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354" r:id="rId6"/>
    <p:sldId id="292" r:id="rId7"/>
    <p:sldId id="326" r:id="rId8"/>
    <p:sldId id="289" r:id="rId9"/>
    <p:sldId id="349" r:id="rId10"/>
    <p:sldId id="350" r:id="rId11"/>
    <p:sldId id="353" r:id="rId12"/>
    <p:sldId id="355" r:id="rId13"/>
    <p:sldId id="348" r:id="rId14"/>
    <p:sldId id="325" r:id="rId15"/>
    <p:sldId id="352" r:id="rId16"/>
  </p:sldIdLst>
  <p:sldSz cx="27432000" cy="1828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B"/>
    <a:srgbClr val="333399"/>
    <a:srgbClr val="6699FF"/>
    <a:srgbClr val="FAB900"/>
    <a:srgbClr val="008000"/>
    <a:srgbClr val="BBE0E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5843"/>
  </p:normalViewPr>
  <p:slideViewPr>
    <p:cSldViewPr snapToGrid="0">
      <p:cViewPr>
        <p:scale>
          <a:sx n="100" d="100"/>
          <a:sy n="100" d="100"/>
        </p:scale>
        <p:origin x="-5198" y="-2597"/>
      </p:cViewPr>
      <p:guideLst>
        <p:guide orient="horz" pos="57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8370"/>
    </p:cViewPr>
  </p:sorterViewPr>
  <p:notesViewPr>
    <p:cSldViewPr snapToGrid="0">
      <p:cViewPr varScale="1">
        <p:scale>
          <a:sx n="88" d="100"/>
          <a:sy n="88" d="100"/>
        </p:scale>
        <p:origin x="508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BD69E6-352C-460D-9024-D7C70AFFB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BB378-0E16-4669-B6D4-5A32C62113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E64D98-9A31-4CB6-A4D8-DE52A72DA119}" type="datetimeFigureOut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F24F3A-684C-4488-AA0C-8A63CA1938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8533C78-2226-44C6-9A87-31AEBD875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74C54-FA01-4E8E-84C7-2E6B7B6792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9E73-7C91-476B-817C-D30DEE0E5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804CF-2D9B-4BC7-8B8D-E96B11416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681663"/>
            <a:ext cx="23317200" cy="3919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363200"/>
            <a:ext cx="19202400" cy="4673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C18C4-F328-4C40-8C4D-FCF293067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55AB6-634F-4176-9A02-9F94C6ACB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2AC8C8-5EA5-4813-A7C9-6C675C17A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04BDF-0069-49A9-BBEC-8ECD97055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11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ECE1B-E329-40AE-95EA-B03B487E7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EC0A3B-064C-4867-89A3-CE12923B0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6F1EF8-546D-4626-B220-FE6ED4A4D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646D8-D1B8-43E3-8B11-A97CDB8C4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731838"/>
            <a:ext cx="6172200" cy="15605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731838"/>
            <a:ext cx="18364200" cy="15605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F9FF80-750B-45F8-99DB-2AAED82CB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89A8CD-08A8-4A2B-AA0C-902E0E034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08257-6B5D-458D-ABF4-5D4B7C551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73C09-F830-442A-8B5D-B94605E35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58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992968"/>
            <a:ext cx="23317200" cy="6366933"/>
          </a:xfrm>
        </p:spPr>
        <p:txBody>
          <a:bodyPr anchor="b"/>
          <a:lstStyle>
            <a:lvl1pPr algn="ctr">
              <a:defRPr sz="1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9605435"/>
            <a:ext cx="20574000" cy="4415365"/>
          </a:xfrm>
        </p:spPr>
        <p:txBody>
          <a:bodyPr/>
          <a:lstStyle>
            <a:lvl1pPr marL="0" indent="0" algn="ctr">
              <a:buNone/>
              <a:defRPr sz="6400"/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7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4559305"/>
            <a:ext cx="23660100" cy="7607299"/>
          </a:xfrm>
        </p:spPr>
        <p:txBody>
          <a:bodyPr anchor="b"/>
          <a:lstStyle>
            <a:lvl1pPr>
              <a:defRPr sz="1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12238572"/>
            <a:ext cx="23660100" cy="4000499"/>
          </a:xfrm>
        </p:spPr>
        <p:txBody>
          <a:bodyPr/>
          <a:lstStyle>
            <a:lvl1pPr marL="0" indent="0">
              <a:buNone/>
              <a:defRPr sz="6400">
                <a:solidFill>
                  <a:schemeClr val="tx1"/>
                </a:solidFill>
              </a:defRPr>
            </a:lvl1pPr>
            <a:lvl2pPr marL="1219215" indent="0">
              <a:buNone/>
              <a:defRPr sz="5333">
                <a:solidFill>
                  <a:schemeClr val="tx1">
                    <a:tint val="75000"/>
                  </a:schemeClr>
                </a:solidFill>
              </a:defRPr>
            </a:lvl2pPr>
            <a:lvl3pPr marL="243843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657646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4pPr>
            <a:lvl5pPr marL="4876861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5pPr>
            <a:lvl6pPr marL="6096076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6pPr>
            <a:lvl7pPr marL="7315291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7pPr>
            <a:lvl8pPr marL="8534507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8pPr>
            <a:lvl9pPr marL="975372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4868333"/>
            <a:ext cx="1165860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4868333"/>
            <a:ext cx="1165860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7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973671"/>
            <a:ext cx="23660100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4483101"/>
            <a:ext cx="11605020" cy="2197099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15" indent="0">
              <a:buNone/>
              <a:defRPr sz="5333" b="1"/>
            </a:lvl2pPr>
            <a:lvl3pPr marL="2438430" indent="0">
              <a:buNone/>
              <a:defRPr sz="4800" b="1"/>
            </a:lvl3pPr>
            <a:lvl4pPr marL="3657646" indent="0">
              <a:buNone/>
              <a:defRPr sz="4267" b="1"/>
            </a:lvl4pPr>
            <a:lvl5pPr marL="4876861" indent="0">
              <a:buNone/>
              <a:defRPr sz="4267" b="1"/>
            </a:lvl5pPr>
            <a:lvl6pPr marL="6096076" indent="0">
              <a:buNone/>
              <a:defRPr sz="4267" b="1"/>
            </a:lvl6pPr>
            <a:lvl7pPr marL="7315291" indent="0">
              <a:buNone/>
              <a:defRPr sz="4267" b="1"/>
            </a:lvl7pPr>
            <a:lvl8pPr marL="8534507" indent="0">
              <a:buNone/>
              <a:defRPr sz="4267" b="1"/>
            </a:lvl8pPr>
            <a:lvl9pPr marL="9753722" indent="0">
              <a:buNone/>
              <a:defRPr sz="42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6680200"/>
            <a:ext cx="11605020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4483101"/>
            <a:ext cx="11662173" cy="2197099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15" indent="0">
              <a:buNone/>
              <a:defRPr sz="5333" b="1"/>
            </a:lvl2pPr>
            <a:lvl3pPr marL="2438430" indent="0">
              <a:buNone/>
              <a:defRPr sz="4800" b="1"/>
            </a:lvl3pPr>
            <a:lvl4pPr marL="3657646" indent="0">
              <a:buNone/>
              <a:defRPr sz="4267" b="1"/>
            </a:lvl4pPr>
            <a:lvl5pPr marL="4876861" indent="0">
              <a:buNone/>
              <a:defRPr sz="4267" b="1"/>
            </a:lvl5pPr>
            <a:lvl6pPr marL="6096076" indent="0">
              <a:buNone/>
              <a:defRPr sz="4267" b="1"/>
            </a:lvl6pPr>
            <a:lvl7pPr marL="7315291" indent="0">
              <a:buNone/>
              <a:defRPr sz="4267" b="1"/>
            </a:lvl7pPr>
            <a:lvl8pPr marL="8534507" indent="0">
              <a:buNone/>
              <a:defRPr sz="4267" b="1"/>
            </a:lvl8pPr>
            <a:lvl9pPr marL="9753722" indent="0">
              <a:buNone/>
              <a:defRPr sz="42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6680200"/>
            <a:ext cx="11662173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8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6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219200"/>
            <a:ext cx="8847534" cy="4267200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2633138"/>
            <a:ext cx="13887450" cy="12996333"/>
          </a:xfrm>
        </p:spPr>
        <p:txBody>
          <a:bodyPr/>
          <a:lstStyle>
            <a:lvl1pPr>
              <a:defRPr sz="8533"/>
            </a:lvl1pPr>
            <a:lvl2pPr>
              <a:defRPr sz="7467"/>
            </a:lvl2pPr>
            <a:lvl3pPr>
              <a:defRPr sz="6400"/>
            </a:lvl3pPr>
            <a:lvl4pPr>
              <a:defRPr sz="5333"/>
            </a:lvl4pPr>
            <a:lvl5pPr>
              <a:defRPr sz="5333"/>
            </a:lvl5pPr>
            <a:lvl6pPr>
              <a:defRPr sz="5333"/>
            </a:lvl6pPr>
            <a:lvl7pPr>
              <a:defRPr sz="5333"/>
            </a:lvl7pPr>
            <a:lvl8pPr>
              <a:defRPr sz="5333"/>
            </a:lvl8pPr>
            <a:lvl9pPr>
              <a:defRPr sz="5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5486400"/>
            <a:ext cx="8847534" cy="10164235"/>
          </a:xfrm>
        </p:spPr>
        <p:txBody>
          <a:bodyPr/>
          <a:lstStyle>
            <a:lvl1pPr marL="0" indent="0">
              <a:buNone/>
              <a:defRPr sz="4267"/>
            </a:lvl1pPr>
            <a:lvl2pPr marL="1219215" indent="0">
              <a:buNone/>
              <a:defRPr sz="3733"/>
            </a:lvl2pPr>
            <a:lvl3pPr marL="2438430" indent="0">
              <a:buNone/>
              <a:defRPr sz="3200"/>
            </a:lvl3pPr>
            <a:lvl4pPr marL="3657646" indent="0">
              <a:buNone/>
              <a:defRPr sz="2667"/>
            </a:lvl4pPr>
            <a:lvl5pPr marL="4876861" indent="0">
              <a:buNone/>
              <a:defRPr sz="2667"/>
            </a:lvl5pPr>
            <a:lvl6pPr marL="6096076" indent="0">
              <a:buNone/>
              <a:defRPr sz="2667"/>
            </a:lvl6pPr>
            <a:lvl7pPr marL="7315291" indent="0">
              <a:buNone/>
              <a:defRPr sz="2667"/>
            </a:lvl7pPr>
            <a:lvl8pPr marL="8534507" indent="0">
              <a:buNone/>
              <a:defRPr sz="2667"/>
            </a:lvl8pPr>
            <a:lvl9pPr marL="9753722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7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72EDB-0014-44E9-8785-0B3250E4D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9A73D2-3A62-45C2-9A31-97DA20EDB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04D54-2700-411E-919B-625AEE275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FA556-6450-4DE0-A633-BA25A0955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650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219200"/>
            <a:ext cx="8847534" cy="4267200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2633138"/>
            <a:ext cx="13887450" cy="12996333"/>
          </a:xfrm>
        </p:spPr>
        <p:txBody>
          <a:bodyPr anchor="t"/>
          <a:lstStyle>
            <a:lvl1pPr marL="0" indent="0">
              <a:buNone/>
              <a:defRPr sz="8533"/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5486400"/>
            <a:ext cx="8847534" cy="10164235"/>
          </a:xfrm>
        </p:spPr>
        <p:txBody>
          <a:bodyPr/>
          <a:lstStyle>
            <a:lvl1pPr marL="0" indent="0">
              <a:buNone/>
              <a:defRPr sz="4267"/>
            </a:lvl1pPr>
            <a:lvl2pPr marL="1219215" indent="0">
              <a:buNone/>
              <a:defRPr sz="3733"/>
            </a:lvl2pPr>
            <a:lvl3pPr marL="2438430" indent="0">
              <a:buNone/>
              <a:defRPr sz="3200"/>
            </a:lvl3pPr>
            <a:lvl4pPr marL="3657646" indent="0">
              <a:buNone/>
              <a:defRPr sz="2667"/>
            </a:lvl4pPr>
            <a:lvl5pPr marL="4876861" indent="0">
              <a:buNone/>
              <a:defRPr sz="2667"/>
            </a:lvl5pPr>
            <a:lvl6pPr marL="6096076" indent="0">
              <a:buNone/>
              <a:defRPr sz="2667"/>
            </a:lvl6pPr>
            <a:lvl7pPr marL="7315291" indent="0">
              <a:buNone/>
              <a:defRPr sz="2667"/>
            </a:lvl7pPr>
            <a:lvl8pPr marL="8534507" indent="0">
              <a:buNone/>
              <a:defRPr sz="2667"/>
            </a:lvl8pPr>
            <a:lvl9pPr marL="9753722" indent="0"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0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92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973667"/>
            <a:ext cx="5915025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973667"/>
            <a:ext cx="17402175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11752263"/>
            <a:ext cx="23317200" cy="3632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7751763"/>
            <a:ext cx="23317200" cy="40005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6FC6EC-9D09-48EB-BC6E-862D44FB2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51D6CF-3FD2-4020-B073-1AF5B282D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C6009-AD93-47A9-A3CE-AD1D0B0A6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319F4-E36F-4496-A81B-1B357F613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15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4267200"/>
            <a:ext cx="12268200" cy="1206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4267200"/>
            <a:ext cx="12268200" cy="1206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F3B80-BAE7-420B-80DC-00EFE1F62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CACC6-8B79-449B-8906-E38B1B714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F1237-3077-4E5A-8799-2561D3885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0872-138F-462D-AF14-B0DD76261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2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094163"/>
            <a:ext cx="12120563" cy="1704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799138"/>
            <a:ext cx="12120563" cy="10537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4094163"/>
            <a:ext cx="12125325" cy="1704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5799138"/>
            <a:ext cx="12125325" cy="10537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BC3BEF-4EDD-4BE9-BF9A-115E140B7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A9DD08-3FC1-43CD-92F1-0A8A19E96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EC83F-B6B8-4C48-84D8-9A68B56AC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EF013-8844-4FB7-ADC1-5BD35C979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1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18FC9C-74EF-4158-A6C0-C8B6EEB07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0A3844-9978-4A7F-89BC-4BEB3E250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BFDA71-C934-451F-987F-62EDF487A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07926-AF47-4D2B-BCF5-C5C1902F9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4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07CB25-C5EA-45E5-A6A7-1505EF79E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668266-9581-4F34-9D71-7F4D1E723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11C9D7-FCB5-4A69-A9FE-BD24AF492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B9A41-89F4-4FCD-BB66-66DCE0CBA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74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28663"/>
            <a:ext cx="9024938" cy="3098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728663"/>
            <a:ext cx="15335250" cy="15608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827463"/>
            <a:ext cx="9024938" cy="1250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BE396-EA6F-4059-8A1B-2FE9C82C6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30A14-F832-4E0A-9B37-725D267EA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A0CCB-48B1-4CBE-8DC7-C4333DB34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14BCC-B222-4529-B1D2-0983F0D88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8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12801600"/>
            <a:ext cx="16459200" cy="1511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1633538"/>
            <a:ext cx="16459200" cy="1097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14312900"/>
            <a:ext cx="16459200" cy="2146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8552D-F3D3-4B97-AB6F-55E88FC42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2CA09-DAA0-4D67-AB59-9913DDEE4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5EBC1-314B-4281-B134-522A54A04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4F6B0-67BC-4862-8F56-081720551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01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0F40DF-9C08-45FD-A4A6-FFBAAE62F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31838"/>
            <a:ext cx="2468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1253" tIns="130627" rIns="261253" bIns="1306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2863D0-C8D3-4268-8465-9B7FE2E70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4267200"/>
            <a:ext cx="24688800" cy="120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1253" tIns="130627" rIns="261253" bIns="130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C3A19E-7CFA-4591-968A-D25CD25708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16654463"/>
            <a:ext cx="64008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53" tIns="130627" rIns="261253" bIns="1306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71E567-83C5-43FF-86DB-BC8B730C92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2600" y="16654463"/>
            <a:ext cx="86868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53" tIns="130627" rIns="261253" bIns="13062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349D9F-166B-4EB8-8A94-B50C54C48B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59600" y="16654463"/>
            <a:ext cx="64008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53" tIns="130627" rIns="261253" bIns="1306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000"/>
            </a:lvl1pPr>
          </a:lstStyle>
          <a:p>
            <a:fld id="{E49AA499-B463-41AE-B054-CF928A31A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3025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613025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Arial" charset="0"/>
        </a:defRPr>
      </a:lvl2pPr>
      <a:lvl3pPr algn="ctr" defTabSz="2613025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Arial" charset="0"/>
        </a:defRPr>
      </a:lvl3pPr>
      <a:lvl4pPr algn="ctr" defTabSz="2613025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Arial" charset="0"/>
        </a:defRPr>
      </a:lvl4pPr>
      <a:lvl5pPr algn="ctr" defTabSz="2613025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Arial" charset="0"/>
        </a:defRPr>
      </a:lvl5pPr>
      <a:lvl6pPr marL="457200" algn="ctr" defTabSz="2613025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Arial" charset="0"/>
        </a:defRPr>
      </a:lvl6pPr>
      <a:lvl7pPr marL="914400" algn="ctr" defTabSz="2613025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Arial" charset="0"/>
        </a:defRPr>
      </a:lvl7pPr>
      <a:lvl8pPr marL="1371600" algn="ctr" defTabSz="2613025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Arial" charset="0"/>
        </a:defRPr>
      </a:lvl8pPr>
      <a:lvl9pPr marL="1828800" algn="ctr" defTabSz="2613025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Arial" charset="0"/>
        </a:defRPr>
      </a:lvl9pPr>
    </p:titleStyle>
    <p:bodyStyle>
      <a:lvl1pPr marL="979488" indent="-979488" algn="l" defTabSz="2613025" rtl="0" eaLnBrk="0" fontAlgn="base" hangingPunct="0">
        <a:spcBef>
          <a:spcPct val="20000"/>
        </a:spcBef>
        <a:spcAft>
          <a:spcPct val="0"/>
        </a:spcAft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1pPr>
      <a:lvl2pPr marL="2122488" indent="-815975" algn="l" defTabSz="2613025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2pPr>
      <a:lvl3pPr marL="3265488" indent="-652463" algn="l" defTabSz="2613025" rtl="0" eaLnBrk="0" fontAlgn="base" hangingPunct="0">
        <a:spcBef>
          <a:spcPct val="20000"/>
        </a:spcBef>
        <a:spcAft>
          <a:spcPct val="0"/>
        </a:spcAft>
        <a:buChar char="•"/>
        <a:defRPr sz="6900">
          <a:solidFill>
            <a:schemeClr val="tx1"/>
          </a:solidFill>
          <a:latin typeface="+mn-lt"/>
        </a:defRPr>
      </a:lvl3pPr>
      <a:lvl4pPr marL="4572000" indent="-652463" algn="l" defTabSz="2613025" rtl="0" eaLnBrk="0" fontAlgn="base" hangingPunct="0">
        <a:spcBef>
          <a:spcPct val="20000"/>
        </a:spcBef>
        <a:spcAft>
          <a:spcPct val="0"/>
        </a:spcAft>
        <a:buChar char="–"/>
        <a:defRPr sz="5700">
          <a:solidFill>
            <a:schemeClr val="tx1"/>
          </a:solidFill>
          <a:latin typeface="+mn-lt"/>
        </a:defRPr>
      </a:lvl4pPr>
      <a:lvl5pPr marL="5878513" indent="-654050" algn="l" defTabSz="2613025" rtl="0" eaLnBrk="0" fontAlgn="base" hangingPunct="0">
        <a:spcBef>
          <a:spcPct val="20000"/>
        </a:spcBef>
        <a:spcAft>
          <a:spcPct val="0"/>
        </a:spcAft>
        <a:buChar char="»"/>
        <a:defRPr sz="5700">
          <a:solidFill>
            <a:schemeClr val="tx1"/>
          </a:solidFill>
          <a:latin typeface="+mn-lt"/>
        </a:defRPr>
      </a:lvl5pPr>
      <a:lvl6pPr marL="6335713" indent="-654050" algn="l" defTabSz="2613025" rtl="0" fontAlgn="base">
        <a:spcBef>
          <a:spcPct val="20000"/>
        </a:spcBef>
        <a:spcAft>
          <a:spcPct val="0"/>
        </a:spcAft>
        <a:buChar char="»"/>
        <a:defRPr sz="5700">
          <a:solidFill>
            <a:schemeClr val="tx1"/>
          </a:solidFill>
          <a:latin typeface="+mn-lt"/>
        </a:defRPr>
      </a:lvl6pPr>
      <a:lvl7pPr marL="6792913" indent="-654050" algn="l" defTabSz="2613025" rtl="0" fontAlgn="base">
        <a:spcBef>
          <a:spcPct val="20000"/>
        </a:spcBef>
        <a:spcAft>
          <a:spcPct val="0"/>
        </a:spcAft>
        <a:buChar char="»"/>
        <a:defRPr sz="5700">
          <a:solidFill>
            <a:schemeClr val="tx1"/>
          </a:solidFill>
          <a:latin typeface="+mn-lt"/>
        </a:defRPr>
      </a:lvl7pPr>
      <a:lvl8pPr marL="7250113" indent="-654050" algn="l" defTabSz="2613025" rtl="0" fontAlgn="base">
        <a:spcBef>
          <a:spcPct val="20000"/>
        </a:spcBef>
        <a:spcAft>
          <a:spcPct val="0"/>
        </a:spcAft>
        <a:buChar char="»"/>
        <a:defRPr sz="5700">
          <a:solidFill>
            <a:schemeClr val="tx1"/>
          </a:solidFill>
          <a:latin typeface="+mn-lt"/>
        </a:defRPr>
      </a:lvl8pPr>
      <a:lvl9pPr marL="7707313" indent="-654050" algn="l" defTabSz="2613025" rtl="0" fontAlgn="base">
        <a:spcBef>
          <a:spcPct val="20000"/>
        </a:spcBef>
        <a:spcAft>
          <a:spcPct val="0"/>
        </a:spcAft>
        <a:buChar char="»"/>
        <a:defRPr sz="5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973671"/>
            <a:ext cx="2366010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4868333"/>
            <a:ext cx="236601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16950271"/>
            <a:ext cx="61722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A14E-8810-4323-AA61-0EB41218FB20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16950271"/>
            <a:ext cx="92583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16950271"/>
            <a:ext cx="61722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82CF-C32F-47CD-91F0-C485171B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kern="1200">
          <a:solidFill>
            <a:schemeClr val="tx1"/>
          </a:solidFill>
          <a:latin typeface="+mn-lt"/>
          <a:ea typeface="+mn-ea"/>
          <a:cs typeface="+mn-cs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03" y="0"/>
            <a:ext cx="18242394" cy="18288000"/>
          </a:xfrm>
          <a:prstGeom prst="rect">
            <a:avLst/>
          </a:prstGeom>
        </p:spPr>
      </p:pic>
      <p:sp>
        <p:nvSpPr>
          <p:cNvPr id="5" name="AutoShape 2" descr="data:image/png;base64,%20iVBORw0KGgoAAAANSUhEUgAAAIMAAACBCAYAAADjVQltAAAAAXNSR0IArs4c6QAAAARnQU1BAACxjwv8YQUAAAAJcEhZcwAADsMAAA7DAcdvqGQAACU3SURBVHhe7V0HfFRV9j7TJ500IEAoSkdEFBAFVNRFRFeUxb+IKOsillVU1sbKKkhTRAVXkFUUXHFx7euKqKugIr2T0HsLNW0yaVPv/3znvQkBAiQwCZNMPn9PJvPevHlz73dPu/eca1AMqkUtGEb931rUopYMtTiOWjLUogS1ZKhFCWrJUIsS1JKhFiWoJQPVetYBhDkZ/OQv2kk+xzL97/BGeJPB7yNfziLyHPmYBYRPfzN8EdZkUJ5jLBUWkc+5hiXELv3d8EV4k8F1kPz56aTcR4QQ4Y7wJYNyk69gA/ldB4h8+eR3roWo0E+GJ8KWDMqdJdJA+Qv5DzYkC7eSv3iffjY8Eb5kYIkAaWAgC/9lYJthN/nzVmsnwxThSQaWBL7CLeQr2k5ksnErmEl5s1lbsKoIY4QlGZT7MPnyVrJr6ea/0AR8+F3khw1RuE2uCUeEJxlcGbqKMPFfBu1Nbgp/cQYblWn63+GH8CMDewy+gs2asWi0kNGgyIhWMJj4VDbbDev5mvAMQIUdGZRH8yLI5yBlsFB2np+OZPvIYGQp4S9iVbFRJEc4IvzI4DrEKmINSwMrKwgDLUtz0UffFvAJtiVN7FWwxPA5WTqEIcKLDIgnFGySySmT2UaFxX76eU0xzf2tiHLzFZnNVglR+50r9A+EF8KKDH72IryOZWwSFJPZYqKMY16RDIf431WbXGSxGfkcIpNbWELs1T8VPggvyeDGXEQaqwgDebxEm3d7aMseD2Xm+mn1ZhdfwIrDqJgIe2TOItwQPmRQXvLlayrCYosgR76fVm50U2GRoiKXYsngpr0ZXoqwmcWr8DFpwg1hQwZ4Ef78dexFONmdNNHBo15auwVBJw27D3ppM0sJkwXRyDwxMpUnUz8bHggbMmB20utYQQaTnfzsOUA9rNwI1aDh4FEfLV3vIr8fXoVJ3EsfZjLDCOFBBuWTWUnFbqPZbBEVsYalQmHx8fWPeQWsNja4KDPHz9eYmTxsX+Qt18+GB8KCDMp9lHyO5exZFkhHH2ApsHgdpIKREhMTqW7dZLluF6uKNVtcZIXd4Eekcgt/9qCcCweECRkOiXdgNLAX4TPQ1j1u2rzLTQaDka666ioaOPAeue4gXM10N8IRfK2PVNEONiQ3yrlwQM0nA6sIX8Em8rGasFgjyVngE88BQaakpHjq27cv3XbbbWS1WvmcEqPyUKaPbFYL+d3ZbEiGTzSyxpNBm4vgDvUVkMFo5NHvE3sBaNiwIXXq1IkaNGhAV1xxhby364CXtu71ktliYa8ilz+7SryLcECNJ4PftZ98ecuYCNy5bC9u3euhZWnFfMZAl1xyCbVp00ZIce2118r1+454adFaPs8tA/Io1z7+fHiEp2s2GVhFqMLt7EUcIAuPdAerhjWsIorYdkxITKDLLruMbDYbRUVFUbt27SgyMpLy4GlsZTWS5yMzu5h+12FWFev0G9Zs1GgyIGjk5VENcW8yWynjqJeWiFQgasTSAMYjYGDDsn379nTppZfK39v2eGg1k8YeyV6Fr1gmtzCBVdNRs8mA6WrMRfAI9/q4k1lFbNqlLYdv0aKFSIYAUlJS6PLLL5fXh7N8tHoz2xV+A3sVXolRwACt6ajRZPAXbmEybGRjMELE/7J0F2U5/JSQkEDdunUTtRBA3bp16frrr5fX2XzN0jQtAAUvw+8+Sn5HzbcbaiwZEGjy5iEvwiW6/zC7i2sw2hmpqanUpUsXeV0aTZo0oQ4dOsjr/Ye9YkwiSKV8eeTLX8f3KpRzNRU1lgx+zC2wvWA0aipi4y43rdykzUW0atVKbIST0axZM+rZs6e83rHfSz8sKSKDBQtmDaSK9pLPsVLO1VTUUDIg1Z69CHYrzRarzDus2+qRuYj4+HiJLcTGxurXHkdcXJyQxGazy/wF1jsU8b9mk5FVxUFZSl+TEcQ6kNwBroM8gnbBQee/kakUpFtXBFjl7HWQ98gn5D32Fdkjomn9Ng89+VoWLVrnktjCtGnT6JprrtE/cCJWrVpFQ4Y8QGlp66lDSyu99Vwi9bjcQk6Qok43sjR4iAzmGP5pXv0TVQzkgxrMZIy8mKVWXf3N4CCoRUGRzew59AF5Dn/EbVWgZStVec1RiHX+TuViseeTRa5f/1JED0/Iopw8P/Xr149mz559gvFYGocOHaIXX3yR3nvvPWqQZKJRD9ahB/tHU0GRn38Kk9zIv0kEalX/LvwmLxmt9cicch9ZUu7lMRelnwsOgqomDPyg1tQnyXbxeDLYGxK5D8tiEpavEg4ufRgwg2goIIuhkP8N5qHd02L0k91movwiouUbXEKEOnXq0JVXXnlaIgBwMXv06CGvD7LRuWBVMRWxeomwGcliVnz/IvmOsr+74oc8Kx8mYuP0pDYqORAOR6wkqrW0rbXhw0EnAlBp5YKR7u7ZO4m82f/jv3i0GqA2NBj5T+hvTAhhoYnFVDnjzGY1iCH40ju54lbCU5g6dSp1795dv6JsLF++nIYOHUrp6emiKiY+Hk8tmpiFFJUBDxu4Nm6elCQzE47bovTXsIRjnUDmunfyQBvGgqmRfiL4qNTa0Yj8eQ5/TJ6Mt1mFsJQwRvC7BhHdaNgv5hfQmx/nUS6PWruNGRLkJzHwLYvdSoJI8CigIiD+YUSeCaVVhZmJmhBnpLgoNiL9+gVBAgYCnuviRmZ69K4YurVHhHwH3ocNRn4vS9gmZGn0CFnrD+AfBBVVeaj8QuLIeHauIjdLCV/uQv5Gbl2WEiYWDy7uqK9/LaTx7zto+77KLZQBFTFixAh67rnn9HdOD4/HI0R49NFHeZRWXvOwk0LXXGGnvz0QR13b20QiyNdJ0RAjmRJuJFvjp8gYfaobXBmofDLoUO5j5Dk4gw3MmaSgBw1WyXG0mLHYxEMvz3LQnO/4fR2YL4Crh050u7EQBYbhuQGfx+zkmDFjSmYnz4aVK1fSk08+Sdu3b5co5LkATWvkH4lnz8vLI4fDoZ9hNzbaSPf3jaanBsVS/USTSDD+BEsDD4+VRDYQB7PnMoRfJ2gfqAJUGRkEyk3erB/JtXciKfjsbARhmtjKhHAW+mn2vAJ67Z8OWZYGXH311SKuES0sLCwkn097v6LAT4yIiJAlbljsWh7gu9B5TqfznIiIz0j0kr/7559/pnHjxtGWLVvkXKumFpEG/W+IEvvJ7eUuQLIvvIXodmRt/DSZE2+Wa6sSVUsGHZj4ce//O3kz5/IfbiaFjTuJRxE34LL0YlEbPy7TZhdbt24t4v2+++47L+lwIQAyzZo1i1599VWxQyLsBrr92kh6ZnAsXdLcyupIafYB1ALbU+bk28na6DF+2Uy7QRXjgpABUL588hz9gjxMCqxaJlOEdLaNJfKRTD9NnuOktz/NkwSX6Ohouuuuu2jkyJESMq4OSEtLo9GjR9N///tfkTL1WBU8MTCGht4RQ3VYRRxXCy62C1PJkvoYWeuxkWi0aze4ALhgZAgAmUvuPePJl7OAn4aZYIB7ZWA9r2je4iKaMNNBadu1CaauXbvS+PHjS2YXQxHFxcX05Zdf0ksvvUTbtm0TuwjG4cghcdSrawR5vexBQBxIBFORqU43VgvPkim2s3aDC4gLTgZAMy7f04xLBFh4dIhxyS7o9v0emvRhHs2em08+9rYw1fzYY4/R448/LgZmKOHw4cP0+uuv0/Tp06mgoECMxEF9omj4PbHUrKEWp8B/mpEYT5b695Cl4VB+Hdyw8rkiJMggQEWVnF/YuHxVW2aGsK/RRFaLgYpZVcDTGPtermQ+wTCDdBg7dmyZU9FVDaiBX3/9lV544QVasmSJvNeisYWeY9vg/3pFSfDLzfYBXykSwRB5CUuDv5AlqY9cGyoIHTLoUEW7yZ0xnTxHPhF9CilhMvIjsj2xcmMxvcxq4/slmnGJdQmIGzz00ENCkAsBGIkzZ86kSZMmiZGICGKvqyLohQfq0BVtrUICCVbJBJOFzEk3MxGeYiOxhXaDEELIkUHgL2JP41uWEq9JIgssbbigdh5hR3P8NPUTJ039d55MTWOeoX///mKsVbVxCZtg1KhR9Mknn4gLmRxvpEf/L5YeuTOGEuOMYvwyC8RjMtgaskp4SJ9gQiQ29BCaZNCB2kvuPRPJl/srPykPOYOJXVBuWx5pPy0vprEzcmWtIrwQ5D1ATCMhprIBI/Hrr7+W2MGGDRsgtOjyNlYaeX8c9ekegUAyqw7+H2IHBjYSY69maTCcTHFXy+dDFSFNBgBJMJ5D/yRPxjv8OltcUKPByLYE0c4DHnqVjcsP5xawla4tXBkyZAg9/fTTVK9ePf0OwUVGRoaohPfff5/y8/NlTuWOnlGsFuKodVM2ElkaSOwA0sAUReb6d5Gl0RNktIaGkXgmhDwZBGx0eXMXkXvv61q9JcyAspRA5LKg2E8fzSugibMclHHMJ1ICs5ITJkw46+xkRQAjcfHixaKOEFEEmqea6cmBseIxRNiNupGICSYfGSNbkCX1cbLU7cfvVY9gWfUggw4k0LoPTGNJMZsb/LhxibI8Kze5aeLMXJq7qEiu7dy5M82YMaNkgev5YteuXfTMM89IDAFu73VX2Omlh+tIDMHDUglur2YkmsmceJNmJEa21j5cTcA/q/rAYE0hW9ORZG/5BhkiLuLhWiCd4PUp6n6Zlf5yXxw1rq/NPSAGgSXxwQLu1bJlS3mN2Uasc+je2U4ulgYaEdhltCQzCZ4hW4vXqx0RgGpFBoHE8PuRvdXbPAL7sBUP1eCngkIl1Vj2H/bJglZkR8H1DBYwe9qxY0dZSIviYNv2uulAhlfiIFiOb7A10lYhpQ5jDXbqYtvqgOpHBoGBTDEdyFz3Dm74SLIYfVLpdXm6C46cGI9YAR1sQDJg4gzYsscrqskii3L87C7aRTJUZ1RTMkA9I11+HRGKcLFBue+wlzbsCCTJNJK1jsEGJA2m1QFkZqVvd5PXza6jGbUcUKm+epf9qb5kQDUW52pZPOLzG8TN3LQLZDDIQpaLLmKbIsjAegioCiDXqaXrIRXPgnULXmRdrdcW7lRTVFsyyH6U+Rt4VNrJUeCntVs9kmoPqXC6nIhgAGoi4KHsPeQV6WCRrCslU/HI2K6uCAoZvF4vuVxa6lpVQIp25q3mUeiUsr+o6bhECnYRNWrUqCSb+mxA7ODgwYO0b1/596bC/QNVXo5k+Sh9B7uTFjQjG5LI+q6i/SrQ5kVFmhsdLASFDFjfh6gc1hdiIemOHTsqlRzKc0QKfGLJmNdrkDS4DTtdrDLMkmbftm1b/crTAyFlzCnccMMNdMcdd9D//ocl/WcHVIWWym8QuwG1JLMy4VWg7I+D7Zg0tie1ibRgA52PjK+XX36Zbr75Znr77bf1M0ECgk7ni6ysLDV8+HAY8nIkJycrbmDFD6v27NmjXxU8eDLnKeeydsq1tL46/FOqemJgrHxv/fr11bvvvqtfdXocOXJEPfvssyoqKqrkmRs2bKgmT56s8vPz9atOj0WLFqlmzZrJ5zq1s6pV/0pRam1Tlfdrsipc25vNhq36lecPj8ej0tLS1IQJE1TPnj1VfHy8fG90dLQaPXq0flVwEDQyPPXUUyUNGzjYuFNJSUnqtttuU7NmzVJbt55/I/m9TuXaM1E5f01QnhWNpSN6dLTL93Xt2vWM38FqQS1cuFBdf/31Jc8YYTOo2GjMkZOy2Wyqf//+atOmTfonysbOnTvVH/7wB/lMSrJJTX8+QflXN1X5v6Wo/KXtlPvgLP3KcwNLVbV27Vr12muvCQEiIyNLnjdwxMTEqDFjxuifCA4qlQylDxAjJSVF9evXT82YMUMdOHBAsd7T71B++Ap3qML0ASp/YR3lWtZEffxykoqKwHcY1J/+9Cfp8LLgcDjUlClTVIMGDUqeqVM7m/p8UrL6/LVkdWkLS8n77dq1U6xC9E+eClYxauLEiSXXD7olWhUvb6IKlzRUzt9SVdGOkfqV5Yfb7RYS4hlZdal69eqV3L+sowrI4NePiqE8ZDj5YN0roxASAyOtvPBk/U85l7ZRxUtS1LEFqeqZwZqKANFAsrKwbds2NWjQIGXCEmy+NsJuUPfdGq22fNlQ+Vc1UV4+Nn7WQN3HnWoyac+XkBCvRowYobKzs/W7nIgffvihhFjdO9rU7m8aiaRyLqyvCtP6MWm361eeHiBAenq6evPNN1WfPn2kg3G/8hyVTwZfkVKZ3ynFYlg50zAM9RNnxrmQIXBYLBbFFrrYGB9++KHKyMiQRioLoiL2vSEN7lmRqtI/baCu72yT+7CFr1asWKFfqQH3+eabbxR7FyXf1zjFrN54Kl7l/JKq3DyanYu4A/lw8etj81PVxCcSVHKCRhqz2axuvPFGtXjxYv2Ox7FlyxbVu3dvua4Bq4r3XkxUKo3thoV1Vf6Ky5Tn6Ff6lScCz7R582Y1bdo01atXL1W3bl25h8FgKHnG8hwVIwMPcA+TOmuBUvveVCp3if7+iTjJm2DzHDuw7JtCtOEuok33Ex2YToRIn6zmDT6QysYqg/7zn/9IbgQs9T/+8Y+SNn+yyyc1oPNW8VO6yOc3SbGutVuQikbUvHlzqb0QwNGjR2W6+d5776U1a9aQ2WSQ1clzxicRG5xks/FdAlPOyifTz1GRBnr87hj617gk6tbBJu7bTz/9RHfffTexYSqZWQGgkGggGpnt8LE34yF3kSKTyczP6ZTckADgwmJVFBbKsq0hn0Pq3o8//ijPCXBfyL9BhS+fKOdXoj0vc38OItrM/Xn4X9zoZVeuO9W1RC6k0cpPx42MjUD3vcY3eUC72X4mRuFOvgjTdMFFoDGOHTtGc+bMkUUqWI8wYMAA+vLLr+jQoaPkyd9JihsZe0lhHcOGnW7KcfopLq6OxBaQNQXA/QIJsKYhNzeX4mONNHxQLL0/OpGubG+VDUfYtOAv5d9hiiGsVMbvxeokvH9dJzv9c2wyPdw/RgJKICVLPlmVHSAoj0wJPtnsdipmjmxmYqL6LMoMkyogV84q2r55Jc2Y+aEk/CIQNmzYMGJJRTk5OXKPSiEApvZ5wNCecUTpA4i2DiPKeI/7DeTkwa6vBSkLZ4gzBD5o5hZysHRYQbR3Ah/jmVnaj6lMQGLs379fYgF/6H8n9byuK30+eyxFmjMl6ngkCxXgtZHarFlTWS2NEfjBBx8IgQJxg9ZNLfTWs4k09s91KLmOiYoR/sByNL+HjLGdKKLVNLK3/DtzopOMJOX3SUJwo7ommvRkPL0zMpGapphlVRPWR6Bj2V6Qe0tBML12JDYvATmxLM9mtdKx/avpxaduoweHDBYCsDsrz1fpKNxOtOtFHrjT+PUW/p2odqvlo0ifngHlCDrhBvwLQQwjH8GJU1UM3Hmegr1k9SA/0yBKc3cGCoJrgS3MRSA5FrkUjz76Z2KDlCJZDdxzcxR99moy3XVTpCyL83hZEmA5mjGCLA0Gk73VW2SK7ymHnUlhacASEL+VRxemqbFuYWDvKPr4lWTqe51W4GP16tWixiZPniwTV7fccou8jygo5iqwIFJxm8XFeKhZfW2eolIkwBnBD46+knWj5e+vC9Cz54aLGlqp66VRItkLWMyv3+Zm6YBqLPGyXB1EQESusLCIUpJMNIYlwVvPJYhkQN4FG1GaNIhsQbbmE8jWbOwJhS8M9lR+70WyNx8vK5m1hTNKSNS5rZWmP58oOZIRTDIky2Dx7SOPPCKJudGsMvL5mdL4mVA7EpHRaLuROrayU3J82SK5UnFmAXBaVAsyREUYZPVx3QR+XB5lR7N9UrQTcDhyRWwjiQXL0a653E6zxyWLkYiOQ06jgbyyNtKUeBNLgKlSBUWTcidBFrAOoog2M8mc0JMMikWswS+LXONjjJILMXNUErW72CIZU59//jm99dZb5NZD79v3sera7CKzlb/LbKDmTSyyTrK6oFqQAUmrXS6xkS3CKOsNd2dAP2teBEQwdHEd7qxhA2Low7GJ1LOTTaQBlqOZjH6WlglkSX2UItpOJWO0puPPBGNMB7K3ZrXR6DHyKzNZTH5ZWgd7oN8NkfSvCcmSKeX3+2UOJuBlYK4CG5vwU8lyftRd6NS2cqutBBPVggxN6pupY0s2gtj+ggGIrYN2Z2hkAFo3s9DfWSW8MiyBO8AsagSlgiApUNxr+Jseem5yFv3400pysHdxJoBcyIz65Mvf6JGxe+jZqQZK2+GiaJZOMFbggrZh1TN9RAK9/pcEllbH1UBmro8Wr3dTlq4qkuKMrNqs8ro6IOTJgCyqjq2t1KyRWfT30RwfrWXdDGCp/O1s2H00LonulpEKI1GxMWmQ2gf//r6Aho7NoXc/3kpTJk+i2/veSj3Z6xg+fLgU8Spt3WPm9bvvvqMHHnhAqr39cfA9NHPmLPrHv3fT4BdzpZAICIYMcXgbEUyOh/tHs9pIpKsu1UY/7EQsstl3yCtSBMk1IHK75kzkaoCQJ0N9NgY7t7OxUWyQxsVOMQtWuCgh1kijHoqjmaMT6TKWGrANYLMjqQXbGb/4j1x6bGKOVHsLANVf1q5dS1OmTJGgz/r1x7ccQi7E4MGDJW8S3gimuAPAFPlfXs+mMe/mksPpExuGPVDp/N5XR9DHrDaG9ouRaw8c8cn2BAYmDpJpLm5koe4dqoeqCHkywMe/giUDgBK+a7e6JXNp9tgkevpeNhKtRipk+wAjEVb0vEVFNGBEJr05J082Pj8doO9LSwYYmFhCdzpgi+SJHzjo7uczacl6F9nt2H7AIMZlvSQjTXy8Dr3910RxR+evLKaiQu27QZw2rMYgUUIdIU0GpLK3Zcu9QV0TqwjNqm/f3ELTRiTSTTwiUT8R7l8EX4dz0z910tAxmWInVAZgkC7gjh74/DGa/rmTR76SZ/Sw+QKJ9Ke+0fTR+CRqc5GFNu3yStlAeDSX8DM3STluW4QqQpoMsMa7X2anqGgjFbHURvELZDK1bGyRzofaQLgYcxTDXsmmZ6fkSJZ2ZWM/q4K/vplDj0/K5tdeio7U1AY8jivZ63ni7li2cUzyjEDTBizd2DUOdYQ0GRokm8Qe8LExiI4HoIchDSB2IeU/+7GABo7MpDlsLGpNXzVAkOmD/+bTwL8eo28WFolkwGQYpAckgg3JNfxAMGiT6pjo8tahbzeELBnQsJe2sFLzxiax3gMAKeBhwI0b934u/ZklwsadmndR1UAsYfkGNz04LoteYXsCk2dQCyABDrmG/8XzQlWk1gvtAFTIkgGBps5tbSIBAg0LIxF/L0130QMvZdGrH+TJdkMXGlglPeZdhzwTVFakGJfaOXl2fg2vomOrMqKeIYSQJQMMri6XsJ7VRxliBwg4vfOFk+5hi/77pcFdJn6+QDDqq58Lqd/Tx2j23AIJRweIjAOVXFAMNJQRkmSAisAEEyqkubyaV7FzP3z9LHr6Dc1oC1Xs4Occ/no2/W1aDrvCPpESsBviYozUo6Nd7IdQRUiSISneSJ3ZKo/GjB8Pq+8XF7E7l0kffFNA7tDlQQmw4Obvc5w0+IUsWpbmoig79qogalTfFNITVyFJhtS6Zrq2o41yjnlp7HsOun90Jq3bemGMxHMF6kFDlcHTeeMjh9SAlGgk/65QRciRAUHAthdhq2I/DWGDbDyTAbOB1RXIDkdofNir2eQs8FO3S+0UHRGSYzD0yIB1AxksER4cly0GWU0AZlFnfZ1PA0Yco3R2g9uxmxmKCDkyQArMX15M6XqthZoCxBuwe94rsxyyDXMoIiTlFbdbjQX25sLmaaGI0FRetbggqCVDLUpQS4ZalKCWDLUoQdDIUPWJIuENtDdWawUTQSGDxWKRfaRqUXWw2WxSqLRMnOO4rBgZAqNf8vaOA0moqOSO1cX333+/ZETXIvgAAZBg/Pzzz0tbI6PrFGDBRwVS6kqjAp/ClzAJ8jcQHZhKhH0pkcCqA4To3bu3lN7HSmNs4YfCWSivW4vzAzZrxyBDEXOQAJu2oVD6CZuvIv3esZTo0D+Jivdzz1Z8mV3FKIRUbm820cH3iTbep6XqH/5Iq+mgA6uMUR4PyamfffaZ7Bz7yiuvSE2CQMp8Lc4OFC7//e9/L5nfK1askCX8ffr0kQ3bSoCyCag7eWCaXn+B++PoF0wMJPxWfHb0xC0GkNt/eDbR7nE6s87EFf6Ynx8GIsnWgEXDFURJtxDF8r/mUzceR4Iq8hTA7E8//VTqHJQuflHVQKXXd955R0YYgP0nH3zwQUmdv1CAGkABdOzhedNNN8k2S1FRUfpZHUggdh0gyl1EhO0fIaHdKL6hS+4zARvK2rmvmv6VKFHLHi+NE8mg+OJDHxLtfIF5YOezSOs+m/Dgj+MBoTKMWAnamGndi4/riaLaEZm0VPbSQLEKJMqiWsv8+fOlcktVI1TIgFwNdDrqOgaqupS597Y3hwmwhI+FGhFch/lNbnv0z9lIIBYl95GvkPunIVGzv/HAPXX7plM3Hynmjjn2FffYfKLCHXwDp06KcoodkALkMMcQRbAhmfg7ongmhr2JLm2OA5IBRFiwYIFIC9Q+yM5mNVQFuJBkwH7cDRs2lDS+22+/XSrUQPyfksQDOwAFN7J/5v7go2gP9ykyw7kvymUkctf6sRqI/0V1GiQdJ/fl/rhB65+TcPqdaPAgeWs1UuBBIJqkfA+P/nIRQ5cWQowEojpX8tGDH6QnkbW+fs1xoH7S5s2b6YsvvqC5c+dKHabTPVowcCHIgJ32unXrJtVfevXqJcXO8RthZ5UAbVa0S2/3X9hg36j1hZTeQduXurZMgACYFeV2xy55UW01KY22x+sz9N3ZtyVCYS+U7XGuZonxNf/LBHFrRam0GgdnezgAxABD+UHsLKbiuvED3shM7aAxthQQSIF9sW7dOjFAv//+e9qzZ0/QS+BUFRnsdju1b9+efve731Hfvn3FJsB7JwADxs3fm8feQOZ3TIB0bvNM7X2RyuVsY5AAfWJvxm3claUyq2u0sal8MaCzk6E0YFMUs6iC7sr6kR+aieHDKmUYL+V5aP4qsS+YGNjRNrIlM7Y766+b+TVYC/afCFRDg12BukggRqA41vmissmAEj+QACjzg9gAak6fAmz17FypSV7HCpYIu7ltmPRoh9MU4ToRaEtIAVYZZr5/7OU8yG7iNr2apW/Fd++rGBlKA8QoYH2WOU/zb1FNTPQZ2wVCivIQQ9dn2MYnqg0zmUkRfw0zm43QkzwZqBFICKgQEAPZ1OdDjMogQ1JSkuj/O++8U7wBbK14ih2ANirYzAPqN7YFfuB2Y5WgkBvK15VL/aLdoH657Uys92M6MgHYBoD6hVdXXtuuDJw7GUrDm6uVm8viHwdr15OlPawQo5yGjhCDCWRN4R/Iog0iLo6lhuXUTcdQQic9PZ3mzZsnNgZqLIIsFUGwyIBgG0Y+VABUAaKvp6oB7jwEghzsBWT/pKkBeAdCAEiAsw0cBtoHUlXUQFPNCBSPjQeR6ST38xwRHDKUgG8FeyKHCZHNBhBEoGwbBLZC9J2NGAHW66ISbhBsi/jrWPddVqYFjJJ82G8S3gi8EkiP8uB8yIC5GFSYQxAIUVaQocy9uDEoRAJwWzj0toBoR3uUpy3EDsCg4mshLWP5WSEBYA+UEcs5XwSZDKUAcYiahJAU2WxfFGxj+4L9XCMaopyiLEAMMD+ylSYOcYibeuKSc9SNxG60IAYMz19++UWqwJ0OFSUD3EFUhcWeGogHQB1ALZwCRP8w8rO+Z2m5XLMDEOwRApRTfQoB+CU6HO5g0q1MgC6aHQDbrJJQeWQoDXFTWY1gT2sETBC/AEoMpbM1EAwlEIP/NbN9IXoSEgN6kqXHSYDngQ1QENSCKlm6dKmQpTTKSwbsj3njjTfSrbfeKlVey9z7KmA/QSLiQFTQD8MaaiBAgjNBJwB+p7iDTHzEZvAbsT9mubyJ80fVkCEAdCh0ZV7ATcXuc6xWRBeWEXUrE2g4hMGhRuprhGgwlKVF2XtYwr5AzAK2xbfffitBLpToQY1q1IMOkAEbnQ8dOlTKFUPnow417ABIgaZNm55mXoWfxckkl/ra6/m3QRLxe+UevVADJ7mDkHyiEqt+gq9qyVAaMIiK9/FIYmkBkZqfprmp0I/l1alQO5EtiC4aze7U2Tcpg/eBGVXYF6gpPWrUKLrqqqvkHIiCCTVsadS/f3/q0qWLSIUzAuQ++jnRzr9pv+ck1VU2IOUgBRhQA7ADxB3sxmrgwm6efuHIUAL+ekyQwTUVN3WxpkYgZsUbgRo5DfA5kKHZC9yYPfQ3zw7UbkRgC6M9MBGE/Z8QHsffZRqDZUHI8CXRrlH8WrcLygT/xoCas9TRRL+4g2wYQ6Lhd4YAQoAMJwGi1rGEh/HPmn3hgg7nRhRpcRIxzpEMQcPZyCDuIF8DFYi9uxN6MwGu5WduzhZp6K0MCz0ylIAJACJAjeSwN4IwuCdbJwSIgUu4A0KODPyeeAP8nCe4g1dfEDugIghhMpQCVAbcVKgQ2BdwU/EeRh4mXy4oGb5iMvD3w34BGaAGEDSDFIhje8SOYuVV4w2cL6oHGUpD/HiWElnzibIXsAhmQ7MZj0zo36qGkOEzbTFQBHsDMl3fS5NWZ7J1QhTVjwwBoCMw04cld9idHnq4qgGDEB6R+yB/fyt+jjImo6oRqi8ZahF0nM2Zr0UYoZYMtShBLRlqUQLYDE3119UK2CcKR+vWrU9dP1CLcwDR/wPMsOIdJgREoA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393" r="4160" b="33710"/>
          <a:stretch/>
        </p:blipFill>
        <p:spPr>
          <a:xfrm>
            <a:off x="634760" y="668063"/>
            <a:ext cx="3024555" cy="2933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914" y="612510"/>
            <a:ext cx="2708061" cy="3036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105" y="525827"/>
            <a:ext cx="130423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/>
              <a:t>Sustaining Normandy</a:t>
            </a:r>
          </a:p>
          <a:p>
            <a:pPr algn="ctr"/>
            <a:r>
              <a:rPr lang="en-US" sz="9600" b="1" dirty="0"/>
              <a:t>The Mulberry </a:t>
            </a:r>
            <a:r>
              <a:rPr lang="en-US" sz="9600" b="1" dirty="0" err="1"/>
              <a:t>Harbour</a:t>
            </a:r>
            <a:endParaRPr lang="en-US" sz="9600" b="1" dirty="0"/>
          </a:p>
          <a:p>
            <a:pPr algn="ctr"/>
            <a:r>
              <a:rPr lang="en-US" sz="9600" b="1" dirty="0"/>
              <a:t>GOLD Beach</a:t>
            </a:r>
          </a:p>
        </p:txBody>
      </p:sp>
    </p:spTree>
    <p:extLst>
      <p:ext uri="{BB962C8B-B14F-4D97-AF65-F5344CB8AC3E}">
        <p14:creationId xmlns:p14="http://schemas.microsoft.com/office/powerpoint/2010/main" val="252019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F1C05CA8-74FB-4CD5-A721-76469A929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93663"/>
            <a:ext cx="27249438" cy="18105437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>
              <a:solidFill>
                <a:srgbClr val="000000"/>
              </a:solidFill>
            </a:endParaRPr>
          </a:p>
        </p:txBody>
      </p:sp>
      <p:sp>
        <p:nvSpPr>
          <p:cNvPr id="7171" name="Freeform 6">
            <a:extLst>
              <a:ext uri="{FF2B5EF4-FFF2-40B4-BE49-F238E27FC236}">
                <a16:creationId xmlns:a16="http://schemas.microsoft.com/office/drawing/2014/main" id="{EFBE367F-62C8-4C8D-8311-822671B70195}"/>
              </a:ext>
            </a:extLst>
          </p:cNvPr>
          <p:cNvSpPr>
            <a:spLocks/>
          </p:cNvSpPr>
          <p:nvPr/>
        </p:nvSpPr>
        <p:spPr bwMode="auto">
          <a:xfrm>
            <a:off x="1433513" y="84138"/>
            <a:ext cx="25998487" cy="18288000"/>
          </a:xfrm>
          <a:custGeom>
            <a:avLst/>
            <a:gdLst>
              <a:gd name="T0" fmla="*/ 17052054 w 25997808"/>
              <a:gd name="T1" fmla="*/ 1049081 h 18222646"/>
              <a:gd name="T2" fmla="*/ 17022649 w 25997808"/>
              <a:gd name="T3" fmla="*/ 1738528 h 18222646"/>
              <a:gd name="T4" fmla="*/ 17339906 w 25997808"/>
              <a:gd name="T5" fmla="*/ 2208410 h 18222646"/>
              <a:gd name="T6" fmla="*/ 16444119 w 25997808"/>
              <a:gd name="T7" fmla="*/ 2264796 h 18222646"/>
              <a:gd name="T8" fmla="*/ 16997623 w 25997808"/>
              <a:gd name="T9" fmla="*/ 2370591 h 18222646"/>
              <a:gd name="T10" fmla="*/ 15678969 w 25997808"/>
              <a:gd name="T11" fmla="*/ 2471545 h 18222646"/>
              <a:gd name="T12" fmla="*/ 12967013 w 25997808"/>
              <a:gd name="T13" fmla="*/ 3732966 h 18222646"/>
              <a:gd name="T14" fmla="*/ 12543721 w 25997808"/>
              <a:gd name="T15" fmla="*/ 5591568 h 18222646"/>
              <a:gd name="T16" fmla="*/ 11590394 w 25997808"/>
              <a:gd name="T17" fmla="*/ 6651651 h 18222646"/>
              <a:gd name="T18" fmla="*/ 9800377 w 25997808"/>
              <a:gd name="T19" fmla="*/ 7395918 h 18222646"/>
              <a:gd name="T20" fmla="*/ 9855231 w 25997808"/>
              <a:gd name="T21" fmla="*/ 8008617 h 18222646"/>
              <a:gd name="T22" fmla="*/ 9263981 w 25997808"/>
              <a:gd name="T23" fmla="*/ 8524206 h 18222646"/>
              <a:gd name="T24" fmla="*/ 7579575 w 25997808"/>
              <a:gd name="T25" fmla="*/ 8222911 h 18222646"/>
              <a:gd name="T26" fmla="*/ 7201524 w 25997808"/>
              <a:gd name="T27" fmla="*/ 7606938 h 18222646"/>
              <a:gd name="T28" fmla="*/ 6422520 w 25997808"/>
              <a:gd name="T29" fmla="*/ 7414714 h 18222646"/>
              <a:gd name="T30" fmla="*/ 5993289 w 25997808"/>
              <a:gd name="T31" fmla="*/ 7414714 h 18222646"/>
              <a:gd name="T32" fmla="*/ 6123924 w 25997808"/>
              <a:gd name="T33" fmla="*/ 8523637 h 18222646"/>
              <a:gd name="T34" fmla="*/ 6440050 w 25997808"/>
              <a:gd name="T35" fmla="*/ 9411432 h 18222646"/>
              <a:gd name="T36" fmla="*/ 6376147 w 25997808"/>
              <a:gd name="T37" fmla="*/ 10452008 h 18222646"/>
              <a:gd name="T38" fmla="*/ 5470747 w 25997808"/>
              <a:gd name="T39" fmla="*/ 10196421 h 18222646"/>
              <a:gd name="T40" fmla="*/ 5232381 w 25997808"/>
              <a:gd name="T41" fmla="*/ 10276443 h 18222646"/>
              <a:gd name="T42" fmla="*/ 4910880 w 25997808"/>
              <a:gd name="T43" fmla="*/ 10158830 h 18222646"/>
              <a:gd name="T44" fmla="*/ 3480254 w 25997808"/>
              <a:gd name="T45" fmla="*/ 9652922 h 18222646"/>
              <a:gd name="T46" fmla="*/ 2498084 w 25997808"/>
              <a:gd name="T47" fmla="*/ 9900537 h 18222646"/>
              <a:gd name="T48" fmla="*/ 1850280 w 25997808"/>
              <a:gd name="T49" fmla="*/ 10140034 h 18222646"/>
              <a:gd name="T50" fmla="*/ 806752 w 25997808"/>
              <a:gd name="T51" fmla="*/ 9957492 h 18222646"/>
              <a:gd name="T52" fmla="*/ 50792 w 25997808"/>
              <a:gd name="T53" fmla="*/ 10404735 h 18222646"/>
              <a:gd name="T54" fmla="*/ 469277 w 25997808"/>
              <a:gd name="T55" fmla="*/ 10854257 h 18222646"/>
              <a:gd name="T56" fmla="*/ 767872 w 25997808"/>
              <a:gd name="T57" fmla="*/ 11211368 h 18222646"/>
              <a:gd name="T58" fmla="*/ 581250 w 25997808"/>
              <a:gd name="T59" fmla="*/ 11794023 h 18222646"/>
              <a:gd name="T60" fmla="*/ 1010480 w 25997808"/>
              <a:gd name="T61" fmla="*/ 12489449 h 18222646"/>
              <a:gd name="T62" fmla="*/ 1644996 w 25997808"/>
              <a:gd name="T63" fmla="*/ 12301497 h 18222646"/>
              <a:gd name="T64" fmla="*/ 2725848 w 25997808"/>
              <a:gd name="T65" fmla="*/ 12992082 h 18222646"/>
              <a:gd name="T66" fmla="*/ 3175296 w 25997808"/>
              <a:gd name="T67" fmla="*/ 13297648 h 18222646"/>
              <a:gd name="T68" fmla="*/ 3888136 w 25997808"/>
              <a:gd name="T69" fmla="*/ 13401307 h 18222646"/>
              <a:gd name="T70" fmla="*/ 4201718 w 25997808"/>
              <a:gd name="T71" fmla="*/ 13504396 h 18222646"/>
              <a:gd name="T72" fmla="*/ 4243283 w 25997808"/>
              <a:gd name="T73" fmla="*/ 14007029 h 18222646"/>
              <a:gd name="T74" fmla="*/ 4948205 w 25997808"/>
              <a:gd name="T75" fmla="*/ 14387776 h 18222646"/>
              <a:gd name="T76" fmla="*/ 5186571 w 25997808"/>
              <a:gd name="T77" fmla="*/ 15113248 h 18222646"/>
              <a:gd name="T78" fmla="*/ 5221209 w 25997808"/>
              <a:gd name="T79" fmla="*/ 16151832 h 18222646"/>
              <a:gd name="T80" fmla="*/ 6030613 w 25997808"/>
              <a:gd name="T81" fmla="*/ 16981530 h 18222646"/>
              <a:gd name="T82" fmla="*/ 6795762 w 25997808"/>
              <a:gd name="T83" fmla="*/ 17733343 h 18222646"/>
              <a:gd name="T84" fmla="*/ 25905855 w 25997808"/>
              <a:gd name="T85" fmla="*/ 103334 h 182226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5997808" h="18222646">
                <a:moveTo>
                  <a:pt x="17674902" y="27953"/>
                </a:moveTo>
                <a:cubicBezTo>
                  <a:pt x="17517742" y="23287"/>
                  <a:pt x="17251536" y="445991"/>
                  <a:pt x="17147580" y="614932"/>
                </a:cubicBezTo>
                <a:cubicBezTo>
                  <a:pt x="17043624" y="783873"/>
                  <a:pt x="16964879" y="901354"/>
                  <a:pt x="17051164" y="1041596"/>
                </a:cubicBezTo>
                <a:cubicBezTo>
                  <a:pt x="17137449" y="1181838"/>
                  <a:pt x="17601765" y="1339186"/>
                  <a:pt x="17665289" y="1456384"/>
                </a:cubicBezTo>
                <a:cubicBezTo>
                  <a:pt x="17728813" y="1573582"/>
                  <a:pt x="17539561" y="1699828"/>
                  <a:pt x="17432306" y="1744785"/>
                </a:cubicBezTo>
                <a:cubicBezTo>
                  <a:pt x="17325051" y="1789742"/>
                  <a:pt x="17105734" y="1713683"/>
                  <a:pt x="17021759" y="1726124"/>
                </a:cubicBezTo>
                <a:cubicBezTo>
                  <a:pt x="16937784" y="1738565"/>
                  <a:pt x="16863139" y="1763446"/>
                  <a:pt x="16928453" y="1819430"/>
                </a:cubicBezTo>
                <a:cubicBezTo>
                  <a:pt x="16993767" y="1875414"/>
                  <a:pt x="17345221" y="1999822"/>
                  <a:pt x="17413645" y="2062026"/>
                </a:cubicBezTo>
                <a:cubicBezTo>
                  <a:pt x="17482069" y="2124230"/>
                  <a:pt x="17426086" y="2208205"/>
                  <a:pt x="17339000" y="2192654"/>
                </a:cubicBezTo>
                <a:cubicBezTo>
                  <a:pt x="17251914" y="2177103"/>
                  <a:pt x="17027979" y="1999822"/>
                  <a:pt x="16891130" y="1968720"/>
                </a:cubicBezTo>
                <a:cubicBezTo>
                  <a:pt x="16754281" y="1937618"/>
                  <a:pt x="16592551" y="1959389"/>
                  <a:pt x="16517906" y="2006042"/>
                </a:cubicBezTo>
                <a:cubicBezTo>
                  <a:pt x="16443261" y="2052695"/>
                  <a:pt x="16421490" y="2195765"/>
                  <a:pt x="16443261" y="2248638"/>
                </a:cubicBezTo>
                <a:cubicBezTo>
                  <a:pt x="16465032" y="2301511"/>
                  <a:pt x="16567670" y="2326393"/>
                  <a:pt x="16648535" y="2323283"/>
                </a:cubicBezTo>
                <a:cubicBezTo>
                  <a:pt x="16729400" y="2320173"/>
                  <a:pt x="16870420" y="2224911"/>
                  <a:pt x="16928453" y="2229977"/>
                </a:cubicBezTo>
                <a:cubicBezTo>
                  <a:pt x="16986486" y="2235043"/>
                  <a:pt x="17037073" y="2309240"/>
                  <a:pt x="16996735" y="2353678"/>
                </a:cubicBezTo>
                <a:cubicBezTo>
                  <a:pt x="16956397" y="2398116"/>
                  <a:pt x="16812244" y="2491894"/>
                  <a:pt x="16686422" y="2496606"/>
                </a:cubicBezTo>
                <a:cubicBezTo>
                  <a:pt x="16560600" y="2501318"/>
                  <a:pt x="16409849" y="2389069"/>
                  <a:pt x="16241804" y="2381953"/>
                </a:cubicBezTo>
                <a:cubicBezTo>
                  <a:pt x="16073759" y="2374837"/>
                  <a:pt x="15908942" y="2354833"/>
                  <a:pt x="15678151" y="2453912"/>
                </a:cubicBezTo>
                <a:cubicBezTo>
                  <a:pt x="15447360" y="2552991"/>
                  <a:pt x="15158747" y="2805365"/>
                  <a:pt x="14857057" y="2976426"/>
                </a:cubicBezTo>
                <a:cubicBezTo>
                  <a:pt x="14555367" y="3147487"/>
                  <a:pt x="14183132" y="3358628"/>
                  <a:pt x="13868012" y="3480279"/>
                </a:cubicBezTo>
                <a:cubicBezTo>
                  <a:pt x="13552892" y="3601930"/>
                  <a:pt x="13168592" y="3621746"/>
                  <a:pt x="12966335" y="3706334"/>
                </a:cubicBezTo>
                <a:cubicBezTo>
                  <a:pt x="12764078" y="3790922"/>
                  <a:pt x="12740564" y="3782888"/>
                  <a:pt x="12654468" y="3987808"/>
                </a:cubicBezTo>
                <a:cubicBezTo>
                  <a:pt x="12568372" y="4192728"/>
                  <a:pt x="12468326" y="4675210"/>
                  <a:pt x="12449759" y="4935854"/>
                </a:cubicBezTo>
                <a:cubicBezTo>
                  <a:pt x="12431192" y="5196499"/>
                  <a:pt x="12479353" y="5377598"/>
                  <a:pt x="12543065" y="5551675"/>
                </a:cubicBezTo>
                <a:cubicBezTo>
                  <a:pt x="12606777" y="5725752"/>
                  <a:pt x="12847582" y="5915003"/>
                  <a:pt x="12832031" y="5980317"/>
                </a:cubicBezTo>
                <a:cubicBezTo>
                  <a:pt x="12816480" y="6045631"/>
                  <a:pt x="12656800" y="5839581"/>
                  <a:pt x="12449759" y="5943561"/>
                </a:cubicBezTo>
                <a:cubicBezTo>
                  <a:pt x="12242718" y="6047541"/>
                  <a:pt x="11875927" y="6445576"/>
                  <a:pt x="11589788" y="6604196"/>
                </a:cubicBezTo>
                <a:cubicBezTo>
                  <a:pt x="11303649" y="6762816"/>
                  <a:pt x="10975263" y="6806336"/>
                  <a:pt x="10732926" y="6895283"/>
                </a:cubicBezTo>
                <a:cubicBezTo>
                  <a:pt x="10490589" y="6984230"/>
                  <a:pt x="10291277" y="7063234"/>
                  <a:pt x="10135767" y="7137879"/>
                </a:cubicBezTo>
                <a:cubicBezTo>
                  <a:pt x="9980257" y="7212524"/>
                  <a:pt x="9857639" y="7258281"/>
                  <a:pt x="9799865" y="7343152"/>
                </a:cubicBezTo>
                <a:cubicBezTo>
                  <a:pt x="9742091" y="7428023"/>
                  <a:pt x="9814191" y="7546847"/>
                  <a:pt x="9789121" y="7647104"/>
                </a:cubicBezTo>
                <a:cubicBezTo>
                  <a:pt x="9764051" y="7747361"/>
                  <a:pt x="9615420" y="7905508"/>
                  <a:pt x="9649444" y="7944692"/>
                </a:cubicBezTo>
                <a:cubicBezTo>
                  <a:pt x="9683468" y="7983876"/>
                  <a:pt x="9708349" y="7939769"/>
                  <a:pt x="9854717" y="7951480"/>
                </a:cubicBezTo>
                <a:cubicBezTo>
                  <a:pt x="10001085" y="7963191"/>
                  <a:pt x="10536795" y="7940335"/>
                  <a:pt x="10527653" y="8014956"/>
                </a:cubicBezTo>
                <a:cubicBezTo>
                  <a:pt x="10518511" y="8089577"/>
                  <a:pt x="10010558" y="8033524"/>
                  <a:pt x="9799865" y="8108263"/>
                </a:cubicBezTo>
                <a:cubicBezTo>
                  <a:pt x="9589172" y="8183002"/>
                  <a:pt x="9499872" y="8422959"/>
                  <a:pt x="9263497" y="8463391"/>
                </a:cubicBezTo>
                <a:cubicBezTo>
                  <a:pt x="9027122" y="8503823"/>
                  <a:pt x="8618789" y="8391385"/>
                  <a:pt x="8381612" y="8350858"/>
                </a:cubicBezTo>
                <a:cubicBezTo>
                  <a:pt x="8144435" y="8310331"/>
                  <a:pt x="7974176" y="8251332"/>
                  <a:pt x="7840437" y="8220230"/>
                </a:cubicBezTo>
                <a:cubicBezTo>
                  <a:pt x="7706698" y="8189128"/>
                  <a:pt x="7691146" y="8173577"/>
                  <a:pt x="7579179" y="8164246"/>
                </a:cubicBezTo>
                <a:cubicBezTo>
                  <a:pt x="7467211" y="8154915"/>
                  <a:pt x="7266556" y="8258353"/>
                  <a:pt x="7168632" y="8164246"/>
                </a:cubicBezTo>
                <a:cubicBezTo>
                  <a:pt x="7070708" y="8070139"/>
                  <a:pt x="6986215" y="7701533"/>
                  <a:pt x="6991634" y="7599603"/>
                </a:cubicBezTo>
                <a:cubicBezTo>
                  <a:pt x="6997053" y="7497673"/>
                  <a:pt x="7187199" y="7601629"/>
                  <a:pt x="7201148" y="7552667"/>
                </a:cubicBezTo>
                <a:cubicBezTo>
                  <a:pt x="7215097" y="7503705"/>
                  <a:pt x="7155390" y="7362520"/>
                  <a:pt x="7075326" y="7305830"/>
                </a:cubicBezTo>
                <a:cubicBezTo>
                  <a:pt x="6995262" y="7249140"/>
                  <a:pt x="6829620" y="7203193"/>
                  <a:pt x="6720763" y="7212524"/>
                </a:cubicBezTo>
                <a:cubicBezTo>
                  <a:pt x="6611906" y="7221855"/>
                  <a:pt x="6561884" y="7380122"/>
                  <a:pt x="6422184" y="7361814"/>
                </a:cubicBezTo>
                <a:cubicBezTo>
                  <a:pt x="6282484" y="7343506"/>
                  <a:pt x="5989111" y="7131918"/>
                  <a:pt x="5882563" y="7102677"/>
                </a:cubicBezTo>
                <a:cubicBezTo>
                  <a:pt x="5776015" y="7073436"/>
                  <a:pt x="5764493" y="7143181"/>
                  <a:pt x="5782895" y="7186370"/>
                </a:cubicBezTo>
                <a:cubicBezTo>
                  <a:pt x="5801297" y="7229559"/>
                  <a:pt x="5961967" y="7271618"/>
                  <a:pt x="5992975" y="7361814"/>
                </a:cubicBezTo>
                <a:cubicBezTo>
                  <a:pt x="6023983" y="7452010"/>
                  <a:pt x="5972052" y="7603137"/>
                  <a:pt x="5968942" y="7727545"/>
                </a:cubicBezTo>
                <a:cubicBezTo>
                  <a:pt x="5965832" y="7851953"/>
                  <a:pt x="5948537" y="7985716"/>
                  <a:pt x="5974314" y="8108263"/>
                </a:cubicBezTo>
                <a:cubicBezTo>
                  <a:pt x="6000091" y="8230810"/>
                  <a:pt x="6055180" y="8378851"/>
                  <a:pt x="6123604" y="8462826"/>
                </a:cubicBezTo>
                <a:cubicBezTo>
                  <a:pt x="6192028" y="8546801"/>
                  <a:pt x="6348505" y="8532028"/>
                  <a:pt x="6384861" y="8612116"/>
                </a:cubicBezTo>
                <a:cubicBezTo>
                  <a:pt x="6421217" y="8692204"/>
                  <a:pt x="6332600" y="8821324"/>
                  <a:pt x="6341742" y="8943352"/>
                </a:cubicBezTo>
                <a:cubicBezTo>
                  <a:pt x="6350884" y="9065380"/>
                  <a:pt x="6445133" y="9206283"/>
                  <a:pt x="6439714" y="9344286"/>
                </a:cubicBezTo>
                <a:cubicBezTo>
                  <a:pt x="6434295" y="9482289"/>
                  <a:pt x="6259275" y="9604153"/>
                  <a:pt x="6309227" y="9771373"/>
                </a:cubicBezTo>
                <a:cubicBezTo>
                  <a:pt x="6359179" y="9938593"/>
                  <a:pt x="6728326" y="10246598"/>
                  <a:pt x="6739424" y="10347609"/>
                </a:cubicBezTo>
                <a:cubicBezTo>
                  <a:pt x="6750522" y="10448620"/>
                  <a:pt x="6375813" y="10377439"/>
                  <a:pt x="6375813" y="10377439"/>
                </a:cubicBezTo>
                <a:cubicBezTo>
                  <a:pt x="6223319" y="10355055"/>
                  <a:pt x="6010128" y="10349471"/>
                  <a:pt x="5918330" y="10310287"/>
                </a:cubicBezTo>
                <a:cubicBezTo>
                  <a:pt x="5826532" y="10271103"/>
                  <a:pt x="5899669" y="10173438"/>
                  <a:pt x="5825024" y="10142336"/>
                </a:cubicBezTo>
                <a:cubicBezTo>
                  <a:pt x="5750379" y="10111234"/>
                  <a:pt x="5507783" y="10080132"/>
                  <a:pt x="5470461" y="10123675"/>
                </a:cubicBezTo>
                <a:cubicBezTo>
                  <a:pt x="5433139" y="10167218"/>
                  <a:pt x="5613531" y="10360050"/>
                  <a:pt x="5601090" y="10403593"/>
                </a:cubicBezTo>
                <a:cubicBezTo>
                  <a:pt x="5588649" y="10447136"/>
                  <a:pt x="5457313" y="10418343"/>
                  <a:pt x="5395816" y="10384932"/>
                </a:cubicBezTo>
                <a:cubicBezTo>
                  <a:pt x="5334319" y="10351521"/>
                  <a:pt x="5277064" y="10211655"/>
                  <a:pt x="5232107" y="10203126"/>
                </a:cubicBezTo>
                <a:cubicBezTo>
                  <a:pt x="5187150" y="10194597"/>
                  <a:pt x="5185877" y="10325226"/>
                  <a:pt x="5126076" y="10333755"/>
                </a:cubicBezTo>
                <a:cubicBezTo>
                  <a:pt x="5066275" y="10342285"/>
                  <a:pt x="4909211" y="10295537"/>
                  <a:pt x="4873302" y="10254303"/>
                </a:cubicBezTo>
                <a:cubicBezTo>
                  <a:pt x="4837393" y="10213069"/>
                  <a:pt x="4966608" y="10092572"/>
                  <a:pt x="4910624" y="10086352"/>
                </a:cubicBezTo>
                <a:cubicBezTo>
                  <a:pt x="4854640" y="10080132"/>
                  <a:pt x="4675403" y="10154235"/>
                  <a:pt x="4537400" y="10216981"/>
                </a:cubicBezTo>
                <a:cubicBezTo>
                  <a:pt x="4399397" y="10279727"/>
                  <a:pt x="4258824" y="10568316"/>
                  <a:pt x="4082603" y="10462828"/>
                </a:cubicBezTo>
                <a:cubicBezTo>
                  <a:pt x="3906382" y="10357340"/>
                  <a:pt x="3715293" y="9724555"/>
                  <a:pt x="3480072" y="9584054"/>
                </a:cubicBezTo>
                <a:cubicBezTo>
                  <a:pt x="3244851" y="9443553"/>
                  <a:pt x="2840288" y="9629412"/>
                  <a:pt x="2671277" y="9619822"/>
                </a:cubicBezTo>
                <a:cubicBezTo>
                  <a:pt x="2502266" y="9610232"/>
                  <a:pt x="2494891" y="9491503"/>
                  <a:pt x="2466004" y="9526516"/>
                </a:cubicBezTo>
                <a:cubicBezTo>
                  <a:pt x="2437117" y="9561529"/>
                  <a:pt x="2531365" y="9768311"/>
                  <a:pt x="2497954" y="9829902"/>
                </a:cubicBezTo>
                <a:cubicBezTo>
                  <a:pt x="2464543" y="9891493"/>
                  <a:pt x="2364169" y="9881314"/>
                  <a:pt x="2265538" y="9896064"/>
                </a:cubicBezTo>
                <a:cubicBezTo>
                  <a:pt x="2166907" y="9910814"/>
                  <a:pt x="1975393" y="9889797"/>
                  <a:pt x="1906167" y="9918401"/>
                </a:cubicBezTo>
                <a:cubicBezTo>
                  <a:pt x="1836941" y="9947005"/>
                  <a:pt x="1899947" y="10089462"/>
                  <a:pt x="1850184" y="10067691"/>
                </a:cubicBezTo>
                <a:cubicBezTo>
                  <a:pt x="1800421" y="10045920"/>
                  <a:pt x="1704004" y="9818875"/>
                  <a:pt x="1607588" y="9787773"/>
                </a:cubicBezTo>
                <a:cubicBezTo>
                  <a:pt x="1511172" y="9756671"/>
                  <a:pt x="1405166" y="9864633"/>
                  <a:pt x="1271686" y="9881079"/>
                </a:cubicBezTo>
                <a:cubicBezTo>
                  <a:pt x="1138206" y="9897525"/>
                  <a:pt x="952890" y="9855349"/>
                  <a:pt x="806710" y="9886451"/>
                </a:cubicBezTo>
                <a:cubicBezTo>
                  <a:pt x="660530" y="9917553"/>
                  <a:pt x="522385" y="10028154"/>
                  <a:pt x="394608" y="10067691"/>
                </a:cubicBezTo>
                <a:cubicBezTo>
                  <a:pt x="266831" y="10107228"/>
                  <a:pt x="97348" y="10079873"/>
                  <a:pt x="40045" y="10123675"/>
                </a:cubicBezTo>
                <a:cubicBezTo>
                  <a:pt x="-17258" y="10167477"/>
                  <a:pt x="55950" y="10254540"/>
                  <a:pt x="50790" y="10330504"/>
                </a:cubicBezTo>
                <a:cubicBezTo>
                  <a:pt x="45630" y="10406468"/>
                  <a:pt x="1545" y="10519921"/>
                  <a:pt x="9085" y="10579462"/>
                </a:cubicBezTo>
                <a:cubicBezTo>
                  <a:pt x="16625" y="10639003"/>
                  <a:pt x="19334" y="10654860"/>
                  <a:pt x="96028" y="10687753"/>
                </a:cubicBezTo>
                <a:cubicBezTo>
                  <a:pt x="172722" y="10720646"/>
                  <a:pt x="436455" y="10732568"/>
                  <a:pt x="469253" y="10776818"/>
                </a:cubicBezTo>
                <a:cubicBezTo>
                  <a:pt x="502051" y="10821068"/>
                  <a:pt x="289709" y="10881716"/>
                  <a:pt x="292819" y="10953251"/>
                </a:cubicBezTo>
                <a:cubicBezTo>
                  <a:pt x="295929" y="11024786"/>
                  <a:pt x="408745" y="11176338"/>
                  <a:pt x="487914" y="11206026"/>
                </a:cubicBezTo>
                <a:cubicBezTo>
                  <a:pt x="567083" y="11235714"/>
                  <a:pt x="708738" y="11100279"/>
                  <a:pt x="767832" y="11131381"/>
                </a:cubicBezTo>
                <a:cubicBezTo>
                  <a:pt x="826926" y="11162483"/>
                  <a:pt x="969995" y="11327324"/>
                  <a:pt x="842477" y="11392638"/>
                </a:cubicBezTo>
                <a:cubicBezTo>
                  <a:pt x="714959" y="11457952"/>
                  <a:pt x="46265" y="11470394"/>
                  <a:pt x="2722" y="11523267"/>
                </a:cubicBezTo>
                <a:cubicBezTo>
                  <a:pt x="-40821" y="11576141"/>
                  <a:pt x="450591" y="11604132"/>
                  <a:pt x="581220" y="11709879"/>
                </a:cubicBezTo>
                <a:cubicBezTo>
                  <a:pt x="711849" y="11815626"/>
                  <a:pt x="769600" y="12047642"/>
                  <a:pt x="786494" y="12157748"/>
                </a:cubicBezTo>
                <a:cubicBezTo>
                  <a:pt x="803388" y="12267854"/>
                  <a:pt x="645263" y="12330081"/>
                  <a:pt x="682585" y="12370514"/>
                </a:cubicBezTo>
                <a:cubicBezTo>
                  <a:pt x="719907" y="12410947"/>
                  <a:pt x="924685" y="12432695"/>
                  <a:pt x="1010428" y="12400344"/>
                </a:cubicBezTo>
                <a:cubicBezTo>
                  <a:pt x="1096171" y="12367993"/>
                  <a:pt x="1128617" y="12207511"/>
                  <a:pt x="1197041" y="12176409"/>
                </a:cubicBezTo>
                <a:cubicBezTo>
                  <a:pt x="1265465" y="12145307"/>
                  <a:pt x="1346330" y="12207512"/>
                  <a:pt x="1420975" y="12213732"/>
                </a:cubicBezTo>
                <a:cubicBezTo>
                  <a:pt x="1495620" y="12219953"/>
                  <a:pt x="1606339" y="12171886"/>
                  <a:pt x="1644910" y="12213732"/>
                </a:cubicBezTo>
                <a:cubicBezTo>
                  <a:pt x="1683481" y="12255578"/>
                  <a:pt x="1574648" y="12396385"/>
                  <a:pt x="1652403" y="12464810"/>
                </a:cubicBezTo>
                <a:cubicBezTo>
                  <a:pt x="1730158" y="12533235"/>
                  <a:pt x="1932557" y="12551849"/>
                  <a:pt x="2111441" y="12624279"/>
                </a:cubicBezTo>
                <a:cubicBezTo>
                  <a:pt x="2290325" y="12696709"/>
                  <a:pt x="2594536" y="12838694"/>
                  <a:pt x="2725706" y="12899390"/>
                </a:cubicBezTo>
                <a:cubicBezTo>
                  <a:pt x="2856876" y="12960086"/>
                  <a:pt x="2850656" y="12900569"/>
                  <a:pt x="2898463" y="12988456"/>
                </a:cubicBezTo>
                <a:cubicBezTo>
                  <a:pt x="2946270" y="13076343"/>
                  <a:pt x="2966440" y="13390992"/>
                  <a:pt x="3012551" y="13426712"/>
                </a:cubicBezTo>
                <a:cubicBezTo>
                  <a:pt x="3058662" y="13462432"/>
                  <a:pt x="3069736" y="13237437"/>
                  <a:pt x="3175130" y="13202777"/>
                </a:cubicBezTo>
                <a:cubicBezTo>
                  <a:pt x="3280524" y="13168117"/>
                  <a:pt x="3516240" y="13227093"/>
                  <a:pt x="3644913" y="13218752"/>
                </a:cubicBezTo>
                <a:cubicBezTo>
                  <a:pt x="3773586" y="13210411"/>
                  <a:pt x="3906665" y="13138240"/>
                  <a:pt x="3947168" y="13152731"/>
                </a:cubicBezTo>
                <a:cubicBezTo>
                  <a:pt x="3987671" y="13167222"/>
                  <a:pt x="3954401" y="13269363"/>
                  <a:pt x="3887932" y="13305696"/>
                </a:cubicBezTo>
                <a:cubicBezTo>
                  <a:pt x="3821463" y="13342029"/>
                  <a:pt x="3570739" y="13338118"/>
                  <a:pt x="3548355" y="13370728"/>
                </a:cubicBezTo>
                <a:cubicBezTo>
                  <a:pt x="3525971" y="13403338"/>
                  <a:pt x="3644771" y="13495136"/>
                  <a:pt x="3753628" y="13501356"/>
                </a:cubicBezTo>
                <a:cubicBezTo>
                  <a:pt x="3862485" y="13507576"/>
                  <a:pt x="4101971" y="13398719"/>
                  <a:pt x="4201498" y="13408050"/>
                </a:cubicBezTo>
                <a:cubicBezTo>
                  <a:pt x="4301025" y="13417381"/>
                  <a:pt x="4325906" y="13507577"/>
                  <a:pt x="4350788" y="13557340"/>
                </a:cubicBezTo>
                <a:cubicBezTo>
                  <a:pt x="4375670" y="13607103"/>
                  <a:pt x="4368742" y="13648337"/>
                  <a:pt x="4350788" y="13706630"/>
                </a:cubicBezTo>
                <a:cubicBezTo>
                  <a:pt x="4332834" y="13764923"/>
                  <a:pt x="4261722" y="13838672"/>
                  <a:pt x="4243061" y="13907096"/>
                </a:cubicBezTo>
                <a:cubicBezTo>
                  <a:pt x="4224400" y="13975520"/>
                  <a:pt x="4205315" y="14063502"/>
                  <a:pt x="4238820" y="14117177"/>
                </a:cubicBezTo>
                <a:cubicBezTo>
                  <a:pt x="4272325" y="14170852"/>
                  <a:pt x="4325906" y="14201152"/>
                  <a:pt x="4444094" y="14229144"/>
                </a:cubicBezTo>
                <a:cubicBezTo>
                  <a:pt x="4562282" y="14257136"/>
                  <a:pt x="4877755" y="14216444"/>
                  <a:pt x="4947947" y="14285128"/>
                </a:cubicBezTo>
                <a:cubicBezTo>
                  <a:pt x="5018139" y="14353812"/>
                  <a:pt x="4839820" y="14568722"/>
                  <a:pt x="4865244" y="14641246"/>
                </a:cubicBezTo>
                <a:cubicBezTo>
                  <a:pt x="4890668" y="14713770"/>
                  <a:pt x="5046979" y="14659578"/>
                  <a:pt x="5100488" y="14720274"/>
                </a:cubicBezTo>
                <a:cubicBezTo>
                  <a:pt x="5153997" y="14780970"/>
                  <a:pt x="5202936" y="14902362"/>
                  <a:pt x="5186301" y="15005423"/>
                </a:cubicBezTo>
                <a:cubicBezTo>
                  <a:pt x="5169666" y="15108484"/>
                  <a:pt x="5055956" y="15237864"/>
                  <a:pt x="5000679" y="15338639"/>
                </a:cubicBezTo>
                <a:cubicBezTo>
                  <a:pt x="4945402" y="15439414"/>
                  <a:pt x="4817931" y="15493749"/>
                  <a:pt x="4854641" y="15610075"/>
                </a:cubicBezTo>
                <a:cubicBezTo>
                  <a:pt x="4891351" y="15726401"/>
                  <a:pt x="5130741" y="15896639"/>
                  <a:pt x="5220937" y="16036598"/>
                </a:cubicBezTo>
                <a:cubicBezTo>
                  <a:pt x="5311133" y="16176557"/>
                  <a:pt x="5354229" y="16340525"/>
                  <a:pt x="5395816" y="16449830"/>
                </a:cubicBezTo>
                <a:cubicBezTo>
                  <a:pt x="5437403" y="16559135"/>
                  <a:pt x="5364714" y="16624002"/>
                  <a:pt x="5470461" y="16692426"/>
                </a:cubicBezTo>
                <a:cubicBezTo>
                  <a:pt x="5576208" y="16760850"/>
                  <a:pt x="5881008" y="16795063"/>
                  <a:pt x="6030298" y="16860377"/>
                </a:cubicBezTo>
                <a:cubicBezTo>
                  <a:pt x="6179588" y="16925691"/>
                  <a:pt x="6235572" y="17028328"/>
                  <a:pt x="6366200" y="17084312"/>
                </a:cubicBezTo>
                <a:cubicBezTo>
                  <a:pt x="6496828" y="17140296"/>
                  <a:pt x="6742534" y="17109193"/>
                  <a:pt x="6814069" y="17196279"/>
                </a:cubicBezTo>
                <a:cubicBezTo>
                  <a:pt x="6885604" y="17283365"/>
                  <a:pt x="6776747" y="17441985"/>
                  <a:pt x="6795408" y="17606826"/>
                </a:cubicBezTo>
                <a:cubicBezTo>
                  <a:pt x="6814069" y="17771667"/>
                  <a:pt x="6692772" y="18213316"/>
                  <a:pt x="6926037" y="18185324"/>
                </a:cubicBezTo>
                <a:cubicBezTo>
                  <a:pt x="7159302" y="18157332"/>
                  <a:pt x="22153595" y="18222647"/>
                  <a:pt x="25997808" y="18222646"/>
                </a:cubicBezTo>
                <a:cubicBezTo>
                  <a:pt x="25960486" y="17494858"/>
                  <a:pt x="25892060" y="279879"/>
                  <a:pt x="25904501" y="102597"/>
                </a:cubicBezTo>
                <a:cubicBezTo>
                  <a:pt x="25916942" y="-74685"/>
                  <a:pt x="17832062" y="32619"/>
                  <a:pt x="17674902" y="27953"/>
                </a:cubicBezTo>
                <a:close/>
              </a:path>
            </a:pathLst>
          </a:custGeom>
          <a:solidFill>
            <a:srgbClr val="FFE59B"/>
          </a:solidFill>
          <a:ln w="25400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2" name="Freeform 171">
            <a:extLst>
              <a:ext uri="{FF2B5EF4-FFF2-40B4-BE49-F238E27FC236}">
                <a16:creationId xmlns:a16="http://schemas.microsoft.com/office/drawing/2014/main" id="{6F090BA3-18A3-49E5-8BB0-4E841946BD43}"/>
              </a:ext>
            </a:extLst>
          </p:cNvPr>
          <p:cNvSpPr>
            <a:spLocks/>
          </p:cNvSpPr>
          <p:nvPr/>
        </p:nvSpPr>
        <p:spPr bwMode="auto">
          <a:xfrm>
            <a:off x="8943975" y="8210550"/>
            <a:ext cx="5203825" cy="1984375"/>
          </a:xfrm>
          <a:custGeom>
            <a:avLst/>
            <a:gdLst>
              <a:gd name="T0" fmla="*/ 423828 w 5203246"/>
              <a:gd name="T1" fmla="*/ 94305 h 1984187"/>
              <a:gd name="T2" fmla="*/ 1170360 w 5203246"/>
              <a:gd name="T3" fmla="*/ 243609 h 1984187"/>
              <a:gd name="T4" fmla="*/ 1692932 w 5203246"/>
              <a:gd name="T5" fmla="*/ 355587 h 1984187"/>
              <a:gd name="T6" fmla="*/ 2149989 w 5203246"/>
              <a:gd name="T7" fmla="*/ 158653 h 1984187"/>
              <a:gd name="T8" fmla="*/ 2362867 w 5203246"/>
              <a:gd name="T9" fmla="*/ 19653 h 1984187"/>
              <a:gd name="T10" fmla="*/ 2924321 w 5203246"/>
              <a:gd name="T11" fmla="*/ 12848 h 1984187"/>
              <a:gd name="T12" fmla="*/ 3223323 w 5203246"/>
              <a:gd name="T13" fmla="*/ 131630 h 1984187"/>
              <a:gd name="T14" fmla="*/ 3521936 w 5203246"/>
              <a:gd name="T15" fmla="*/ 299597 h 1984187"/>
              <a:gd name="T16" fmla="*/ 3913865 w 5203246"/>
              <a:gd name="T17" fmla="*/ 560880 h 1984187"/>
              <a:gd name="T18" fmla="*/ 4399111 w 5203246"/>
              <a:gd name="T19" fmla="*/ 896814 h 1984187"/>
              <a:gd name="T20" fmla="*/ 4791040 w 5203246"/>
              <a:gd name="T21" fmla="*/ 1139432 h 1984187"/>
              <a:gd name="T22" fmla="*/ 5201633 w 5203246"/>
              <a:gd name="T23" fmla="*/ 1363388 h 1984187"/>
              <a:gd name="T24" fmla="*/ 4604407 w 5203246"/>
              <a:gd name="T25" fmla="*/ 1755311 h 1984187"/>
              <a:gd name="T26" fmla="*/ 3820549 w 5203246"/>
              <a:gd name="T27" fmla="*/ 1960604 h 1984187"/>
              <a:gd name="T28" fmla="*/ 2728552 w 5203246"/>
              <a:gd name="T29" fmla="*/ 1980045 h 1984187"/>
              <a:gd name="T30" fmla="*/ 1711595 w 5203246"/>
              <a:gd name="T31" fmla="*/ 1941941 h 1984187"/>
              <a:gd name="T32" fmla="*/ 965063 w 5203246"/>
              <a:gd name="T33" fmla="*/ 1885952 h 1984187"/>
              <a:gd name="T34" fmla="*/ 442491 w 5203246"/>
              <a:gd name="T35" fmla="*/ 1811301 h 1984187"/>
              <a:gd name="T36" fmla="*/ 31899 w 5203246"/>
              <a:gd name="T37" fmla="*/ 1624670 h 1984187"/>
              <a:gd name="T38" fmla="*/ 50562 w 5203246"/>
              <a:gd name="T39" fmla="*/ 1251411 h 1984187"/>
              <a:gd name="T40" fmla="*/ 237194 w 5203246"/>
              <a:gd name="T41" fmla="*/ 990129 h 1984187"/>
              <a:gd name="T42" fmla="*/ 283659 w 5203246"/>
              <a:gd name="T43" fmla="*/ 756258 h 1984187"/>
              <a:gd name="T44" fmla="*/ 236806 w 5203246"/>
              <a:gd name="T45" fmla="*/ 618813 h 1984187"/>
              <a:gd name="T46" fmla="*/ 423828 w 5203246"/>
              <a:gd name="T47" fmla="*/ 94305 h 19841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203246" h="1984187">
                <a:moveTo>
                  <a:pt x="423781" y="94296"/>
                </a:moveTo>
                <a:cubicBezTo>
                  <a:pt x="579356" y="31768"/>
                  <a:pt x="1170230" y="243586"/>
                  <a:pt x="1170230" y="243586"/>
                </a:cubicBezTo>
                <a:cubicBezTo>
                  <a:pt x="1381724" y="287129"/>
                  <a:pt x="1529491" y="369711"/>
                  <a:pt x="1692744" y="355553"/>
                </a:cubicBezTo>
                <a:cubicBezTo>
                  <a:pt x="1855997" y="341395"/>
                  <a:pt x="2038107" y="214622"/>
                  <a:pt x="2149750" y="158638"/>
                </a:cubicBezTo>
                <a:cubicBezTo>
                  <a:pt x="2261393" y="102654"/>
                  <a:pt x="2233563" y="43949"/>
                  <a:pt x="2362604" y="19651"/>
                </a:cubicBezTo>
                <a:cubicBezTo>
                  <a:pt x="2491645" y="-4647"/>
                  <a:pt x="2780603" y="-5814"/>
                  <a:pt x="2923996" y="12847"/>
                </a:cubicBezTo>
                <a:cubicBezTo>
                  <a:pt x="3067389" y="31508"/>
                  <a:pt x="3123373" y="83831"/>
                  <a:pt x="3222964" y="131618"/>
                </a:cubicBezTo>
                <a:cubicBezTo>
                  <a:pt x="3322555" y="179405"/>
                  <a:pt x="3406466" y="228034"/>
                  <a:pt x="3521544" y="299569"/>
                </a:cubicBezTo>
                <a:cubicBezTo>
                  <a:pt x="3636622" y="371104"/>
                  <a:pt x="3767250" y="461300"/>
                  <a:pt x="3913430" y="560827"/>
                </a:cubicBezTo>
                <a:cubicBezTo>
                  <a:pt x="4059610" y="660354"/>
                  <a:pt x="4252443" y="800313"/>
                  <a:pt x="4398622" y="896729"/>
                </a:cubicBezTo>
                <a:cubicBezTo>
                  <a:pt x="4544802" y="993145"/>
                  <a:pt x="4656768" y="1061569"/>
                  <a:pt x="4790507" y="1139324"/>
                </a:cubicBezTo>
                <a:cubicBezTo>
                  <a:pt x="4924246" y="1217079"/>
                  <a:pt x="5232156" y="1260622"/>
                  <a:pt x="5201054" y="1363259"/>
                </a:cubicBezTo>
                <a:cubicBezTo>
                  <a:pt x="5169952" y="1465896"/>
                  <a:pt x="4834050" y="1655619"/>
                  <a:pt x="4603895" y="1755145"/>
                </a:cubicBezTo>
                <a:cubicBezTo>
                  <a:pt x="4373740" y="1854671"/>
                  <a:pt x="4132732" y="1922966"/>
                  <a:pt x="3820124" y="1960418"/>
                </a:cubicBezTo>
                <a:cubicBezTo>
                  <a:pt x="3507516" y="1997870"/>
                  <a:pt x="2728248" y="1979857"/>
                  <a:pt x="2728248" y="1979857"/>
                </a:cubicBezTo>
                <a:cubicBezTo>
                  <a:pt x="2376795" y="1976747"/>
                  <a:pt x="2005287" y="1957438"/>
                  <a:pt x="1711405" y="1941757"/>
                </a:cubicBezTo>
                <a:cubicBezTo>
                  <a:pt x="1417523" y="1926076"/>
                  <a:pt x="1176450" y="1907544"/>
                  <a:pt x="964956" y="1885773"/>
                </a:cubicBezTo>
                <a:cubicBezTo>
                  <a:pt x="753462" y="1864002"/>
                  <a:pt x="597952" y="1854672"/>
                  <a:pt x="442442" y="1811129"/>
                </a:cubicBezTo>
                <a:cubicBezTo>
                  <a:pt x="286932" y="1767586"/>
                  <a:pt x="97209" y="1717822"/>
                  <a:pt x="31895" y="1624516"/>
                </a:cubicBezTo>
                <a:cubicBezTo>
                  <a:pt x="-33419" y="1531210"/>
                  <a:pt x="16344" y="1357039"/>
                  <a:pt x="50556" y="1251292"/>
                </a:cubicBezTo>
                <a:cubicBezTo>
                  <a:pt x="84768" y="1145545"/>
                  <a:pt x="198323" y="1072553"/>
                  <a:pt x="237168" y="990035"/>
                </a:cubicBezTo>
                <a:cubicBezTo>
                  <a:pt x="276013" y="907517"/>
                  <a:pt x="280517" y="833941"/>
                  <a:pt x="283627" y="756186"/>
                </a:cubicBezTo>
                <a:cubicBezTo>
                  <a:pt x="286737" y="678431"/>
                  <a:pt x="213421" y="729069"/>
                  <a:pt x="236780" y="618754"/>
                </a:cubicBezTo>
                <a:cubicBezTo>
                  <a:pt x="260139" y="508439"/>
                  <a:pt x="268206" y="156824"/>
                  <a:pt x="423781" y="94296"/>
                </a:cubicBezTo>
                <a:close/>
              </a:path>
            </a:pathLst>
          </a:custGeom>
          <a:pattFill prst="pct25">
            <a:fgClr>
              <a:srgbClr val="00B050"/>
            </a:fgClr>
            <a:bgClr>
              <a:srgbClr val="FFE59B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73" name="Freeform 172">
            <a:extLst>
              <a:ext uri="{FF2B5EF4-FFF2-40B4-BE49-F238E27FC236}">
                <a16:creationId xmlns:a16="http://schemas.microsoft.com/office/drawing/2014/main" id="{48E56AD6-2D30-4E58-A63B-8DF7079061A5}"/>
              </a:ext>
            </a:extLst>
          </p:cNvPr>
          <p:cNvSpPr>
            <a:spLocks/>
          </p:cNvSpPr>
          <p:nvPr/>
        </p:nvSpPr>
        <p:spPr bwMode="auto">
          <a:xfrm>
            <a:off x="12726988" y="2254250"/>
            <a:ext cx="8491537" cy="5848350"/>
          </a:xfrm>
          <a:custGeom>
            <a:avLst/>
            <a:gdLst>
              <a:gd name="T0" fmla="*/ 37707 w 8490710"/>
              <a:gd name="T1" fmla="*/ 4632763 h 5849454"/>
              <a:gd name="T2" fmla="*/ 782673 w 8490710"/>
              <a:gd name="T3" fmla="*/ 4135808 h 5849454"/>
              <a:gd name="T4" fmla="*/ 1156323 w 8490710"/>
              <a:gd name="T5" fmla="*/ 3792001 h 5849454"/>
              <a:gd name="T6" fmla="*/ 1500617 w 8490710"/>
              <a:gd name="T7" fmla="*/ 3802690 h 5849454"/>
              <a:gd name="T8" fmla="*/ 1276660 w 8490710"/>
              <a:gd name="T9" fmla="*/ 3399800 h 5849454"/>
              <a:gd name="T10" fmla="*/ 1181790 w 8490710"/>
              <a:gd name="T11" fmla="*/ 2722487 h 5849454"/>
              <a:gd name="T12" fmla="*/ 1398942 w 8490710"/>
              <a:gd name="T13" fmla="*/ 1795627 h 5849454"/>
              <a:gd name="T14" fmla="*/ 1807585 w 8490710"/>
              <a:gd name="T15" fmla="*/ 1543554 h 5849454"/>
              <a:gd name="T16" fmla="*/ 2714103 w 8490710"/>
              <a:gd name="T17" fmla="*/ 1310527 h 5849454"/>
              <a:gd name="T18" fmla="*/ 3358173 w 8490710"/>
              <a:gd name="T19" fmla="*/ 973910 h 5849454"/>
              <a:gd name="T20" fmla="*/ 3880349 w 8490710"/>
              <a:gd name="T21" fmla="*/ 647595 h 5849454"/>
              <a:gd name="T22" fmla="*/ 4385029 w 8490710"/>
              <a:gd name="T23" fmla="*/ 340326 h 5849454"/>
              <a:gd name="T24" fmla="*/ 4618512 w 8490710"/>
              <a:gd name="T25" fmla="*/ 703179 h 5849454"/>
              <a:gd name="T26" fmla="*/ 4814279 w 8490710"/>
              <a:gd name="T27" fmla="*/ 750795 h 5849454"/>
              <a:gd name="T28" fmla="*/ 4936172 w 8490710"/>
              <a:gd name="T29" fmla="*/ 562275 h 5849454"/>
              <a:gd name="T30" fmla="*/ 5324597 w 8490710"/>
              <a:gd name="T31" fmla="*/ 853607 h 5849454"/>
              <a:gd name="T32" fmla="*/ 5672001 w 8490710"/>
              <a:gd name="T33" fmla="*/ 712702 h 5849454"/>
              <a:gd name="T34" fmla="*/ 6129440 w 8490710"/>
              <a:gd name="T35" fmla="*/ 450329 h 5849454"/>
              <a:gd name="T36" fmla="*/ 6297018 w 8490710"/>
              <a:gd name="T37" fmla="*/ 303788 h 5849454"/>
              <a:gd name="T38" fmla="*/ 6531279 w 8490710"/>
              <a:gd name="T39" fmla="*/ 4487 h 5849454"/>
              <a:gd name="T40" fmla="*/ 6942643 w 8490710"/>
              <a:gd name="T41" fmla="*/ 125179 h 5849454"/>
              <a:gd name="T42" fmla="*/ 7360423 w 8490710"/>
              <a:gd name="T43" fmla="*/ 143837 h 5849454"/>
              <a:gd name="T44" fmla="*/ 7576798 w 8490710"/>
              <a:gd name="T45" fmla="*/ 31502 h 5849454"/>
              <a:gd name="T46" fmla="*/ 7847606 w 8490710"/>
              <a:gd name="T47" fmla="*/ 442360 h 5849454"/>
              <a:gd name="T48" fmla="*/ 8135911 w 8490710"/>
              <a:gd name="T49" fmla="*/ 571798 h 5849454"/>
              <a:gd name="T50" fmla="*/ 8453572 w 8490710"/>
              <a:gd name="T51" fmla="*/ 508245 h 5849454"/>
              <a:gd name="T52" fmla="*/ 8434909 w 8490710"/>
              <a:gd name="T53" fmla="*/ 638849 h 5849454"/>
              <a:gd name="T54" fmla="*/ 7997300 w 8490710"/>
              <a:gd name="T55" fmla="*/ 1609438 h 5849454"/>
              <a:gd name="T56" fmla="*/ 7427104 w 8490710"/>
              <a:gd name="T57" fmla="*/ 1805927 h 5849454"/>
              <a:gd name="T58" fmla="*/ 6437964 w 8490710"/>
              <a:gd name="T59" fmla="*/ 1888915 h 5849454"/>
              <a:gd name="T60" fmla="*/ 5504811 w 8490710"/>
              <a:gd name="T61" fmla="*/ 2067135 h 5849454"/>
              <a:gd name="T62" fmla="*/ 4815445 w 8490710"/>
              <a:gd name="T63" fmla="*/ 2449424 h 5849454"/>
              <a:gd name="T64" fmla="*/ 4385806 w 8490710"/>
              <a:gd name="T65" fmla="*/ 2841625 h 5849454"/>
              <a:gd name="T66" fmla="*/ 4105861 w 8490710"/>
              <a:gd name="T67" fmla="*/ 3335081 h 5849454"/>
              <a:gd name="T68" fmla="*/ 3518559 w 8490710"/>
              <a:gd name="T69" fmla="*/ 4230651 h 5849454"/>
              <a:gd name="T70" fmla="*/ 3181846 w 8490710"/>
              <a:gd name="T71" fmla="*/ 4809429 h 5849454"/>
              <a:gd name="T72" fmla="*/ 2873323 w 8490710"/>
              <a:gd name="T73" fmla="*/ 5321932 h 5849454"/>
              <a:gd name="T74" fmla="*/ 2556051 w 8490710"/>
              <a:gd name="T75" fmla="*/ 5844348 h 5849454"/>
              <a:gd name="T76" fmla="*/ 1958834 w 8490710"/>
              <a:gd name="T77" fmla="*/ 5545825 h 5849454"/>
              <a:gd name="T78" fmla="*/ 1436268 w 8490710"/>
              <a:gd name="T79" fmla="*/ 5228644 h 5849454"/>
              <a:gd name="T80" fmla="*/ 839051 w 8490710"/>
              <a:gd name="T81" fmla="*/ 5042067 h 5849454"/>
              <a:gd name="T82" fmla="*/ 185844 w 8490710"/>
              <a:gd name="T83" fmla="*/ 4706229 h 5849454"/>
              <a:gd name="T84" fmla="*/ 37707 w 8490710"/>
              <a:gd name="T85" fmla="*/ 4632763 h 58494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490710" h="5849454">
                <a:moveTo>
                  <a:pt x="37703" y="4633638"/>
                </a:moveTo>
                <a:cubicBezTo>
                  <a:pt x="137165" y="4538550"/>
                  <a:pt x="596179" y="4276742"/>
                  <a:pt x="782597" y="4136589"/>
                </a:cubicBezTo>
                <a:cubicBezTo>
                  <a:pt x="969015" y="3996436"/>
                  <a:pt x="1036564" y="3848247"/>
                  <a:pt x="1156210" y="3792717"/>
                </a:cubicBezTo>
                <a:cubicBezTo>
                  <a:pt x="1275856" y="3737187"/>
                  <a:pt x="1480417" y="3868787"/>
                  <a:pt x="1500471" y="3803408"/>
                </a:cubicBezTo>
                <a:cubicBezTo>
                  <a:pt x="1520525" y="3738029"/>
                  <a:pt x="1329669" y="3580510"/>
                  <a:pt x="1276536" y="3400442"/>
                </a:cubicBezTo>
                <a:cubicBezTo>
                  <a:pt x="1223403" y="3220374"/>
                  <a:pt x="1161297" y="2990414"/>
                  <a:pt x="1181675" y="2723001"/>
                </a:cubicBezTo>
                <a:cubicBezTo>
                  <a:pt x="1202053" y="2455588"/>
                  <a:pt x="1294517" y="1992492"/>
                  <a:pt x="1398806" y="1795966"/>
                </a:cubicBezTo>
                <a:cubicBezTo>
                  <a:pt x="1503095" y="1599440"/>
                  <a:pt x="1588237" y="1624710"/>
                  <a:pt x="1807409" y="1543845"/>
                </a:cubicBezTo>
                <a:cubicBezTo>
                  <a:pt x="2026581" y="1462980"/>
                  <a:pt x="2455433" y="1405732"/>
                  <a:pt x="2713839" y="1310774"/>
                </a:cubicBezTo>
                <a:cubicBezTo>
                  <a:pt x="2972245" y="1215816"/>
                  <a:pt x="3163491" y="1084603"/>
                  <a:pt x="3357846" y="974094"/>
                </a:cubicBezTo>
                <a:cubicBezTo>
                  <a:pt x="3552201" y="863585"/>
                  <a:pt x="3708845" y="753334"/>
                  <a:pt x="3879971" y="647717"/>
                </a:cubicBezTo>
                <a:cubicBezTo>
                  <a:pt x="4051097" y="542100"/>
                  <a:pt x="4261587" y="331124"/>
                  <a:pt x="4384602" y="340390"/>
                </a:cubicBezTo>
                <a:cubicBezTo>
                  <a:pt x="4507617" y="349656"/>
                  <a:pt x="4546527" y="634888"/>
                  <a:pt x="4618062" y="703312"/>
                </a:cubicBezTo>
                <a:cubicBezTo>
                  <a:pt x="4689597" y="771736"/>
                  <a:pt x="4760872" y="774425"/>
                  <a:pt x="4813810" y="750937"/>
                </a:cubicBezTo>
                <a:cubicBezTo>
                  <a:pt x="4866748" y="727449"/>
                  <a:pt x="4850646" y="545243"/>
                  <a:pt x="4935691" y="562381"/>
                </a:cubicBezTo>
                <a:cubicBezTo>
                  <a:pt x="5020736" y="579519"/>
                  <a:pt x="5201452" y="828692"/>
                  <a:pt x="5324078" y="853768"/>
                </a:cubicBezTo>
                <a:cubicBezTo>
                  <a:pt x="5446704" y="878844"/>
                  <a:pt x="5537322" y="780063"/>
                  <a:pt x="5671449" y="712837"/>
                </a:cubicBezTo>
                <a:cubicBezTo>
                  <a:pt x="5805576" y="645611"/>
                  <a:pt x="6024684" y="518579"/>
                  <a:pt x="6128843" y="450414"/>
                </a:cubicBezTo>
                <a:cubicBezTo>
                  <a:pt x="6233002" y="382249"/>
                  <a:pt x="6229438" y="378166"/>
                  <a:pt x="6296405" y="303845"/>
                </a:cubicBezTo>
                <a:cubicBezTo>
                  <a:pt x="6363372" y="229524"/>
                  <a:pt x="6423049" y="34262"/>
                  <a:pt x="6530643" y="4488"/>
                </a:cubicBezTo>
                <a:cubicBezTo>
                  <a:pt x="6638237" y="-25286"/>
                  <a:pt x="6803790" y="101974"/>
                  <a:pt x="6941967" y="125203"/>
                </a:cubicBezTo>
                <a:cubicBezTo>
                  <a:pt x="7080144" y="148432"/>
                  <a:pt x="7254024" y="159480"/>
                  <a:pt x="7359706" y="143864"/>
                </a:cubicBezTo>
                <a:cubicBezTo>
                  <a:pt x="7465388" y="128248"/>
                  <a:pt x="7494871" y="-18255"/>
                  <a:pt x="7576060" y="31508"/>
                </a:cubicBezTo>
                <a:cubicBezTo>
                  <a:pt x="7657249" y="81271"/>
                  <a:pt x="7753666" y="352378"/>
                  <a:pt x="7846842" y="442444"/>
                </a:cubicBezTo>
                <a:cubicBezTo>
                  <a:pt x="7940018" y="532510"/>
                  <a:pt x="8034135" y="560923"/>
                  <a:pt x="8135119" y="571906"/>
                </a:cubicBezTo>
                <a:cubicBezTo>
                  <a:pt x="8236104" y="582889"/>
                  <a:pt x="8402921" y="497164"/>
                  <a:pt x="8452749" y="508341"/>
                </a:cubicBezTo>
                <a:cubicBezTo>
                  <a:pt x="8502577" y="519518"/>
                  <a:pt x="8510126" y="455403"/>
                  <a:pt x="8434088" y="638970"/>
                </a:cubicBezTo>
                <a:cubicBezTo>
                  <a:pt x="8358050" y="822537"/>
                  <a:pt x="8164472" y="1415192"/>
                  <a:pt x="7996521" y="1609742"/>
                </a:cubicBezTo>
                <a:cubicBezTo>
                  <a:pt x="7828570" y="1804292"/>
                  <a:pt x="7686245" y="1759680"/>
                  <a:pt x="7426381" y="1806268"/>
                </a:cubicBezTo>
                <a:cubicBezTo>
                  <a:pt x="7166517" y="1852856"/>
                  <a:pt x="6757688" y="1845729"/>
                  <a:pt x="6437337" y="1889272"/>
                </a:cubicBezTo>
                <a:cubicBezTo>
                  <a:pt x="6116986" y="1932815"/>
                  <a:pt x="5774668" y="1974089"/>
                  <a:pt x="5504275" y="2067525"/>
                </a:cubicBezTo>
                <a:cubicBezTo>
                  <a:pt x="5233882" y="2160961"/>
                  <a:pt x="5001459" y="2320780"/>
                  <a:pt x="4814976" y="2449886"/>
                </a:cubicBezTo>
                <a:cubicBezTo>
                  <a:pt x="4628493" y="2578992"/>
                  <a:pt x="4503632" y="2694524"/>
                  <a:pt x="4385379" y="2842161"/>
                </a:cubicBezTo>
                <a:cubicBezTo>
                  <a:pt x="4267127" y="2989799"/>
                  <a:pt x="4249988" y="3104163"/>
                  <a:pt x="4105461" y="3335711"/>
                </a:cubicBezTo>
                <a:cubicBezTo>
                  <a:pt x="3960934" y="3567259"/>
                  <a:pt x="3672203" y="3985679"/>
                  <a:pt x="3518216" y="4231450"/>
                </a:cubicBezTo>
                <a:cubicBezTo>
                  <a:pt x="3364229" y="4477221"/>
                  <a:pt x="3289065" y="4628423"/>
                  <a:pt x="3181536" y="4810337"/>
                </a:cubicBezTo>
                <a:cubicBezTo>
                  <a:pt x="3074007" y="4992252"/>
                  <a:pt x="2977332" y="5150418"/>
                  <a:pt x="2873043" y="5322937"/>
                </a:cubicBezTo>
                <a:cubicBezTo>
                  <a:pt x="2768754" y="5495456"/>
                  <a:pt x="2708202" y="5808129"/>
                  <a:pt x="2555802" y="5845451"/>
                </a:cubicBezTo>
                <a:cubicBezTo>
                  <a:pt x="2403402" y="5882774"/>
                  <a:pt x="2145255" y="5649509"/>
                  <a:pt x="1958643" y="5546872"/>
                </a:cubicBezTo>
                <a:cubicBezTo>
                  <a:pt x="1772031" y="5444235"/>
                  <a:pt x="1622740" y="5313607"/>
                  <a:pt x="1436128" y="5229631"/>
                </a:cubicBezTo>
                <a:cubicBezTo>
                  <a:pt x="1249516" y="5145655"/>
                  <a:pt x="1047353" y="5130105"/>
                  <a:pt x="838969" y="5043019"/>
                </a:cubicBezTo>
                <a:cubicBezTo>
                  <a:pt x="630585" y="4955933"/>
                  <a:pt x="319370" y="4775347"/>
                  <a:pt x="185826" y="4707117"/>
                </a:cubicBezTo>
                <a:cubicBezTo>
                  <a:pt x="52282" y="4638887"/>
                  <a:pt x="-61759" y="4728726"/>
                  <a:pt x="37703" y="4633638"/>
                </a:cubicBezTo>
                <a:close/>
              </a:path>
            </a:pathLst>
          </a:custGeom>
          <a:pattFill prst="pct20">
            <a:fgClr>
              <a:srgbClr val="002060"/>
            </a:fgClr>
            <a:bgClr>
              <a:srgbClr val="FFE59B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74" name="Freeform 173">
            <a:extLst>
              <a:ext uri="{FF2B5EF4-FFF2-40B4-BE49-F238E27FC236}">
                <a16:creationId xmlns:a16="http://schemas.microsoft.com/office/drawing/2014/main" id="{B2BD833C-AD68-42FF-9539-CA7C2F9A233C}"/>
              </a:ext>
            </a:extLst>
          </p:cNvPr>
          <p:cNvSpPr>
            <a:spLocks/>
          </p:cNvSpPr>
          <p:nvPr/>
        </p:nvSpPr>
        <p:spPr bwMode="auto">
          <a:xfrm>
            <a:off x="19559588" y="4051300"/>
            <a:ext cx="1738312" cy="1851025"/>
          </a:xfrm>
          <a:custGeom>
            <a:avLst/>
            <a:gdLst>
              <a:gd name="T0" fmla="*/ 1023557 w 1737395"/>
              <a:gd name="T1" fmla="*/ 16358 h 1850527"/>
              <a:gd name="T2" fmla="*/ 1079569 w 1737395"/>
              <a:gd name="T3" fmla="*/ 35024 h 1850527"/>
              <a:gd name="T4" fmla="*/ 1490722 w 1737395"/>
              <a:gd name="T5" fmla="*/ 211771 h 1850527"/>
              <a:gd name="T6" fmla="*/ 1733057 w 1737395"/>
              <a:gd name="T7" fmla="*/ 315019 h 1850527"/>
              <a:gd name="T8" fmla="*/ 1266281 w 1737395"/>
              <a:gd name="T9" fmla="*/ 594234 h 1850527"/>
              <a:gd name="T10" fmla="*/ 736684 w 1737395"/>
              <a:gd name="T11" fmla="*/ 856339 h 1850527"/>
              <a:gd name="T12" fmla="*/ 370069 w 1737395"/>
              <a:gd name="T13" fmla="*/ 1173666 h 1850527"/>
              <a:gd name="T14" fmla="*/ 351398 w 1737395"/>
              <a:gd name="T15" fmla="*/ 1516852 h 1850527"/>
              <a:gd name="T16" fmla="*/ 500766 w 1737395"/>
              <a:gd name="T17" fmla="*/ 1826985 h 1850527"/>
              <a:gd name="T18" fmla="*/ 229841 w 1737395"/>
              <a:gd name="T19" fmla="*/ 1772541 h 1850527"/>
              <a:gd name="T20" fmla="*/ 33601 w 1737395"/>
              <a:gd name="T21" fmla="*/ 1314246 h 1850527"/>
              <a:gd name="T22" fmla="*/ 33990 w 1737395"/>
              <a:gd name="T23" fmla="*/ 1099001 h 1850527"/>
              <a:gd name="T24" fmla="*/ 370069 w 1737395"/>
              <a:gd name="T25" fmla="*/ 763008 h 1850527"/>
              <a:gd name="T26" fmla="*/ 762161 w 1737395"/>
              <a:gd name="T27" fmla="*/ 501681 h 1850527"/>
              <a:gd name="T28" fmla="*/ 892859 w 1737395"/>
              <a:gd name="T29" fmla="*/ 221687 h 1850527"/>
              <a:gd name="T30" fmla="*/ 1023557 w 1737395"/>
              <a:gd name="T31" fmla="*/ 16358 h 18505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37395" h="1850527">
                <a:moveTo>
                  <a:pt x="1023017" y="16354"/>
                </a:moveTo>
                <a:cubicBezTo>
                  <a:pt x="1054119" y="-14748"/>
                  <a:pt x="1001180" y="2455"/>
                  <a:pt x="1079000" y="35015"/>
                </a:cubicBezTo>
                <a:cubicBezTo>
                  <a:pt x="1156820" y="67575"/>
                  <a:pt x="1381079" y="165061"/>
                  <a:pt x="1489936" y="211714"/>
                </a:cubicBezTo>
                <a:cubicBezTo>
                  <a:pt x="1598793" y="258367"/>
                  <a:pt x="1769530" y="251207"/>
                  <a:pt x="1732143" y="314934"/>
                </a:cubicBezTo>
                <a:cubicBezTo>
                  <a:pt x="1694756" y="378661"/>
                  <a:pt x="1431588" y="503878"/>
                  <a:pt x="1265613" y="594074"/>
                </a:cubicBezTo>
                <a:cubicBezTo>
                  <a:pt x="1099638" y="684270"/>
                  <a:pt x="885585" y="759563"/>
                  <a:pt x="736295" y="856109"/>
                </a:cubicBezTo>
                <a:cubicBezTo>
                  <a:pt x="587005" y="952655"/>
                  <a:pt x="434054" y="1063294"/>
                  <a:pt x="369874" y="1173350"/>
                </a:cubicBezTo>
                <a:cubicBezTo>
                  <a:pt x="305694" y="1283406"/>
                  <a:pt x="329442" y="1407587"/>
                  <a:pt x="351213" y="1516444"/>
                </a:cubicBezTo>
                <a:cubicBezTo>
                  <a:pt x="372984" y="1625301"/>
                  <a:pt x="520751" y="1783890"/>
                  <a:pt x="500502" y="1826493"/>
                </a:cubicBezTo>
                <a:cubicBezTo>
                  <a:pt x="480253" y="1869096"/>
                  <a:pt x="307540" y="1857497"/>
                  <a:pt x="229720" y="1772064"/>
                </a:cubicBezTo>
                <a:cubicBezTo>
                  <a:pt x="151900" y="1686631"/>
                  <a:pt x="66208" y="1426119"/>
                  <a:pt x="33583" y="1313892"/>
                </a:cubicBezTo>
                <a:cubicBezTo>
                  <a:pt x="958" y="1201666"/>
                  <a:pt x="-22077" y="1190553"/>
                  <a:pt x="33972" y="1098705"/>
                </a:cubicBezTo>
                <a:cubicBezTo>
                  <a:pt x="90021" y="1006857"/>
                  <a:pt x="248576" y="862329"/>
                  <a:pt x="369874" y="762803"/>
                </a:cubicBezTo>
                <a:cubicBezTo>
                  <a:pt x="491172" y="663277"/>
                  <a:pt x="674673" y="591742"/>
                  <a:pt x="761759" y="501546"/>
                </a:cubicBezTo>
                <a:cubicBezTo>
                  <a:pt x="848845" y="411350"/>
                  <a:pt x="851955" y="299382"/>
                  <a:pt x="892388" y="221627"/>
                </a:cubicBezTo>
                <a:cubicBezTo>
                  <a:pt x="932821" y="143872"/>
                  <a:pt x="991915" y="47456"/>
                  <a:pt x="1023017" y="16354"/>
                </a:cubicBezTo>
                <a:close/>
              </a:path>
            </a:pathLst>
          </a:custGeom>
          <a:pattFill prst="smConfetti">
            <a:fgClr>
              <a:srgbClr val="00B0F0"/>
            </a:fgClr>
            <a:bgClr>
              <a:srgbClr val="FFE59B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174">
            <a:extLst>
              <a:ext uri="{FF2B5EF4-FFF2-40B4-BE49-F238E27FC236}">
                <a16:creationId xmlns:a16="http://schemas.microsoft.com/office/drawing/2014/main" id="{A66C89AD-69F8-4A4C-AF53-CAC31306CC34}"/>
              </a:ext>
            </a:extLst>
          </p:cNvPr>
          <p:cNvSpPr>
            <a:spLocks/>
          </p:cNvSpPr>
          <p:nvPr/>
        </p:nvSpPr>
        <p:spPr bwMode="auto">
          <a:xfrm>
            <a:off x="20161250" y="5762625"/>
            <a:ext cx="1511300" cy="5497513"/>
          </a:xfrm>
          <a:custGeom>
            <a:avLst/>
            <a:gdLst>
              <a:gd name="T0" fmla="*/ 30539 w 1511711"/>
              <a:gd name="T1" fmla="*/ 96995 h 5497879"/>
              <a:gd name="T2" fmla="*/ 508214 w 1511711"/>
              <a:gd name="T3" fmla="*/ 0 h 5497879"/>
              <a:gd name="T4" fmla="*/ 355855 w 1511711"/>
              <a:gd name="T5" fmla="*/ 333352 h 5497879"/>
              <a:gd name="T6" fmla="*/ 516376 w 1511711"/>
              <a:gd name="T7" fmla="*/ 646493 h 5497879"/>
              <a:gd name="T8" fmla="*/ 758129 w 1511711"/>
              <a:gd name="T9" fmla="*/ 1011334 h 5497879"/>
              <a:gd name="T10" fmla="*/ 646191 w 1511711"/>
              <a:gd name="T11" fmla="*/ 1571133 h 5497879"/>
              <a:gd name="T12" fmla="*/ 702160 w 1511711"/>
              <a:gd name="T13" fmla="*/ 1981653 h 5497879"/>
              <a:gd name="T14" fmla="*/ 964901 w 1511711"/>
              <a:gd name="T15" fmla="*/ 2278658 h 5497879"/>
              <a:gd name="T16" fmla="*/ 1272144 w 1511711"/>
              <a:gd name="T17" fmla="*/ 2410056 h 5497879"/>
              <a:gd name="T18" fmla="*/ 1469783 w 1511711"/>
              <a:gd name="T19" fmla="*/ 3044883 h 5497879"/>
              <a:gd name="T20" fmla="*/ 1429750 w 1511711"/>
              <a:gd name="T21" fmla="*/ 3623732 h 5497879"/>
              <a:gd name="T22" fmla="*/ 1263399 w 1511711"/>
              <a:gd name="T23" fmla="*/ 3896051 h 5497879"/>
              <a:gd name="T24" fmla="*/ 1261845 w 1511711"/>
              <a:gd name="T25" fmla="*/ 4538071 h 5497879"/>
              <a:gd name="T26" fmla="*/ 1505929 w 1511711"/>
              <a:gd name="T27" fmla="*/ 5373688 h 5497879"/>
              <a:gd name="T28" fmla="*/ 1318202 w 1511711"/>
              <a:gd name="T29" fmla="*/ 5464267 h 5497879"/>
              <a:gd name="T30" fmla="*/ 1195188 w 1511711"/>
              <a:gd name="T31" fmla="*/ 4985522 h 5497879"/>
              <a:gd name="T32" fmla="*/ 851409 w 1511711"/>
              <a:gd name="T33" fmla="*/ 4594051 h 5497879"/>
              <a:gd name="T34" fmla="*/ 514432 w 1511711"/>
              <a:gd name="T35" fmla="*/ 4127940 h 5497879"/>
              <a:gd name="T36" fmla="*/ 719261 w 1511711"/>
              <a:gd name="T37" fmla="*/ 3659107 h 5497879"/>
              <a:gd name="T38" fmla="*/ 691472 w 1511711"/>
              <a:gd name="T39" fmla="*/ 3250532 h 5497879"/>
              <a:gd name="T40" fmla="*/ 476731 w 1511711"/>
              <a:gd name="T41" fmla="*/ 2896381 h 5497879"/>
              <a:gd name="T42" fmla="*/ 392196 w 1511711"/>
              <a:gd name="T43" fmla="*/ 2381871 h 5497879"/>
              <a:gd name="T44" fmla="*/ 364795 w 1511711"/>
              <a:gd name="T45" fmla="*/ 1645773 h 5497879"/>
              <a:gd name="T46" fmla="*/ 204468 w 1511711"/>
              <a:gd name="T47" fmla="*/ 1207848 h 5497879"/>
              <a:gd name="T48" fmla="*/ 9550 w 1511711"/>
              <a:gd name="T49" fmla="*/ 747373 h 5497879"/>
              <a:gd name="T50" fmla="*/ 105552 w 1511711"/>
              <a:gd name="T51" fmla="*/ 544446 h 5497879"/>
              <a:gd name="T52" fmla="*/ 30539 w 1511711"/>
              <a:gd name="T53" fmla="*/ 96995 h 54978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11711" h="5497879">
                <a:moveTo>
                  <a:pt x="30547" y="97001"/>
                </a:moveTo>
                <a:cubicBezTo>
                  <a:pt x="97675" y="6254"/>
                  <a:pt x="438243" y="62205"/>
                  <a:pt x="508352" y="0"/>
                </a:cubicBezTo>
                <a:cubicBezTo>
                  <a:pt x="568936" y="52095"/>
                  <a:pt x="308554" y="251018"/>
                  <a:pt x="355952" y="333374"/>
                </a:cubicBezTo>
                <a:cubicBezTo>
                  <a:pt x="403350" y="415730"/>
                  <a:pt x="449452" y="533532"/>
                  <a:pt x="516516" y="646536"/>
                </a:cubicBezTo>
                <a:cubicBezTo>
                  <a:pt x="583580" y="759541"/>
                  <a:pt x="736693" y="857284"/>
                  <a:pt x="758335" y="1011401"/>
                </a:cubicBezTo>
                <a:cubicBezTo>
                  <a:pt x="779977" y="1165518"/>
                  <a:pt x="655698" y="1409507"/>
                  <a:pt x="646367" y="1571238"/>
                </a:cubicBezTo>
                <a:cubicBezTo>
                  <a:pt x="637036" y="1732969"/>
                  <a:pt x="649218" y="1863856"/>
                  <a:pt x="702351" y="1981785"/>
                </a:cubicBezTo>
                <a:cubicBezTo>
                  <a:pt x="755484" y="2099714"/>
                  <a:pt x="851090" y="2226455"/>
                  <a:pt x="965163" y="2278810"/>
                </a:cubicBezTo>
                <a:cubicBezTo>
                  <a:pt x="1079236" y="2331165"/>
                  <a:pt x="1188320" y="2282503"/>
                  <a:pt x="1272490" y="2410216"/>
                </a:cubicBezTo>
                <a:cubicBezTo>
                  <a:pt x="1356660" y="2537929"/>
                  <a:pt x="1443908" y="2842793"/>
                  <a:pt x="1470183" y="3045086"/>
                </a:cubicBezTo>
                <a:cubicBezTo>
                  <a:pt x="1496458" y="3247379"/>
                  <a:pt x="1464546" y="3482102"/>
                  <a:pt x="1430139" y="3623973"/>
                </a:cubicBezTo>
                <a:cubicBezTo>
                  <a:pt x="1395732" y="3765844"/>
                  <a:pt x="1291735" y="3743910"/>
                  <a:pt x="1263743" y="3896310"/>
                </a:cubicBezTo>
                <a:cubicBezTo>
                  <a:pt x="1235751" y="4048710"/>
                  <a:pt x="1221755" y="4292084"/>
                  <a:pt x="1262188" y="4538373"/>
                </a:cubicBezTo>
                <a:cubicBezTo>
                  <a:pt x="1302621" y="4784662"/>
                  <a:pt x="1468369" y="5248245"/>
                  <a:pt x="1506339" y="5374046"/>
                </a:cubicBezTo>
                <a:cubicBezTo>
                  <a:pt x="1544309" y="5499847"/>
                  <a:pt x="1370364" y="5529330"/>
                  <a:pt x="1318560" y="5464631"/>
                </a:cubicBezTo>
                <a:cubicBezTo>
                  <a:pt x="1266756" y="5399932"/>
                  <a:pt x="1273333" y="5130900"/>
                  <a:pt x="1195513" y="4985854"/>
                </a:cubicBezTo>
                <a:cubicBezTo>
                  <a:pt x="1117693" y="4840808"/>
                  <a:pt x="965131" y="4737297"/>
                  <a:pt x="851641" y="4594357"/>
                </a:cubicBezTo>
                <a:cubicBezTo>
                  <a:pt x="738151" y="4451417"/>
                  <a:pt x="536603" y="4284049"/>
                  <a:pt x="514572" y="4128215"/>
                </a:cubicBezTo>
                <a:cubicBezTo>
                  <a:pt x="492541" y="3972381"/>
                  <a:pt x="689942" y="3805596"/>
                  <a:pt x="719457" y="3659351"/>
                </a:cubicBezTo>
                <a:cubicBezTo>
                  <a:pt x="748972" y="3513107"/>
                  <a:pt x="732093" y="3377878"/>
                  <a:pt x="691660" y="3250748"/>
                </a:cubicBezTo>
                <a:cubicBezTo>
                  <a:pt x="651227" y="3123619"/>
                  <a:pt x="526754" y="3041360"/>
                  <a:pt x="476861" y="2896574"/>
                </a:cubicBezTo>
                <a:cubicBezTo>
                  <a:pt x="426968" y="2751788"/>
                  <a:pt x="410964" y="2590479"/>
                  <a:pt x="392303" y="2382030"/>
                </a:cubicBezTo>
                <a:cubicBezTo>
                  <a:pt x="373642" y="2173581"/>
                  <a:pt x="396191" y="1841567"/>
                  <a:pt x="364894" y="1645883"/>
                </a:cubicBezTo>
                <a:cubicBezTo>
                  <a:pt x="333598" y="1450199"/>
                  <a:pt x="263747" y="1357671"/>
                  <a:pt x="204524" y="1207928"/>
                </a:cubicBezTo>
                <a:cubicBezTo>
                  <a:pt x="145301" y="1058185"/>
                  <a:pt x="56206" y="850060"/>
                  <a:pt x="9553" y="747423"/>
                </a:cubicBezTo>
                <a:cubicBezTo>
                  <a:pt x="-37100" y="644786"/>
                  <a:pt x="102082" y="652886"/>
                  <a:pt x="105581" y="544482"/>
                </a:cubicBezTo>
                <a:cubicBezTo>
                  <a:pt x="109080" y="436078"/>
                  <a:pt x="-36581" y="187748"/>
                  <a:pt x="30547" y="97001"/>
                </a:cubicBezTo>
                <a:close/>
              </a:path>
            </a:pathLst>
          </a:custGeom>
          <a:pattFill prst="smConfetti">
            <a:fgClr>
              <a:srgbClr val="00B0F0"/>
            </a:fgClr>
            <a:bgClr>
              <a:srgbClr val="FFE59B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4">
            <a:extLst>
              <a:ext uri="{FF2B5EF4-FFF2-40B4-BE49-F238E27FC236}">
                <a16:creationId xmlns:a16="http://schemas.microsoft.com/office/drawing/2014/main" id="{F2BA1279-F67E-44BE-B3E1-496922147751}"/>
              </a:ext>
            </a:extLst>
          </p:cNvPr>
          <p:cNvSpPr>
            <a:spLocks/>
          </p:cNvSpPr>
          <p:nvPr/>
        </p:nvSpPr>
        <p:spPr bwMode="auto">
          <a:xfrm>
            <a:off x="223838" y="19050"/>
            <a:ext cx="13923962" cy="6057900"/>
          </a:xfrm>
          <a:custGeom>
            <a:avLst/>
            <a:gdLst>
              <a:gd name="T0" fmla="*/ 1477709 w 13924204"/>
              <a:gd name="T1" fmla="*/ 527437 h 6058410"/>
              <a:gd name="T2" fmla="*/ 1698180 w 13924204"/>
              <a:gd name="T3" fmla="*/ 1044853 h 6058410"/>
              <a:gd name="T4" fmla="*/ 2242621 w 13924204"/>
              <a:gd name="T5" fmla="*/ 1178916 h 6058410"/>
              <a:gd name="T6" fmla="*/ 2687191 w 13924204"/>
              <a:gd name="T7" fmla="*/ 820956 h 6058410"/>
              <a:gd name="T8" fmla="*/ 3396294 w 13924204"/>
              <a:gd name="T9" fmla="*/ 1306066 h 6058410"/>
              <a:gd name="T10" fmla="*/ 3377632 w 13924204"/>
              <a:gd name="T11" fmla="*/ 1567279 h 6058410"/>
              <a:gd name="T12" fmla="*/ 4198698 w 13924204"/>
              <a:gd name="T13" fmla="*/ 1865809 h 6058410"/>
              <a:gd name="T14" fmla="*/ 4958772 w 13924204"/>
              <a:gd name="T15" fmla="*/ 2142398 h 6058410"/>
              <a:gd name="T16" fmla="*/ 5645585 w 13924204"/>
              <a:gd name="T17" fmla="*/ 1750406 h 6058410"/>
              <a:gd name="T18" fmla="*/ 6288683 w 13924204"/>
              <a:gd name="T19" fmla="*/ 1455330 h 6058410"/>
              <a:gd name="T20" fmla="*/ 5281011 w 13924204"/>
              <a:gd name="T21" fmla="*/ 2724081 h 6058410"/>
              <a:gd name="T22" fmla="*/ 3153706 w 13924204"/>
              <a:gd name="T23" fmla="*/ 2593474 h 6058410"/>
              <a:gd name="T24" fmla="*/ 2848570 w 13924204"/>
              <a:gd name="T25" fmla="*/ 3175158 h 6058410"/>
              <a:gd name="T26" fmla="*/ 2313981 w 13924204"/>
              <a:gd name="T27" fmla="*/ 3675643 h 6058410"/>
              <a:gd name="T28" fmla="*/ 1138363 w 13924204"/>
              <a:gd name="T29" fmla="*/ 4851103 h 6058410"/>
              <a:gd name="T30" fmla="*/ 380018 w 13924204"/>
              <a:gd name="T31" fmla="*/ 5331202 h 6058410"/>
              <a:gd name="T32" fmla="*/ 112032 w 13924204"/>
              <a:gd name="T33" fmla="*/ 5522793 h 6058410"/>
              <a:gd name="T34" fmla="*/ 391940 w 13924204"/>
              <a:gd name="T35" fmla="*/ 5578766 h 6058410"/>
              <a:gd name="T36" fmla="*/ 879018 w 13924204"/>
              <a:gd name="T37" fmla="*/ 6056967 h 6058410"/>
              <a:gd name="T38" fmla="*/ 1455594 w 13924204"/>
              <a:gd name="T39" fmla="*/ 5560109 h 6058410"/>
              <a:gd name="T40" fmla="*/ 1754164 w 13924204"/>
              <a:gd name="T41" fmla="*/ 5019024 h 6058410"/>
              <a:gd name="T42" fmla="*/ 3074054 w 13924204"/>
              <a:gd name="T43" fmla="*/ 5168116 h 6058410"/>
              <a:gd name="T44" fmla="*/ 3923800 w 13924204"/>
              <a:gd name="T45" fmla="*/ 5495842 h 6058410"/>
              <a:gd name="T46" fmla="*/ 4178654 w 13924204"/>
              <a:gd name="T47" fmla="*/ 4916578 h 6058410"/>
              <a:gd name="T48" fmla="*/ 4424179 w 13924204"/>
              <a:gd name="T49" fmla="*/ 4450990 h 6058410"/>
              <a:gd name="T50" fmla="*/ 5691544 w 13924204"/>
              <a:gd name="T51" fmla="*/ 4198070 h 6058410"/>
              <a:gd name="T52" fmla="*/ 6270022 w 13924204"/>
              <a:gd name="T53" fmla="*/ 4496597 h 6058410"/>
              <a:gd name="T54" fmla="*/ 7203051 w 13924204"/>
              <a:gd name="T55" fmla="*/ 4496597 h 6058410"/>
              <a:gd name="T56" fmla="*/ 7896948 w 13924204"/>
              <a:gd name="T57" fmla="*/ 4333685 h 6058410"/>
              <a:gd name="T58" fmla="*/ 8098758 w 13924204"/>
              <a:gd name="T59" fmla="*/ 3712958 h 6058410"/>
              <a:gd name="T60" fmla="*/ 9004488 w 13924204"/>
              <a:gd name="T61" fmla="*/ 3960006 h 6058410"/>
              <a:gd name="T62" fmla="*/ 9293034 w 13924204"/>
              <a:gd name="T63" fmla="*/ 4384650 h 6058410"/>
              <a:gd name="T64" fmla="*/ 10879185 w 13924204"/>
              <a:gd name="T65" fmla="*/ 4235384 h 6058410"/>
              <a:gd name="T66" fmla="*/ 12241406 w 13924204"/>
              <a:gd name="T67" fmla="*/ 3880881 h 6058410"/>
              <a:gd name="T68" fmla="*/ 12745241 w 13924204"/>
              <a:gd name="T69" fmla="*/ 3563694 h 6058410"/>
              <a:gd name="T70" fmla="*/ 13474733 w 13924204"/>
              <a:gd name="T71" fmla="*/ 2951261 h 6058410"/>
              <a:gd name="T72" fmla="*/ 13510325 w 13924204"/>
              <a:gd name="T73" fmla="*/ 2500183 h 6058410"/>
              <a:gd name="T74" fmla="*/ 12539976 w 13924204"/>
              <a:gd name="T75" fmla="*/ 2574815 h 6058410"/>
              <a:gd name="T76" fmla="*/ 11924177 w 13924204"/>
              <a:gd name="T77" fmla="*/ 2369577 h 6058410"/>
              <a:gd name="T78" fmla="*/ 11588287 w 13924204"/>
              <a:gd name="T79" fmla="*/ 2294945 h 6058410"/>
              <a:gd name="T80" fmla="*/ 12539976 w 13924204"/>
              <a:gd name="T81" fmla="*/ 1903125 h 6058410"/>
              <a:gd name="T82" fmla="*/ 12602523 w 13924204"/>
              <a:gd name="T83" fmla="*/ 1317986 h 6058410"/>
              <a:gd name="T84" fmla="*/ 13267737 w 13924204"/>
              <a:gd name="T85" fmla="*/ 1119486 h 6058410"/>
              <a:gd name="T86" fmla="*/ 13342380 w 13924204"/>
              <a:gd name="T87" fmla="*/ 746323 h 6058410"/>
              <a:gd name="T88" fmla="*/ 13790234 w 13924204"/>
              <a:gd name="T89" fmla="*/ 466453 h 6058410"/>
              <a:gd name="T90" fmla="*/ 1679521 w 13924204"/>
              <a:gd name="T91" fmla="*/ 37317 h 605841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924204" h="6058410">
                <a:moveTo>
                  <a:pt x="1679579" y="37323"/>
                </a:moveTo>
                <a:cubicBezTo>
                  <a:pt x="1460309" y="139959"/>
                  <a:pt x="1255150" y="328674"/>
                  <a:pt x="1221514" y="410374"/>
                </a:cubicBezTo>
                <a:cubicBezTo>
                  <a:pt x="1187878" y="492074"/>
                  <a:pt x="1434478" y="479691"/>
                  <a:pt x="1477761" y="527525"/>
                </a:cubicBezTo>
                <a:cubicBezTo>
                  <a:pt x="1521044" y="575359"/>
                  <a:pt x="1512894" y="629788"/>
                  <a:pt x="1481216" y="697377"/>
                </a:cubicBezTo>
                <a:cubicBezTo>
                  <a:pt x="1449538" y="764966"/>
                  <a:pt x="1251522" y="875119"/>
                  <a:pt x="1287693" y="933061"/>
                </a:cubicBezTo>
                <a:cubicBezTo>
                  <a:pt x="1323864" y="991003"/>
                  <a:pt x="1641680" y="998952"/>
                  <a:pt x="1698240" y="1045029"/>
                </a:cubicBezTo>
                <a:cubicBezTo>
                  <a:pt x="1754800" y="1091106"/>
                  <a:pt x="1592839" y="1162870"/>
                  <a:pt x="1627051" y="1209523"/>
                </a:cubicBezTo>
                <a:cubicBezTo>
                  <a:pt x="1661263" y="1256176"/>
                  <a:pt x="1800906" y="1330015"/>
                  <a:pt x="1903514" y="1324947"/>
                </a:cubicBezTo>
                <a:cubicBezTo>
                  <a:pt x="2006122" y="1319879"/>
                  <a:pt x="2180783" y="1230547"/>
                  <a:pt x="2242699" y="1179114"/>
                </a:cubicBezTo>
                <a:cubicBezTo>
                  <a:pt x="2304615" y="1127681"/>
                  <a:pt x="2192129" y="1041804"/>
                  <a:pt x="2275010" y="1016346"/>
                </a:cubicBezTo>
                <a:cubicBezTo>
                  <a:pt x="2357891" y="990888"/>
                  <a:pt x="2671273" y="1058910"/>
                  <a:pt x="2739985" y="1026368"/>
                </a:cubicBezTo>
                <a:cubicBezTo>
                  <a:pt x="2808697" y="993826"/>
                  <a:pt x="2649415" y="852196"/>
                  <a:pt x="2687285" y="821094"/>
                </a:cubicBezTo>
                <a:cubicBezTo>
                  <a:pt x="2725155" y="789992"/>
                  <a:pt x="2929881" y="799322"/>
                  <a:pt x="2967203" y="839755"/>
                </a:cubicBezTo>
                <a:cubicBezTo>
                  <a:pt x="3004525" y="880188"/>
                  <a:pt x="2839685" y="985935"/>
                  <a:pt x="2911220" y="1063690"/>
                </a:cubicBezTo>
                <a:cubicBezTo>
                  <a:pt x="2982755" y="1141445"/>
                  <a:pt x="3374641" y="1247192"/>
                  <a:pt x="3396412" y="1306286"/>
                </a:cubicBezTo>
                <a:cubicBezTo>
                  <a:pt x="3418183" y="1365380"/>
                  <a:pt x="3094722" y="1362269"/>
                  <a:pt x="3041848" y="1418253"/>
                </a:cubicBezTo>
                <a:cubicBezTo>
                  <a:pt x="2988975" y="1474237"/>
                  <a:pt x="3023187" y="1617306"/>
                  <a:pt x="3079171" y="1642188"/>
                </a:cubicBezTo>
                <a:cubicBezTo>
                  <a:pt x="3135155" y="1667070"/>
                  <a:pt x="3262673" y="1614196"/>
                  <a:pt x="3377750" y="1567543"/>
                </a:cubicBezTo>
                <a:cubicBezTo>
                  <a:pt x="3492827" y="1520890"/>
                  <a:pt x="3670109" y="1346719"/>
                  <a:pt x="3769636" y="1362270"/>
                </a:cubicBezTo>
                <a:cubicBezTo>
                  <a:pt x="3869163" y="1377821"/>
                  <a:pt x="3903375" y="1576874"/>
                  <a:pt x="3974910" y="1660849"/>
                </a:cubicBezTo>
                <a:cubicBezTo>
                  <a:pt x="4046445" y="1744824"/>
                  <a:pt x="4130420" y="1782148"/>
                  <a:pt x="4198844" y="1866123"/>
                </a:cubicBezTo>
                <a:cubicBezTo>
                  <a:pt x="4267268" y="1950099"/>
                  <a:pt x="4301481" y="2121159"/>
                  <a:pt x="4385456" y="2164702"/>
                </a:cubicBezTo>
                <a:cubicBezTo>
                  <a:pt x="4469431" y="2208245"/>
                  <a:pt x="4607116" y="2131037"/>
                  <a:pt x="4702697" y="2127380"/>
                </a:cubicBezTo>
                <a:cubicBezTo>
                  <a:pt x="4798278" y="2123723"/>
                  <a:pt x="4894782" y="2173572"/>
                  <a:pt x="4958944" y="2142758"/>
                </a:cubicBezTo>
                <a:cubicBezTo>
                  <a:pt x="5023106" y="2111944"/>
                  <a:pt x="5002862" y="2016594"/>
                  <a:pt x="5087672" y="1942496"/>
                </a:cubicBezTo>
                <a:cubicBezTo>
                  <a:pt x="5172482" y="1868398"/>
                  <a:pt x="5374789" y="1730138"/>
                  <a:pt x="5467807" y="1698172"/>
                </a:cubicBezTo>
                <a:cubicBezTo>
                  <a:pt x="5560825" y="1666206"/>
                  <a:pt x="5552475" y="1784912"/>
                  <a:pt x="5645781" y="1750700"/>
                </a:cubicBezTo>
                <a:cubicBezTo>
                  <a:pt x="5739087" y="1716488"/>
                  <a:pt x="5876914" y="1604290"/>
                  <a:pt x="6027644" y="1492898"/>
                </a:cubicBezTo>
                <a:cubicBezTo>
                  <a:pt x="6178374" y="1381506"/>
                  <a:pt x="6464282" y="1020837"/>
                  <a:pt x="6550158" y="1082351"/>
                </a:cubicBezTo>
                <a:cubicBezTo>
                  <a:pt x="6636034" y="1143865"/>
                  <a:pt x="6391538" y="1315617"/>
                  <a:pt x="6288901" y="1455576"/>
                </a:cubicBezTo>
                <a:cubicBezTo>
                  <a:pt x="6186264" y="1595535"/>
                  <a:pt x="6086738" y="1788367"/>
                  <a:pt x="5934338" y="1922106"/>
                </a:cubicBezTo>
                <a:cubicBezTo>
                  <a:pt x="5781938" y="2055845"/>
                  <a:pt x="5483358" y="2124269"/>
                  <a:pt x="5374501" y="2258008"/>
                </a:cubicBezTo>
                <a:cubicBezTo>
                  <a:pt x="5265644" y="2391747"/>
                  <a:pt x="5411248" y="2671061"/>
                  <a:pt x="5281195" y="2724539"/>
                </a:cubicBezTo>
                <a:cubicBezTo>
                  <a:pt x="5151142" y="2778017"/>
                  <a:pt x="4841014" y="2618159"/>
                  <a:pt x="4594185" y="2578878"/>
                </a:cubicBezTo>
                <a:cubicBezTo>
                  <a:pt x="4347356" y="2539597"/>
                  <a:pt x="4040281" y="2486350"/>
                  <a:pt x="3800220" y="2488855"/>
                </a:cubicBezTo>
                <a:cubicBezTo>
                  <a:pt x="3560159" y="2491360"/>
                  <a:pt x="3305093" y="2551519"/>
                  <a:pt x="3153816" y="2593910"/>
                </a:cubicBezTo>
                <a:cubicBezTo>
                  <a:pt x="3002539" y="2636301"/>
                  <a:pt x="2897914" y="2684394"/>
                  <a:pt x="2892558" y="2743200"/>
                </a:cubicBezTo>
                <a:cubicBezTo>
                  <a:pt x="2887202" y="2802006"/>
                  <a:pt x="3128992" y="2874663"/>
                  <a:pt x="3121677" y="2946745"/>
                </a:cubicBezTo>
                <a:cubicBezTo>
                  <a:pt x="3114362" y="3018827"/>
                  <a:pt x="2968816" y="3151934"/>
                  <a:pt x="2848670" y="3175692"/>
                </a:cubicBezTo>
                <a:cubicBezTo>
                  <a:pt x="2728524" y="3199451"/>
                  <a:pt x="2502343" y="3036970"/>
                  <a:pt x="2400801" y="3089296"/>
                </a:cubicBezTo>
                <a:cubicBezTo>
                  <a:pt x="2299259" y="3141622"/>
                  <a:pt x="2253873" y="3391822"/>
                  <a:pt x="2239416" y="3489649"/>
                </a:cubicBezTo>
                <a:cubicBezTo>
                  <a:pt x="2224959" y="3587477"/>
                  <a:pt x="2349800" y="3594762"/>
                  <a:pt x="2314061" y="3676261"/>
                </a:cubicBezTo>
                <a:cubicBezTo>
                  <a:pt x="2278322" y="3757760"/>
                  <a:pt x="2177384" y="3857345"/>
                  <a:pt x="2024984" y="3978643"/>
                </a:cubicBezTo>
                <a:cubicBezTo>
                  <a:pt x="1872584" y="4099941"/>
                  <a:pt x="1547424" y="4258503"/>
                  <a:pt x="1399661" y="4404049"/>
                </a:cubicBezTo>
                <a:cubicBezTo>
                  <a:pt x="1251898" y="4549595"/>
                  <a:pt x="1231709" y="4730621"/>
                  <a:pt x="1138403" y="4851919"/>
                </a:cubicBezTo>
                <a:cubicBezTo>
                  <a:pt x="1045097" y="4973217"/>
                  <a:pt x="927198" y="5074414"/>
                  <a:pt x="839824" y="5131837"/>
                </a:cubicBezTo>
                <a:cubicBezTo>
                  <a:pt x="752450" y="5189260"/>
                  <a:pt x="690793" y="5163083"/>
                  <a:pt x="614161" y="5196460"/>
                </a:cubicBezTo>
                <a:cubicBezTo>
                  <a:pt x="537529" y="5229837"/>
                  <a:pt x="448168" y="5327320"/>
                  <a:pt x="380032" y="5332100"/>
                </a:cubicBezTo>
                <a:cubicBezTo>
                  <a:pt x="311896" y="5336880"/>
                  <a:pt x="256228" y="5202537"/>
                  <a:pt x="205342" y="5225143"/>
                </a:cubicBezTo>
                <a:cubicBezTo>
                  <a:pt x="154456" y="5247749"/>
                  <a:pt x="74714" y="5467739"/>
                  <a:pt x="74714" y="5467739"/>
                </a:cubicBezTo>
                <a:cubicBezTo>
                  <a:pt x="59163" y="5517502"/>
                  <a:pt x="124477" y="5489511"/>
                  <a:pt x="112036" y="5523723"/>
                </a:cubicBezTo>
                <a:cubicBezTo>
                  <a:pt x="99595" y="5557935"/>
                  <a:pt x="-3041" y="5641910"/>
                  <a:pt x="69" y="5673012"/>
                </a:cubicBezTo>
                <a:cubicBezTo>
                  <a:pt x="3179" y="5704114"/>
                  <a:pt x="65383" y="5725886"/>
                  <a:pt x="130697" y="5710335"/>
                </a:cubicBezTo>
                <a:cubicBezTo>
                  <a:pt x="196011" y="5694784"/>
                  <a:pt x="298648" y="5592147"/>
                  <a:pt x="391954" y="5579706"/>
                </a:cubicBezTo>
                <a:cubicBezTo>
                  <a:pt x="485260" y="5567265"/>
                  <a:pt x="624356" y="5589325"/>
                  <a:pt x="690534" y="5635690"/>
                </a:cubicBezTo>
                <a:cubicBezTo>
                  <a:pt x="756712" y="5682055"/>
                  <a:pt x="757605" y="5787513"/>
                  <a:pt x="789024" y="5857896"/>
                </a:cubicBezTo>
                <a:cubicBezTo>
                  <a:pt x="820443" y="5928279"/>
                  <a:pt x="814367" y="6067058"/>
                  <a:pt x="879048" y="6057987"/>
                </a:cubicBezTo>
                <a:cubicBezTo>
                  <a:pt x="943729" y="6048916"/>
                  <a:pt x="1171205" y="5867630"/>
                  <a:pt x="1177108" y="5803468"/>
                </a:cubicBezTo>
                <a:cubicBezTo>
                  <a:pt x="1183011" y="5739306"/>
                  <a:pt x="868046" y="5713416"/>
                  <a:pt x="914469" y="5673012"/>
                </a:cubicBezTo>
                <a:cubicBezTo>
                  <a:pt x="960892" y="5632608"/>
                  <a:pt x="1336333" y="5620110"/>
                  <a:pt x="1455644" y="5561045"/>
                </a:cubicBezTo>
                <a:cubicBezTo>
                  <a:pt x="1574955" y="5501980"/>
                  <a:pt x="1571240" y="5380826"/>
                  <a:pt x="1630334" y="5318622"/>
                </a:cubicBezTo>
                <a:cubicBezTo>
                  <a:pt x="1689428" y="5256418"/>
                  <a:pt x="1789559" y="5237613"/>
                  <a:pt x="1810207" y="5187821"/>
                </a:cubicBezTo>
                <a:cubicBezTo>
                  <a:pt x="1830855" y="5138029"/>
                  <a:pt x="1692020" y="5047862"/>
                  <a:pt x="1754224" y="5019870"/>
                </a:cubicBezTo>
                <a:cubicBezTo>
                  <a:pt x="1816428" y="4991878"/>
                  <a:pt x="2015481" y="5022980"/>
                  <a:pt x="2183432" y="5019870"/>
                </a:cubicBezTo>
                <a:cubicBezTo>
                  <a:pt x="2351383" y="5016760"/>
                  <a:pt x="2613475" y="4976355"/>
                  <a:pt x="2761930" y="5001208"/>
                </a:cubicBezTo>
                <a:cubicBezTo>
                  <a:pt x="2910385" y="5026061"/>
                  <a:pt x="2968442" y="5122074"/>
                  <a:pt x="3074160" y="5168986"/>
                </a:cubicBezTo>
                <a:cubicBezTo>
                  <a:pt x="3179878" y="5215898"/>
                  <a:pt x="3298986" y="5248441"/>
                  <a:pt x="3396238" y="5282682"/>
                </a:cubicBezTo>
                <a:cubicBezTo>
                  <a:pt x="3493490" y="5316923"/>
                  <a:pt x="3569719" y="5338752"/>
                  <a:pt x="3657669" y="5374433"/>
                </a:cubicBezTo>
                <a:cubicBezTo>
                  <a:pt x="3745619" y="5410114"/>
                  <a:pt x="3872358" y="5529195"/>
                  <a:pt x="3923936" y="5496768"/>
                </a:cubicBezTo>
                <a:cubicBezTo>
                  <a:pt x="3975514" y="5464341"/>
                  <a:pt x="3901877" y="5266439"/>
                  <a:pt x="3967134" y="5179872"/>
                </a:cubicBezTo>
                <a:cubicBezTo>
                  <a:pt x="4032391" y="5093305"/>
                  <a:pt x="4237866" y="5122707"/>
                  <a:pt x="4273144" y="5078963"/>
                </a:cubicBezTo>
                <a:cubicBezTo>
                  <a:pt x="4308422" y="5035219"/>
                  <a:pt x="4188073" y="4980128"/>
                  <a:pt x="4178800" y="4917406"/>
                </a:cubicBezTo>
                <a:cubicBezTo>
                  <a:pt x="4169527" y="4854684"/>
                  <a:pt x="4223495" y="4757087"/>
                  <a:pt x="4217505" y="4702629"/>
                </a:cubicBezTo>
                <a:cubicBezTo>
                  <a:pt x="4211515" y="4648172"/>
                  <a:pt x="4108390" y="4632476"/>
                  <a:pt x="4142861" y="4590661"/>
                </a:cubicBezTo>
                <a:cubicBezTo>
                  <a:pt x="4177332" y="4548846"/>
                  <a:pt x="4327917" y="4504613"/>
                  <a:pt x="4424333" y="4451740"/>
                </a:cubicBezTo>
                <a:cubicBezTo>
                  <a:pt x="4520749" y="4398867"/>
                  <a:pt x="4584768" y="4312471"/>
                  <a:pt x="4721358" y="4273421"/>
                </a:cubicBezTo>
                <a:cubicBezTo>
                  <a:pt x="4857948" y="4234371"/>
                  <a:pt x="5082143" y="4229878"/>
                  <a:pt x="5243873" y="4217437"/>
                </a:cubicBezTo>
                <a:cubicBezTo>
                  <a:pt x="5405603" y="4204996"/>
                  <a:pt x="5576665" y="4158343"/>
                  <a:pt x="5691742" y="4198776"/>
                </a:cubicBezTo>
                <a:cubicBezTo>
                  <a:pt x="5806819" y="4239209"/>
                  <a:pt x="5863610" y="4370384"/>
                  <a:pt x="5934338" y="4460033"/>
                </a:cubicBezTo>
                <a:cubicBezTo>
                  <a:pt x="6005066" y="4549682"/>
                  <a:pt x="6000862" y="4730449"/>
                  <a:pt x="6116113" y="4736669"/>
                </a:cubicBezTo>
                <a:cubicBezTo>
                  <a:pt x="6231364" y="4742889"/>
                  <a:pt x="6141915" y="4506138"/>
                  <a:pt x="6270240" y="4497355"/>
                </a:cubicBezTo>
                <a:cubicBezTo>
                  <a:pt x="6398565" y="4488572"/>
                  <a:pt x="6742992" y="4652866"/>
                  <a:pt x="6886061" y="4683968"/>
                </a:cubicBezTo>
                <a:cubicBezTo>
                  <a:pt x="7029130" y="4715070"/>
                  <a:pt x="7075783" y="4715070"/>
                  <a:pt x="7128656" y="4683968"/>
                </a:cubicBezTo>
                <a:cubicBezTo>
                  <a:pt x="7181529" y="4652866"/>
                  <a:pt x="7193970" y="4540898"/>
                  <a:pt x="7203301" y="4497355"/>
                </a:cubicBezTo>
                <a:cubicBezTo>
                  <a:pt x="7212632" y="4453812"/>
                  <a:pt x="7126122" y="4449550"/>
                  <a:pt x="7184640" y="4422710"/>
                </a:cubicBezTo>
                <a:cubicBezTo>
                  <a:pt x="7243158" y="4395870"/>
                  <a:pt x="7435645" y="4351032"/>
                  <a:pt x="7554409" y="4336316"/>
                </a:cubicBezTo>
                <a:cubicBezTo>
                  <a:pt x="7673173" y="4321600"/>
                  <a:pt x="7817451" y="4380492"/>
                  <a:pt x="7897222" y="4334415"/>
                </a:cubicBezTo>
                <a:cubicBezTo>
                  <a:pt x="7976993" y="4288338"/>
                  <a:pt x="7974516" y="4113562"/>
                  <a:pt x="8033034" y="4059853"/>
                </a:cubicBezTo>
                <a:cubicBezTo>
                  <a:pt x="8091552" y="4006144"/>
                  <a:pt x="8237329" y="4069874"/>
                  <a:pt x="8248330" y="4012163"/>
                </a:cubicBezTo>
                <a:cubicBezTo>
                  <a:pt x="8259331" y="3954452"/>
                  <a:pt x="8049853" y="3709639"/>
                  <a:pt x="8099040" y="3713584"/>
                </a:cubicBezTo>
                <a:cubicBezTo>
                  <a:pt x="8148227" y="3717529"/>
                  <a:pt x="8410579" y="3970551"/>
                  <a:pt x="8543454" y="4035836"/>
                </a:cubicBezTo>
                <a:cubicBezTo>
                  <a:pt x="8676329" y="4101121"/>
                  <a:pt x="8819398" y="4117823"/>
                  <a:pt x="8896289" y="4105296"/>
                </a:cubicBezTo>
                <a:cubicBezTo>
                  <a:pt x="8973180" y="4092769"/>
                  <a:pt x="8931884" y="3964041"/>
                  <a:pt x="9004801" y="3960672"/>
                </a:cubicBezTo>
                <a:cubicBezTo>
                  <a:pt x="9077718" y="3957303"/>
                  <a:pt x="9307470" y="4051618"/>
                  <a:pt x="9333791" y="4085081"/>
                </a:cubicBezTo>
                <a:cubicBezTo>
                  <a:pt x="9360112" y="4118544"/>
                  <a:pt x="9169469" y="4111402"/>
                  <a:pt x="9162730" y="4161453"/>
                </a:cubicBezTo>
                <a:cubicBezTo>
                  <a:pt x="9155991" y="4211504"/>
                  <a:pt x="9184501" y="4385388"/>
                  <a:pt x="9293358" y="4385388"/>
                </a:cubicBezTo>
                <a:cubicBezTo>
                  <a:pt x="9402215" y="4385388"/>
                  <a:pt x="9635481" y="4204737"/>
                  <a:pt x="9815873" y="4161453"/>
                </a:cubicBezTo>
                <a:cubicBezTo>
                  <a:pt x="9996265" y="4118169"/>
                  <a:pt x="10198429" y="4113245"/>
                  <a:pt x="10375710" y="4125686"/>
                </a:cubicBezTo>
                <a:cubicBezTo>
                  <a:pt x="10552991" y="4138127"/>
                  <a:pt x="10719560" y="4192786"/>
                  <a:pt x="10879563" y="4236098"/>
                </a:cubicBezTo>
                <a:cubicBezTo>
                  <a:pt x="11039566" y="4279410"/>
                  <a:pt x="11209936" y="4406497"/>
                  <a:pt x="11335726" y="4385561"/>
                </a:cubicBezTo>
                <a:cubicBezTo>
                  <a:pt x="11461516" y="4364625"/>
                  <a:pt x="11483287" y="4194484"/>
                  <a:pt x="11634305" y="4110480"/>
                </a:cubicBezTo>
                <a:cubicBezTo>
                  <a:pt x="11785323" y="4026476"/>
                  <a:pt x="12097035" y="3929023"/>
                  <a:pt x="12241832" y="3881535"/>
                </a:cubicBezTo>
                <a:cubicBezTo>
                  <a:pt x="12386629" y="3834047"/>
                  <a:pt x="12431554" y="3813110"/>
                  <a:pt x="12503089" y="3825551"/>
                </a:cubicBezTo>
                <a:cubicBezTo>
                  <a:pt x="12574624" y="3837992"/>
                  <a:pt x="12630607" y="3999723"/>
                  <a:pt x="12671040" y="3956180"/>
                </a:cubicBezTo>
                <a:cubicBezTo>
                  <a:pt x="12711473" y="3912637"/>
                  <a:pt x="12686591" y="3663820"/>
                  <a:pt x="12745685" y="3564294"/>
                </a:cubicBezTo>
                <a:cubicBezTo>
                  <a:pt x="12804779" y="3464768"/>
                  <a:pt x="12926077" y="3415005"/>
                  <a:pt x="13025603" y="3359021"/>
                </a:cubicBezTo>
                <a:cubicBezTo>
                  <a:pt x="13125130" y="3303037"/>
                  <a:pt x="13267911" y="3296269"/>
                  <a:pt x="13342844" y="3228392"/>
                </a:cubicBezTo>
                <a:cubicBezTo>
                  <a:pt x="13417777" y="3160515"/>
                  <a:pt x="13478311" y="3041406"/>
                  <a:pt x="13475201" y="2951757"/>
                </a:cubicBezTo>
                <a:cubicBezTo>
                  <a:pt x="13472091" y="2862108"/>
                  <a:pt x="13321361" y="2740811"/>
                  <a:pt x="13324183" y="2690500"/>
                </a:cubicBezTo>
                <a:cubicBezTo>
                  <a:pt x="13327005" y="2640190"/>
                  <a:pt x="13461032" y="2681543"/>
                  <a:pt x="13492134" y="2649894"/>
                </a:cubicBezTo>
                <a:cubicBezTo>
                  <a:pt x="13523236" y="2618245"/>
                  <a:pt x="13557448" y="2537926"/>
                  <a:pt x="13510795" y="2500604"/>
                </a:cubicBezTo>
                <a:cubicBezTo>
                  <a:pt x="13464142" y="2463282"/>
                  <a:pt x="13342844" y="2419739"/>
                  <a:pt x="13212216" y="2425959"/>
                </a:cubicBezTo>
                <a:cubicBezTo>
                  <a:pt x="13081588" y="2432179"/>
                  <a:pt x="12838991" y="2513045"/>
                  <a:pt x="12727024" y="2537927"/>
                </a:cubicBezTo>
                <a:cubicBezTo>
                  <a:pt x="12615057" y="2562809"/>
                  <a:pt x="12618167" y="2600131"/>
                  <a:pt x="12540412" y="2575249"/>
                </a:cubicBezTo>
                <a:cubicBezTo>
                  <a:pt x="12462657" y="2550367"/>
                  <a:pt x="12356909" y="2404188"/>
                  <a:pt x="12260493" y="2388637"/>
                </a:cubicBezTo>
                <a:cubicBezTo>
                  <a:pt x="12164077" y="2373086"/>
                  <a:pt x="12017898" y="2485053"/>
                  <a:pt x="11961914" y="2481943"/>
                </a:cubicBezTo>
                <a:cubicBezTo>
                  <a:pt x="11905930" y="2478833"/>
                  <a:pt x="11893489" y="2404188"/>
                  <a:pt x="11924591" y="2369976"/>
                </a:cubicBezTo>
                <a:cubicBezTo>
                  <a:pt x="11955693" y="2335764"/>
                  <a:pt x="12136085" y="2304662"/>
                  <a:pt x="12148526" y="2276670"/>
                </a:cubicBezTo>
                <a:cubicBezTo>
                  <a:pt x="12160967" y="2248678"/>
                  <a:pt x="12092542" y="2198915"/>
                  <a:pt x="11999236" y="2202025"/>
                </a:cubicBezTo>
                <a:cubicBezTo>
                  <a:pt x="11905930" y="2205135"/>
                  <a:pt x="11613571" y="2323323"/>
                  <a:pt x="11588689" y="2295331"/>
                </a:cubicBezTo>
                <a:cubicBezTo>
                  <a:pt x="11563807" y="2267339"/>
                  <a:pt x="11725538" y="2090058"/>
                  <a:pt x="11849946" y="2034074"/>
                </a:cubicBezTo>
                <a:cubicBezTo>
                  <a:pt x="11974354" y="1978090"/>
                  <a:pt x="12220060" y="1981200"/>
                  <a:pt x="12335138" y="1959429"/>
                </a:cubicBezTo>
                <a:cubicBezTo>
                  <a:pt x="12450216" y="1937658"/>
                  <a:pt x="12487539" y="1984310"/>
                  <a:pt x="12540412" y="1903445"/>
                </a:cubicBezTo>
                <a:cubicBezTo>
                  <a:pt x="12593286" y="1822580"/>
                  <a:pt x="12699003" y="1546636"/>
                  <a:pt x="12652379" y="1474237"/>
                </a:cubicBezTo>
                <a:cubicBezTo>
                  <a:pt x="12605755" y="1401838"/>
                  <a:pt x="12268901" y="1495058"/>
                  <a:pt x="12260665" y="1469053"/>
                </a:cubicBezTo>
                <a:cubicBezTo>
                  <a:pt x="12252429" y="1443048"/>
                  <a:pt x="12543896" y="1385768"/>
                  <a:pt x="12602961" y="1318208"/>
                </a:cubicBezTo>
                <a:cubicBezTo>
                  <a:pt x="12662026" y="1250648"/>
                  <a:pt x="12544616" y="1054388"/>
                  <a:pt x="12615056" y="1063690"/>
                </a:cubicBezTo>
                <a:cubicBezTo>
                  <a:pt x="12685496" y="1072992"/>
                  <a:pt x="12916746" y="1364689"/>
                  <a:pt x="13025603" y="1374020"/>
                </a:cubicBezTo>
                <a:cubicBezTo>
                  <a:pt x="13134460" y="1383351"/>
                  <a:pt x="13246428" y="1193167"/>
                  <a:pt x="13268199" y="1119674"/>
                </a:cubicBezTo>
                <a:cubicBezTo>
                  <a:pt x="13289970" y="1046181"/>
                  <a:pt x="13205995" y="982824"/>
                  <a:pt x="13156232" y="933061"/>
                </a:cubicBezTo>
                <a:cubicBezTo>
                  <a:pt x="13106469" y="883298"/>
                  <a:pt x="12938518" y="852196"/>
                  <a:pt x="12969620" y="821094"/>
                </a:cubicBezTo>
                <a:cubicBezTo>
                  <a:pt x="13000722" y="789992"/>
                  <a:pt x="13243318" y="780661"/>
                  <a:pt x="13342844" y="746449"/>
                </a:cubicBezTo>
                <a:cubicBezTo>
                  <a:pt x="13442370" y="712237"/>
                  <a:pt x="13517016" y="659364"/>
                  <a:pt x="13566779" y="615821"/>
                </a:cubicBezTo>
                <a:cubicBezTo>
                  <a:pt x="13616542" y="572278"/>
                  <a:pt x="13604102" y="510074"/>
                  <a:pt x="13641424" y="485192"/>
                </a:cubicBezTo>
                <a:cubicBezTo>
                  <a:pt x="13678746" y="460310"/>
                  <a:pt x="13744061" y="513184"/>
                  <a:pt x="13790714" y="466531"/>
                </a:cubicBezTo>
                <a:cubicBezTo>
                  <a:pt x="13837367" y="419878"/>
                  <a:pt x="13905791" y="283029"/>
                  <a:pt x="13921342" y="205274"/>
                </a:cubicBezTo>
                <a:cubicBezTo>
                  <a:pt x="13936893" y="127519"/>
                  <a:pt x="13884020" y="0"/>
                  <a:pt x="13884020" y="0"/>
                </a:cubicBezTo>
                <a:lnTo>
                  <a:pt x="1679579" y="37323"/>
                </a:ln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5">
            <a:extLst>
              <a:ext uri="{FF2B5EF4-FFF2-40B4-BE49-F238E27FC236}">
                <a16:creationId xmlns:a16="http://schemas.microsoft.com/office/drawing/2014/main" id="{CC730627-CA82-4039-9025-BDD4E41245B6}"/>
              </a:ext>
            </a:extLst>
          </p:cNvPr>
          <p:cNvSpPr>
            <a:spLocks/>
          </p:cNvSpPr>
          <p:nvPr/>
        </p:nvSpPr>
        <p:spPr bwMode="auto">
          <a:xfrm>
            <a:off x="8088313" y="4249738"/>
            <a:ext cx="984250" cy="512762"/>
          </a:xfrm>
          <a:custGeom>
            <a:avLst/>
            <a:gdLst>
              <a:gd name="T0" fmla="*/ 5215 w 982849"/>
              <a:gd name="T1" fmla="*/ 255390 h 511846"/>
              <a:gd name="T2" fmla="*/ 183778 w 982849"/>
              <a:gd name="T3" fmla="*/ 102171 h 511846"/>
              <a:gd name="T4" fmla="*/ 574912 w 982849"/>
              <a:gd name="T5" fmla="*/ 24 h 511846"/>
              <a:gd name="T6" fmla="*/ 838504 w 982849"/>
              <a:gd name="T7" fmla="*/ 110682 h 511846"/>
              <a:gd name="T8" fmla="*/ 983052 w 982849"/>
              <a:gd name="T9" fmla="*/ 306463 h 511846"/>
              <a:gd name="T10" fmla="*/ 685451 w 982849"/>
              <a:gd name="T11" fmla="*/ 510756 h 511846"/>
              <a:gd name="T12" fmla="*/ 370842 w 982849"/>
              <a:gd name="T13" fmla="*/ 442658 h 511846"/>
              <a:gd name="T14" fmla="*/ 5215 w 982849"/>
              <a:gd name="T15" fmla="*/ 255390 h 511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82849" h="511846">
                <a:moveTo>
                  <a:pt x="5194" y="254024"/>
                </a:moveTo>
                <a:cubicBezTo>
                  <a:pt x="-25850" y="197580"/>
                  <a:pt x="88450" y="143957"/>
                  <a:pt x="182994" y="101624"/>
                </a:cubicBezTo>
                <a:cubicBezTo>
                  <a:pt x="277538" y="59291"/>
                  <a:pt x="463805" y="-1387"/>
                  <a:pt x="572461" y="24"/>
                </a:cubicBezTo>
                <a:cubicBezTo>
                  <a:pt x="681117" y="1435"/>
                  <a:pt x="767195" y="59290"/>
                  <a:pt x="834928" y="110090"/>
                </a:cubicBezTo>
                <a:cubicBezTo>
                  <a:pt x="902661" y="160890"/>
                  <a:pt x="1004261" y="238502"/>
                  <a:pt x="978861" y="304824"/>
                </a:cubicBezTo>
                <a:cubicBezTo>
                  <a:pt x="953461" y="371146"/>
                  <a:pt x="799650" y="491091"/>
                  <a:pt x="682528" y="508024"/>
                </a:cubicBezTo>
                <a:cubicBezTo>
                  <a:pt x="565406" y="524957"/>
                  <a:pt x="482150" y="482623"/>
                  <a:pt x="369261" y="440290"/>
                </a:cubicBezTo>
                <a:cubicBezTo>
                  <a:pt x="256372" y="397957"/>
                  <a:pt x="36238" y="310468"/>
                  <a:pt x="5194" y="254024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Freeform 7">
            <a:extLst>
              <a:ext uri="{FF2B5EF4-FFF2-40B4-BE49-F238E27FC236}">
                <a16:creationId xmlns:a16="http://schemas.microsoft.com/office/drawing/2014/main" id="{EE05FFF3-456A-4B91-8B6E-574BD1B855B6}"/>
              </a:ext>
            </a:extLst>
          </p:cNvPr>
          <p:cNvSpPr>
            <a:spLocks/>
          </p:cNvSpPr>
          <p:nvPr/>
        </p:nvSpPr>
        <p:spPr bwMode="auto">
          <a:xfrm>
            <a:off x="4210050" y="13869988"/>
            <a:ext cx="393700" cy="331787"/>
          </a:xfrm>
          <a:custGeom>
            <a:avLst/>
            <a:gdLst>
              <a:gd name="T0" fmla="*/ 8584 w 394010"/>
              <a:gd name="T1" fmla="*/ 12096 h 331559"/>
              <a:gd name="T2" fmla="*/ 195179 w 394010"/>
              <a:gd name="T3" fmla="*/ 60688 h 331559"/>
              <a:gd name="T4" fmla="*/ 388686 w 394010"/>
              <a:gd name="T5" fmla="*/ 227285 h 331559"/>
              <a:gd name="T6" fmla="*/ 319576 w 394010"/>
              <a:gd name="T7" fmla="*/ 331409 h 331559"/>
              <a:gd name="T8" fmla="*/ 195179 w 394010"/>
              <a:gd name="T9" fmla="*/ 275876 h 331559"/>
              <a:gd name="T10" fmla="*/ 50052 w 394010"/>
              <a:gd name="T11" fmla="*/ 268936 h 331559"/>
              <a:gd name="T12" fmla="*/ 8584 w 394010"/>
              <a:gd name="T13" fmla="*/ 12096 h 331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4010" h="331559">
                <a:moveTo>
                  <a:pt x="8605" y="12072"/>
                </a:moveTo>
                <a:cubicBezTo>
                  <a:pt x="32850" y="-22565"/>
                  <a:pt x="132141" y="24771"/>
                  <a:pt x="195641" y="60562"/>
                </a:cubicBezTo>
                <a:cubicBezTo>
                  <a:pt x="259141" y="96353"/>
                  <a:pt x="368823" y="181790"/>
                  <a:pt x="389605" y="226817"/>
                </a:cubicBezTo>
                <a:cubicBezTo>
                  <a:pt x="410387" y="271844"/>
                  <a:pt x="352659" y="322644"/>
                  <a:pt x="320332" y="330726"/>
                </a:cubicBezTo>
                <a:cubicBezTo>
                  <a:pt x="288005" y="338808"/>
                  <a:pt x="240668" y="285699"/>
                  <a:pt x="195641" y="275308"/>
                </a:cubicBezTo>
                <a:cubicBezTo>
                  <a:pt x="150614" y="264917"/>
                  <a:pt x="84805" y="305327"/>
                  <a:pt x="50169" y="268381"/>
                </a:cubicBezTo>
                <a:cubicBezTo>
                  <a:pt x="15533" y="231436"/>
                  <a:pt x="-15640" y="46709"/>
                  <a:pt x="8605" y="12072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Freeform 8">
            <a:extLst>
              <a:ext uri="{FF2B5EF4-FFF2-40B4-BE49-F238E27FC236}">
                <a16:creationId xmlns:a16="http://schemas.microsoft.com/office/drawing/2014/main" id="{D23D87B7-BE5C-48A3-BCA5-97FAAC83F5E5}"/>
              </a:ext>
            </a:extLst>
          </p:cNvPr>
          <p:cNvSpPr>
            <a:spLocks/>
          </p:cNvSpPr>
          <p:nvPr/>
        </p:nvSpPr>
        <p:spPr bwMode="auto">
          <a:xfrm>
            <a:off x="7424738" y="17457738"/>
            <a:ext cx="644525" cy="330200"/>
          </a:xfrm>
          <a:custGeom>
            <a:avLst/>
            <a:gdLst>
              <a:gd name="T0" fmla="*/ 7718 w 643184"/>
              <a:gd name="T1" fmla="*/ 12707 h 330357"/>
              <a:gd name="T2" fmla="*/ 272604 w 643184"/>
              <a:gd name="T3" fmla="*/ 19625 h 330357"/>
              <a:gd name="T4" fmla="*/ 502637 w 643184"/>
              <a:gd name="T5" fmla="*/ 109551 h 330357"/>
              <a:gd name="T6" fmla="*/ 642050 w 643184"/>
              <a:gd name="T7" fmla="*/ 268650 h 330357"/>
              <a:gd name="T8" fmla="*/ 600227 w 643184"/>
              <a:gd name="T9" fmla="*/ 310155 h 330357"/>
              <a:gd name="T10" fmla="*/ 439900 w 643184"/>
              <a:gd name="T11" fmla="*/ 317072 h 330357"/>
              <a:gd name="T12" fmla="*/ 265634 w 643184"/>
              <a:gd name="T13" fmla="*/ 137221 h 330357"/>
              <a:gd name="T14" fmla="*/ 84396 w 643184"/>
              <a:gd name="T15" fmla="*/ 164891 h 330357"/>
              <a:gd name="T16" fmla="*/ 7718 w 643184"/>
              <a:gd name="T17" fmla="*/ 12707 h 3303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3184" h="330357">
                <a:moveTo>
                  <a:pt x="7670" y="12725"/>
                </a:moveTo>
                <a:cubicBezTo>
                  <a:pt x="38843" y="-11520"/>
                  <a:pt x="188933" y="3488"/>
                  <a:pt x="270906" y="19652"/>
                </a:cubicBezTo>
                <a:cubicBezTo>
                  <a:pt x="352879" y="35816"/>
                  <a:pt x="438315" y="68143"/>
                  <a:pt x="499506" y="109707"/>
                </a:cubicBezTo>
                <a:cubicBezTo>
                  <a:pt x="560697" y="151271"/>
                  <a:pt x="621887" y="235552"/>
                  <a:pt x="638051" y="269034"/>
                </a:cubicBezTo>
                <a:cubicBezTo>
                  <a:pt x="654215" y="302516"/>
                  <a:pt x="629970" y="302516"/>
                  <a:pt x="596488" y="310598"/>
                </a:cubicBezTo>
                <a:cubicBezTo>
                  <a:pt x="563006" y="318680"/>
                  <a:pt x="492579" y="346389"/>
                  <a:pt x="437161" y="317525"/>
                </a:cubicBezTo>
                <a:cubicBezTo>
                  <a:pt x="381743" y="288661"/>
                  <a:pt x="322861" y="162816"/>
                  <a:pt x="263979" y="137416"/>
                </a:cubicBezTo>
                <a:cubicBezTo>
                  <a:pt x="205097" y="112016"/>
                  <a:pt x="119661" y="182443"/>
                  <a:pt x="83870" y="165125"/>
                </a:cubicBezTo>
                <a:cubicBezTo>
                  <a:pt x="48079" y="147807"/>
                  <a:pt x="-23503" y="36970"/>
                  <a:pt x="7670" y="12725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Freeform 9">
            <a:extLst>
              <a:ext uri="{FF2B5EF4-FFF2-40B4-BE49-F238E27FC236}">
                <a16:creationId xmlns:a16="http://schemas.microsoft.com/office/drawing/2014/main" id="{EBDFDAFE-1057-4004-8A61-85C223F4CB09}"/>
              </a:ext>
            </a:extLst>
          </p:cNvPr>
          <p:cNvSpPr>
            <a:spLocks/>
          </p:cNvSpPr>
          <p:nvPr/>
        </p:nvSpPr>
        <p:spPr bwMode="auto">
          <a:xfrm>
            <a:off x="7659688" y="17933988"/>
            <a:ext cx="349250" cy="322262"/>
          </a:xfrm>
          <a:custGeom>
            <a:avLst/>
            <a:gdLst>
              <a:gd name="T0" fmla="*/ 347046 w 349739"/>
              <a:gd name="T1" fmla="*/ 283205 h 323062"/>
              <a:gd name="T2" fmla="*/ 181489 w 349739"/>
              <a:gd name="T3" fmla="*/ 49424 h 323062"/>
              <a:gd name="T4" fmla="*/ 15931 w 349739"/>
              <a:gd name="T5" fmla="*/ 1293 h 323062"/>
              <a:gd name="T6" fmla="*/ 15931 w 349739"/>
              <a:gd name="T7" fmla="*/ 76928 h 323062"/>
              <a:gd name="T8" fmla="*/ 98709 w 349739"/>
              <a:gd name="T9" fmla="*/ 138812 h 323062"/>
              <a:gd name="T10" fmla="*/ 91810 w 349739"/>
              <a:gd name="T11" fmla="*/ 303834 h 323062"/>
              <a:gd name="T12" fmla="*/ 347046 w 349739"/>
              <a:gd name="T13" fmla="*/ 283205 h 3230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9739" h="323062">
                <a:moveTo>
                  <a:pt x="348506" y="285320"/>
                </a:moveTo>
                <a:cubicBezTo>
                  <a:pt x="363515" y="242602"/>
                  <a:pt x="237670" y="97129"/>
                  <a:pt x="182252" y="49793"/>
                </a:cubicBezTo>
                <a:cubicBezTo>
                  <a:pt x="126834" y="2457"/>
                  <a:pt x="43706" y="-3316"/>
                  <a:pt x="15997" y="1302"/>
                </a:cubicBezTo>
                <a:cubicBezTo>
                  <a:pt x="-11712" y="5920"/>
                  <a:pt x="2142" y="54411"/>
                  <a:pt x="15997" y="77502"/>
                </a:cubicBezTo>
                <a:cubicBezTo>
                  <a:pt x="29852" y="100593"/>
                  <a:pt x="86424" y="101748"/>
                  <a:pt x="99124" y="139848"/>
                </a:cubicBezTo>
                <a:cubicBezTo>
                  <a:pt x="111824" y="177948"/>
                  <a:pt x="47170" y="278393"/>
                  <a:pt x="92197" y="306102"/>
                </a:cubicBezTo>
                <a:cubicBezTo>
                  <a:pt x="137224" y="333811"/>
                  <a:pt x="333497" y="328038"/>
                  <a:pt x="348506" y="285320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Freeform 10">
            <a:extLst>
              <a:ext uri="{FF2B5EF4-FFF2-40B4-BE49-F238E27FC236}">
                <a16:creationId xmlns:a16="http://schemas.microsoft.com/office/drawing/2014/main" id="{F1BC44B1-DDBB-4EDB-9962-90053C7B120D}"/>
              </a:ext>
            </a:extLst>
          </p:cNvPr>
          <p:cNvSpPr>
            <a:spLocks/>
          </p:cNvSpPr>
          <p:nvPr/>
        </p:nvSpPr>
        <p:spPr bwMode="auto">
          <a:xfrm>
            <a:off x="5713413" y="7688263"/>
            <a:ext cx="444500" cy="374650"/>
          </a:xfrm>
          <a:custGeom>
            <a:avLst/>
            <a:gdLst>
              <a:gd name="T0" fmla="*/ 331831 w 445065"/>
              <a:gd name="T1" fmla="*/ 390 h 374116"/>
              <a:gd name="T2" fmla="*/ 443372 w 445065"/>
              <a:gd name="T3" fmla="*/ 262767 h 374116"/>
              <a:gd name="T4" fmla="*/ 331831 w 445065"/>
              <a:gd name="T5" fmla="*/ 375214 h 374116"/>
              <a:gd name="T6" fmla="*/ 71568 w 445065"/>
              <a:gd name="T7" fmla="*/ 300249 h 374116"/>
              <a:gd name="T8" fmla="*/ 15797 w 445065"/>
              <a:gd name="T9" fmla="*/ 206543 h 374116"/>
              <a:gd name="T10" fmla="*/ 331831 w 445065"/>
              <a:gd name="T11" fmla="*/ 390 h 374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5065" h="374116">
                <a:moveTo>
                  <a:pt x="333098" y="387"/>
                </a:moveTo>
                <a:cubicBezTo>
                  <a:pt x="404633" y="9718"/>
                  <a:pt x="445065" y="199441"/>
                  <a:pt x="445065" y="261645"/>
                </a:cubicBezTo>
                <a:cubicBezTo>
                  <a:pt x="445065" y="323849"/>
                  <a:pt x="395302" y="367392"/>
                  <a:pt x="333098" y="373612"/>
                </a:cubicBezTo>
                <a:cubicBezTo>
                  <a:pt x="270894" y="379832"/>
                  <a:pt x="124714" y="326959"/>
                  <a:pt x="71841" y="298967"/>
                </a:cubicBezTo>
                <a:cubicBezTo>
                  <a:pt x="18968" y="270975"/>
                  <a:pt x="-24576" y="258534"/>
                  <a:pt x="15857" y="205661"/>
                </a:cubicBezTo>
                <a:cubicBezTo>
                  <a:pt x="56290" y="152788"/>
                  <a:pt x="261563" y="-8944"/>
                  <a:pt x="333098" y="387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Freeform 11">
            <a:extLst>
              <a:ext uri="{FF2B5EF4-FFF2-40B4-BE49-F238E27FC236}">
                <a16:creationId xmlns:a16="http://schemas.microsoft.com/office/drawing/2014/main" id="{45D61F89-A6D3-47D2-9837-2AAD54B6B116}"/>
              </a:ext>
            </a:extLst>
          </p:cNvPr>
          <p:cNvSpPr>
            <a:spLocks/>
          </p:cNvSpPr>
          <p:nvPr/>
        </p:nvSpPr>
        <p:spPr bwMode="auto">
          <a:xfrm>
            <a:off x="17289463" y="1855788"/>
            <a:ext cx="481012" cy="417512"/>
          </a:xfrm>
          <a:custGeom>
            <a:avLst/>
            <a:gdLst>
              <a:gd name="T0" fmla="*/ 216747 w 479788"/>
              <a:gd name="T1" fmla="*/ 7227 h 416765"/>
              <a:gd name="T2" fmla="*/ 356355 w 479788"/>
              <a:gd name="T3" fmla="*/ 55979 h 416765"/>
              <a:gd name="T4" fmla="*/ 433140 w 479788"/>
              <a:gd name="T5" fmla="*/ 216165 h 416765"/>
              <a:gd name="T6" fmla="*/ 482003 w 479788"/>
              <a:gd name="T7" fmla="*/ 355457 h 416765"/>
              <a:gd name="T8" fmla="*/ 377296 w 479788"/>
              <a:gd name="T9" fmla="*/ 418137 h 416765"/>
              <a:gd name="T10" fmla="*/ 153924 w 479788"/>
              <a:gd name="T11" fmla="*/ 313668 h 416765"/>
              <a:gd name="T12" fmla="*/ 354 w 479788"/>
              <a:gd name="T13" fmla="*/ 195271 h 416765"/>
              <a:gd name="T14" fmla="*/ 216747 w 479788"/>
              <a:gd name="T15" fmla="*/ 7227 h 416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9788" h="416765">
                <a:moveTo>
                  <a:pt x="215096" y="7188"/>
                </a:moveTo>
                <a:cubicBezTo>
                  <a:pt x="273978" y="-15903"/>
                  <a:pt x="317851" y="21043"/>
                  <a:pt x="353642" y="55679"/>
                </a:cubicBezTo>
                <a:cubicBezTo>
                  <a:pt x="389433" y="90315"/>
                  <a:pt x="409060" y="165361"/>
                  <a:pt x="429842" y="215007"/>
                </a:cubicBezTo>
                <a:cubicBezTo>
                  <a:pt x="450624" y="264653"/>
                  <a:pt x="487570" y="320070"/>
                  <a:pt x="478333" y="353552"/>
                </a:cubicBezTo>
                <a:cubicBezTo>
                  <a:pt x="469097" y="387034"/>
                  <a:pt x="428687" y="422824"/>
                  <a:pt x="374423" y="415897"/>
                </a:cubicBezTo>
                <a:cubicBezTo>
                  <a:pt x="320159" y="408970"/>
                  <a:pt x="215096" y="348933"/>
                  <a:pt x="152751" y="311988"/>
                </a:cubicBezTo>
                <a:cubicBezTo>
                  <a:pt x="90406" y="275043"/>
                  <a:pt x="-6576" y="242716"/>
                  <a:pt x="351" y="194225"/>
                </a:cubicBezTo>
                <a:cubicBezTo>
                  <a:pt x="7278" y="145734"/>
                  <a:pt x="156214" y="30279"/>
                  <a:pt x="215096" y="7188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12">
            <a:extLst>
              <a:ext uri="{FF2B5EF4-FFF2-40B4-BE49-F238E27FC236}">
                <a16:creationId xmlns:a16="http://schemas.microsoft.com/office/drawing/2014/main" id="{0E428ABF-1907-4BBC-B3CF-CE015BF9F11F}"/>
              </a:ext>
            </a:extLst>
          </p:cNvPr>
          <p:cNvSpPr>
            <a:spLocks/>
          </p:cNvSpPr>
          <p:nvPr/>
        </p:nvSpPr>
        <p:spPr bwMode="auto">
          <a:xfrm>
            <a:off x="18102263" y="1152525"/>
            <a:ext cx="892175" cy="566738"/>
          </a:xfrm>
          <a:custGeom>
            <a:avLst/>
            <a:gdLst>
              <a:gd name="T0" fmla="*/ 47182 w 892566"/>
              <a:gd name="T1" fmla="*/ 11071 h 566947"/>
              <a:gd name="T2" fmla="*/ 268563 w 892566"/>
              <a:gd name="T3" fmla="*/ 24910 h 566947"/>
              <a:gd name="T4" fmla="*/ 545291 w 892566"/>
              <a:gd name="T5" fmla="*/ 177142 h 566947"/>
              <a:gd name="T6" fmla="*/ 759755 w 892566"/>
              <a:gd name="T7" fmla="*/ 280934 h 566947"/>
              <a:gd name="T8" fmla="*/ 891199 w 892566"/>
              <a:gd name="T9" fmla="*/ 488525 h 566947"/>
              <a:gd name="T10" fmla="*/ 732082 w 892566"/>
              <a:gd name="T11" fmla="*/ 564641 h 566947"/>
              <a:gd name="T12" fmla="*/ 496863 w 892566"/>
              <a:gd name="T13" fmla="*/ 426248 h 566947"/>
              <a:gd name="T14" fmla="*/ 358501 w 892566"/>
              <a:gd name="T15" fmla="*/ 391650 h 566947"/>
              <a:gd name="T16" fmla="*/ 247808 w 892566"/>
              <a:gd name="T17" fmla="*/ 163303 h 566947"/>
              <a:gd name="T18" fmla="*/ 19508 w 892566"/>
              <a:gd name="T19" fmla="*/ 135624 h 566947"/>
              <a:gd name="T20" fmla="*/ 47182 w 892566"/>
              <a:gd name="T21" fmla="*/ 11071 h 5669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2566" h="566947">
                <a:moveTo>
                  <a:pt x="47245" y="11083"/>
                </a:moveTo>
                <a:cubicBezTo>
                  <a:pt x="88809" y="-7390"/>
                  <a:pt x="185790" y="-2772"/>
                  <a:pt x="268917" y="24937"/>
                </a:cubicBezTo>
                <a:cubicBezTo>
                  <a:pt x="352044" y="52646"/>
                  <a:pt x="464035" y="134619"/>
                  <a:pt x="546008" y="177337"/>
                </a:cubicBezTo>
                <a:cubicBezTo>
                  <a:pt x="627981" y="220055"/>
                  <a:pt x="703027" y="229291"/>
                  <a:pt x="760754" y="281246"/>
                </a:cubicBezTo>
                <a:cubicBezTo>
                  <a:pt x="818481" y="333201"/>
                  <a:pt x="896990" y="441729"/>
                  <a:pt x="892372" y="489065"/>
                </a:cubicBezTo>
                <a:cubicBezTo>
                  <a:pt x="887754" y="536401"/>
                  <a:pt x="798854" y="575656"/>
                  <a:pt x="733045" y="565265"/>
                </a:cubicBezTo>
                <a:cubicBezTo>
                  <a:pt x="667236" y="554874"/>
                  <a:pt x="559863" y="455583"/>
                  <a:pt x="497517" y="426719"/>
                </a:cubicBezTo>
                <a:cubicBezTo>
                  <a:pt x="435172" y="397855"/>
                  <a:pt x="400536" y="435956"/>
                  <a:pt x="358972" y="392083"/>
                </a:cubicBezTo>
                <a:cubicBezTo>
                  <a:pt x="317408" y="348210"/>
                  <a:pt x="304708" y="206201"/>
                  <a:pt x="248135" y="163483"/>
                </a:cubicBezTo>
                <a:cubicBezTo>
                  <a:pt x="191562" y="120765"/>
                  <a:pt x="58790" y="161174"/>
                  <a:pt x="19535" y="135774"/>
                </a:cubicBezTo>
                <a:cubicBezTo>
                  <a:pt x="-19720" y="110374"/>
                  <a:pt x="5681" y="29556"/>
                  <a:pt x="47245" y="11083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13">
            <a:extLst>
              <a:ext uri="{FF2B5EF4-FFF2-40B4-BE49-F238E27FC236}">
                <a16:creationId xmlns:a16="http://schemas.microsoft.com/office/drawing/2014/main" id="{9D64DBAF-B94D-4EDA-A5FB-85B887BAAD1E}"/>
              </a:ext>
            </a:extLst>
          </p:cNvPr>
          <p:cNvSpPr>
            <a:spLocks/>
          </p:cNvSpPr>
          <p:nvPr/>
        </p:nvSpPr>
        <p:spPr bwMode="auto">
          <a:xfrm>
            <a:off x="17789525" y="1773238"/>
            <a:ext cx="354013" cy="215900"/>
          </a:xfrm>
          <a:custGeom>
            <a:avLst/>
            <a:gdLst>
              <a:gd name="T0" fmla="*/ 7217 w 353918"/>
              <a:gd name="T1" fmla="*/ 13969 h 215983"/>
              <a:gd name="T2" fmla="*/ 208270 w 353918"/>
              <a:gd name="T3" fmla="*/ 27806 h 215983"/>
              <a:gd name="T4" fmla="*/ 353859 w 353918"/>
              <a:gd name="T5" fmla="*/ 166192 h 215983"/>
              <a:gd name="T6" fmla="*/ 242933 w 353918"/>
              <a:gd name="T7" fmla="*/ 214626 h 215983"/>
              <a:gd name="T8" fmla="*/ 62680 w 353918"/>
              <a:gd name="T9" fmla="*/ 186950 h 215983"/>
              <a:gd name="T10" fmla="*/ 7217 w 353918"/>
              <a:gd name="T11" fmla="*/ 13969 h 215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3918" h="215983">
                <a:moveTo>
                  <a:pt x="7211" y="13984"/>
                </a:moveTo>
                <a:cubicBezTo>
                  <a:pt x="31457" y="-12571"/>
                  <a:pt x="150375" y="2439"/>
                  <a:pt x="208102" y="27839"/>
                </a:cubicBezTo>
                <a:cubicBezTo>
                  <a:pt x="265829" y="53239"/>
                  <a:pt x="347801" y="135211"/>
                  <a:pt x="353574" y="166384"/>
                </a:cubicBezTo>
                <a:cubicBezTo>
                  <a:pt x="359347" y="197557"/>
                  <a:pt x="291229" y="211411"/>
                  <a:pt x="242738" y="214875"/>
                </a:cubicBezTo>
                <a:cubicBezTo>
                  <a:pt x="194247" y="218339"/>
                  <a:pt x="100729" y="214875"/>
                  <a:pt x="62629" y="187166"/>
                </a:cubicBezTo>
                <a:cubicBezTo>
                  <a:pt x="24529" y="159457"/>
                  <a:pt x="-17035" y="40539"/>
                  <a:pt x="7211" y="13984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14">
            <a:extLst>
              <a:ext uri="{FF2B5EF4-FFF2-40B4-BE49-F238E27FC236}">
                <a16:creationId xmlns:a16="http://schemas.microsoft.com/office/drawing/2014/main" id="{15E9347E-6D44-4093-BC8A-7E0E17E51858}"/>
              </a:ext>
            </a:extLst>
          </p:cNvPr>
          <p:cNvSpPr>
            <a:spLocks/>
          </p:cNvSpPr>
          <p:nvPr/>
        </p:nvSpPr>
        <p:spPr bwMode="auto">
          <a:xfrm>
            <a:off x="17792700" y="1436688"/>
            <a:ext cx="723900" cy="280987"/>
          </a:xfrm>
          <a:custGeom>
            <a:avLst/>
            <a:gdLst>
              <a:gd name="T0" fmla="*/ 438329 w 724903"/>
              <a:gd name="T1" fmla="*/ 11582 h 281360"/>
              <a:gd name="T2" fmla="*/ 721169 w 724903"/>
              <a:gd name="T3" fmla="*/ 253073 h 281360"/>
              <a:gd name="T4" fmla="*/ 514214 w 724903"/>
              <a:gd name="T5" fmla="*/ 273772 h 281360"/>
              <a:gd name="T6" fmla="*/ 334850 w 724903"/>
              <a:gd name="T7" fmla="*/ 246172 h 281360"/>
              <a:gd name="T8" fmla="*/ 272763 w 724903"/>
              <a:gd name="T9" fmla="*/ 190974 h 281360"/>
              <a:gd name="T10" fmla="*/ 45109 w 724903"/>
              <a:gd name="T11" fmla="*/ 218573 h 281360"/>
              <a:gd name="T12" fmla="*/ 3720 w 724903"/>
              <a:gd name="T13" fmla="*/ 59879 h 281360"/>
              <a:gd name="T14" fmla="*/ 100299 w 724903"/>
              <a:gd name="T15" fmla="*/ 39180 h 281360"/>
              <a:gd name="T16" fmla="*/ 438329 w 724903"/>
              <a:gd name="T17" fmla="*/ 11582 h 2813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4903" h="281360">
                <a:moveTo>
                  <a:pt x="440153" y="11627"/>
                </a:moveTo>
                <a:cubicBezTo>
                  <a:pt x="544062" y="47418"/>
                  <a:pt x="711471" y="210209"/>
                  <a:pt x="724171" y="254082"/>
                </a:cubicBezTo>
                <a:cubicBezTo>
                  <a:pt x="736871" y="297955"/>
                  <a:pt x="581008" y="276018"/>
                  <a:pt x="516353" y="274863"/>
                </a:cubicBezTo>
                <a:cubicBezTo>
                  <a:pt x="451699" y="273708"/>
                  <a:pt x="376653" y="261008"/>
                  <a:pt x="336244" y="247154"/>
                </a:cubicBezTo>
                <a:cubicBezTo>
                  <a:pt x="295835" y="233300"/>
                  <a:pt x="322389" y="196354"/>
                  <a:pt x="273898" y="191736"/>
                </a:cubicBezTo>
                <a:cubicBezTo>
                  <a:pt x="225407" y="187118"/>
                  <a:pt x="90325" y="241381"/>
                  <a:pt x="45298" y="219445"/>
                </a:cubicBezTo>
                <a:cubicBezTo>
                  <a:pt x="271" y="197509"/>
                  <a:pt x="-5501" y="90136"/>
                  <a:pt x="3735" y="60118"/>
                </a:cubicBezTo>
                <a:cubicBezTo>
                  <a:pt x="12971" y="30100"/>
                  <a:pt x="26825" y="45109"/>
                  <a:pt x="100716" y="39336"/>
                </a:cubicBezTo>
                <a:cubicBezTo>
                  <a:pt x="174607" y="33563"/>
                  <a:pt x="336244" y="-24164"/>
                  <a:pt x="440153" y="11627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15">
            <a:extLst>
              <a:ext uri="{FF2B5EF4-FFF2-40B4-BE49-F238E27FC236}">
                <a16:creationId xmlns:a16="http://schemas.microsoft.com/office/drawing/2014/main" id="{6328AF65-E952-4640-85AE-B81F4D1750A7}"/>
              </a:ext>
            </a:extLst>
          </p:cNvPr>
          <p:cNvSpPr>
            <a:spLocks/>
          </p:cNvSpPr>
          <p:nvPr/>
        </p:nvSpPr>
        <p:spPr bwMode="auto">
          <a:xfrm>
            <a:off x="11874500" y="7967663"/>
            <a:ext cx="8074025" cy="5543550"/>
          </a:xfrm>
          <a:custGeom>
            <a:avLst/>
            <a:gdLst>
              <a:gd name="T0" fmla="*/ 0 w 8074400"/>
              <a:gd name="T1" fmla="*/ 130677 h 5542459"/>
              <a:gd name="T2" fmla="*/ 217994 w 8074400"/>
              <a:gd name="T3" fmla="*/ 168125 h 5542459"/>
              <a:gd name="T4" fmla="*/ 367263 w 8074400"/>
              <a:gd name="T5" fmla="*/ 75 h 5542459"/>
              <a:gd name="T6" fmla="*/ 535190 w 8074400"/>
              <a:gd name="T7" fmla="*/ 149452 h 5542459"/>
              <a:gd name="T8" fmla="*/ 684459 w 8074400"/>
              <a:gd name="T9" fmla="*/ 354848 h 5542459"/>
              <a:gd name="T10" fmla="*/ 647143 w 8074400"/>
              <a:gd name="T11" fmla="*/ 56092 h 5542459"/>
              <a:gd name="T12" fmla="*/ 833728 w 8074400"/>
              <a:gd name="T13" fmla="*/ 93435 h 5542459"/>
              <a:gd name="T14" fmla="*/ 871047 w 8074400"/>
              <a:gd name="T15" fmla="*/ 261485 h 5542459"/>
              <a:gd name="T16" fmla="*/ 1094949 w 8074400"/>
              <a:gd name="T17" fmla="*/ 112108 h 5542459"/>
              <a:gd name="T18" fmla="*/ 1188243 w 8074400"/>
              <a:gd name="T19" fmla="*/ 336175 h 5542459"/>
              <a:gd name="T20" fmla="*/ 982997 w 8074400"/>
              <a:gd name="T21" fmla="*/ 560242 h 5542459"/>
              <a:gd name="T22" fmla="*/ 1374828 w 8074400"/>
              <a:gd name="T23" fmla="*/ 634931 h 5542459"/>
              <a:gd name="T24" fmla="*/ 1468123 w 8074400"/>
              <a:gd name="T25" fmla="*/ 802982 h 5542459"/>
              <a:gd name="T26" fmla="*/ 1636050 w 8074400"/>
              <a:gd name="T27" fmla="*/ 672275 h 5542459"/>
              <a:gd name="T28" fmla="*/ 1636050 w 8074400"/>
              <a:gd name="T29" fmla="*/ 933688 h 5542459"/>
              <a:gd name="T30" fmla="*/ 1990565 w 8074400"/>
              <a:gd name="T31" fmla="*/ 1251115 h 5542459"/>
              <a:gd name="T32" fmla="*/ 2214466 w 8074400"/>
              <a:gd name="T33" fmla="*/ 1195098 h 5542459"/>
              <a:gd name="T34" fmla="*/ 2214466 w 8074400"/>
              <a:gd name="T35" fmla="*/ 1400495 h 5542459"/>
              <a:gd name="T36" fmla="*/ 2363735 w 8074400"/>
              <a:gd name="T37" fmla="*/ 1493855 h 5542459"/>
              <a:gd name="T38" fmla="*/ 2736909 w 8074400"/>
              <a:gd name="T39" fmla="*/ 1568545 h 5542459"/>
              <a:gd name="T40" fmla="*/ 2923494 w 8074400"/>
              <a:gd name="T41" fmla="*/ 1680578 h 5542459"/>
              <a:gd name="T42" fmla="*/ 3054105 w 8074400"/>
              <a:gd name="T43" fmla="*/ 1568545 h 5542459"/>
              <a:gd name="T44" fmla="*/ 3110082 w 8074400"/>
              <a:gd name="T45" fmla="*/ 1624561 h 5542459"/>
              <a:gd name="T46" fmla="*/ 3072763 w 8074400"/>
              <a:gd name="T47" fmla="*/ 1867298 h 5542459"/>
              <a:gd name="T48" fmla="*/ 3352642 w 8074400"/>
              <a:gd name="T49" fmla="*/ 1699248 h 5542459"/>
              <a:gd name="T50" fmla="*/ 3688499 w 8074400"/>
              <a:gd name="T51" fmla="*/ 2184728 h 5542459"/>
              <a:gd name="T52" fmla="*/ 4005695 w 8074400"/>
              <a:gd name="T53" fmla="*/ 2856928 h 5542459"/>
              <a:gd name="T54" fmla="*/ 4248258 w 8074400"/>
              <a:gd name="T55" fmla="*/ 3267718 h 5542459"/>
              <a:gd name="T56" fmla="*/ 4565454 w 8074400"/>
              <a:gd name="T57" fmla="*/ 3342408 h 5542459"/>
              <a:gd name="T58" fmla="*/ 5311798 w 8074400"/>
              <a:gd name="T59" fmla="*/ 3099668 h 5542459"/>
              <a:gd name="T60" fmla="*/ 5837695 w 8074400"/>
              <a:gd name="T61" fmla="*/ 2816299 h 5542459"/>
              <a:gd name="T62" fmla="*/ 6151436 w 8074400"/>
              <a:gd name="T63" fmla="*/ 2744895 h 5542459"/>
              <a:gd name="T64" fmla="*/ 6599242 w 8074400"/>
              <a:gd name="T65" fmla="*/ 3118340 h 5542459"/>
              <a:gd name="T66" fmla="*/ 7233637 w 8074400"/>
              <a:gd name="T67" fmla="*/ 3827885 h 5542459"/>
              <a:gd name="T68" fmla="*/ 7588152 w 8074400"/>
              <a:gd name="T69" fmla="*/ 4444069 h 5542459"/>
              <a:gd name="T70" fmla="*/ 7961323 w 8074400"/>
              <a:gd name="T71" fmla="*/ 5116271 h 5542459"/>
              <a:gd name="T72" fmla="*/ 8073275 w 8074400"/>
              <a:gd name="T73" fmla="*/ 5545732 h 55424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074400" h="5542459">
                <a:moveTo>
                  <a:pt x="0" y="130599"/>
                </a:moveTo>
                <a:cubicBezTo>
                  <a:pt x="286138" y="161700"/>
                  <a:pt x="156805" y="189780"/>
                  <a:pt x="218024" y="168026"/>
                </a:cubicBezTo>
                <a:cubicBezTo>
                  <a:pt x="279243" y="146272"/>
                  <a:pt x="314441" y="3185"/>
                  <a:pt x="367314" y="75"/>
                </a:cubicBezTo>
                <a:cubicBezTo>
                  <a:pt x="420188" y="-3035"/>
                  <a:pt x="482392" y="90271"/>
                  <a:pt x="535265" y="149365"/>
                </a:cubicBezTo>
                <a:cubicBezTo>
                  <a:pt x="588138" y="208459"/>
                  <a:pt x="665894" y="370189"/>
                  <a:pt x="684555" y="354638"/>
                </a:cubicBezTo>
                <a:cubicBezTo>
                  <a:pt x="703216" y="339087"/>
                  <a:pt x="622351" y="99602"/>
                  <a:pt x="647233" y="56059"/>
                </a:cubicBezTo>
                <a:cubicBezTo>
                  <a:pt x="672115" y="12516"/>
                  <a:pt x="796523" y="59169"/>
                  <a:pt x="833845" y="93381"/>
                </a:cubicBezTo>
                <a:cubicBezTo>
                  <a:pt x="871167" y="127593"/>
                  <a:pt x="827624" y="258222"/>
                  <a:pt x="871167" y="261332"/>
                </a:cubicBezTo>
                <a:cubicBezTo>
                  <a:pt x="914710" y="264442"/>
                  <a:pt x="1042229" y="99601"/>
                  <a:pt x="1095102" y="112042"/>
                </a:cubicBezTo>
                <a:cubicBezTo>
                  <a:pt x="1147976" y="124483"/>
                  <a:pt x="1207069" y="261332"/>
                  <a:pt x="1188408" y="335977"/>
                </a:cubicBezTo>
                <a:cubicBezTo>
                  <a:pt x="1169747" y="410622"/>
                  <a:pt x="952033" y="510149"/>
                  <a:pt x="983135" y="559912"/>
                </a:cubicBezTo>
                <a:cubicBezTo>
                  <a:pt x="1014237" y="609675"/>
                  <a:pt x="1294155" y="594123"/>
                  <a:pt x="1375020" y="634556"/>
                </a:cubicBezTo>
                <a:cubicBezTo>
                  <a:pt x="1455885" y="674989"/>
                  <a:pt x="1424784" y="796288"/>
                  <a:pt x="1468327" y="802508"/>
                </a:cubicBezTo>
                <a:cubicBezTo>
                  <a:pt x="1511870" y="808728"/>
                  <a:pt x="1608286" y="650108"/>
                  <a:pt x="1636278" y="671879"/>
                </a:cubicBezTo>
                <a:cubicBezTo>
                  <a:pt x="1664270" y="693650"/>
                  <a:pt x="1577184" y="836720"/>
                  <a:pt x="1636278" y="933136"/>
                </a:cubicBezTo>
                <a:cubicBezTo>
                  <a:pt x="1695372" y="1029552"/>
                  <a:pt x="1894425" y="1206834"/>
                  <a:pt x="1990841" y="1250377"/>
                </a:cubicBezTo>
                <a:cubicBezTo>
                  <a:pt x="2087257" y="1293920"/>
                  <a:pt x="2177453" y="1169511"/>
                  <a:pt x="2214775" y="1194393"/>
                </a:cubicBezTo>
                <a:cubicBezTo>
                  <a:pt x="2252097" y="1219275"/>
                  <a:pt x="2189893" y="1349904"/>
                  <a:pt x="2214775" y="1399667"/>
                </a:cubicBezTo>
                <a:cubicBezTo>
                  <a:pt x="2239657" y="1449430"/>
                  <a:pt x="2276979" y="1464981"/>
                  <a:pt x="2364065" y="1492973"/>
                </a:cubicBezTo>
                <a:cubicBezTo>
                  <a:pt x="2451151" y="1520965"/>
                  <a:pt x="2643984" y="1536516"/>
                  <a:pt x="2737290" y="1567618"/>
                </a:cubicBezTo>
                <a:cubicBezTo>
                  <a:pt x="2830596" y="1598720"/>
                  <a:pt x="2871029" y="1679585"/>
                  <a:pt x="2923902" y="1679585"/>
                </a:cubicBezTo>
                <a:cubicBezTo>
                  <a:pt x="2976775" y="1679585"/>
                  <a:pt x="3023429" y="1576949"/>
                  <a:pt x="3054531" y="1567618"/>
                </a:cubicBezTo>
                <a:cubicBezTo>
                  <a:pt x="3085633" y="1558287"/>
                  <a:pt x="3107404" y="1573838"/>
                  <a:pt x="3110514" y="1623601"/>
                </a:cubicBezTo>
                <a:cubicBezTo>
                  <a:pt x="3113624" y="1673364"/>
                  <a:pt x="3032759" y="1853756"/>
                  <a:pt x="3073192" y="1866197"/>
                </a:cubicBezTo>
                <a:cubicBezTo>
                  <a:pt x="3113625" y="1878638"/>
                  <a:pt x="3250473" y="1645373"/>
                  <a:pt x="3353110" y="1698246"/>
                </a:cubicBezTo>
                <a:cubicBezTo>
                  <a:pt x="3455747" y="1751119"/>
                  <a:pt x="3580155" y="1990605"/>
                  <a:pt x="3689012" y="2183438"/>
                </a:cubicBezTo>
                <a:cubicBezTo>
                  <a:pt x="3797869" y="2376271"/>
                  <a:pt x="3912947" y="2674850"/>
                  <a:pt x="4006253" y="2855242"/>
                </a:cubicBezTo>
                <a:cubicBezTo>
                  <a:pt x="4099559" y="3035634"/>
                  <a:pt x="4155543" y="3184924"/>
                  <a:pt x="4248849" y="3265789"/>
                </a:cubicBezTo>
                <a:cubicBezTo>
                  <a:pt x="4342155" y="3346654"/>
                  <a:pt x="4388808" y="3368426"/>
                  <a:pt x="4566090" y="3340434"/>
                </a:cubicBezTo>
                <a:cubicBezTo>
                  <a:pt x="4743372" y="3312442"/>
                  <a:pt x="5100469" y="3185471"/>
                  <a:pt x="5312539" y="3097838"/>
                </a:cubicBezTo>
                <a:cubicBezTo>
                  <a:pt x="5524609" y="3010205"/>
                  <a:pt x="5698549" y="2873731"/>
                  <a:pt x="5838508" y="2814637"/>
                </a:cubicBezTo>
                <a:cubicBezTo>
                  <a:pt x="5978467" y="2755543"/>
                  <a:pt x="6025352" y="2692965"/>
                  <a:pt x="6152294" y="2743275"/>
                </a:cubicBezTo>
                <a:cubicBezTo>
                  <a:pt x="6279237" y="2793585"/>
                  <a:pt x="6419771" y="2936107"/>
                  <a:pt x="6600163" y="3116499"/>
                </a:cubicBezTo>
                <a:cubicBezTo>
                  <a:pt x="6780555" y="3296891"/>
                  <a:pt x="7069804" y="3604802"/>
                  <a:pt x="7234645" y="3825626"/>
                </a:cubicBezTo>
                <a:cubicBezTo>
                  <a:pt x="7399486" y="4046450"/>
                  <a:pt x="7467910" y="4226842"/>
                  <a:pt x="7589208" y="4441446"/>
                </a:cubicBezTo>
                <a:cubicBezTo>
                  <a:pt x="7710506" y="4656050"/>
                  <a:pt x="7881568" y="4929748"/>
                  <a:pt x="7962433" y="5113250"/>
                </a:cubicBezTo>
                <a:cubicBezTo>
                  <a:pt x="8043298" y="5296752"/>
                  <a:pt x="8058849" y="5419605"/>
                  <a:pt x="8074400" y="5542459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6">
            <a:extLst>
              <a:ext uri="{FF2B5EF4-FFF2-40B4-BE49-F238E27FC236}">
                <a16:creationId xmlns:a16="http://schemas.microsoft.com/office/drawing/2014/main" id="{DF376412-4D10-425D-B2C7-AE1C7E134DA1}"/>
              </a:ext>
            </a:extLst>
          </p:cNvPr>
          <p:cNvSpPr>
            <a:spLocks/>
          </p:cNvSpPr>
          <p:nvPr/>
        </p:nvSpPr>
        <p:spPr bwMode="auto">
          <a:xfrm>
            <a:off x="20210463" y="12555538"/>
            <a:ext cx="3387725" cy="5676900"/>
          </a:xfrm>
          <a:custGeom>
            <a:avLst/>
            <a:gdLst>
              <a:gd name="T0" fmla="*/ 3387767 w 3387704"/>
              <a:gd name="T1" fmla="*/ 0 h 5676468"/>
              <a:gd name="T2" fmla="*/ 2911205 w 3387704"/>
              <a:gd name="T3" fmla="*/ 190110 h 5676468"/>
              <a:gd name="T4" fmla="*/ 2556636 w 3387704"/>
              <a:gd name="T5" fmla="*/ 190110 h 5676468"/>
              <a:gd name="T6" fmla="*/ 2314034 w 3387704"/>
              <a:gd name="T7" fmla="*/ 488759 h 5676468"/>
              <a:gd name="T8" fmla="*/ 2444666 w 3387704"/>
              <a:gd name="T9" fmla="*/ 619417 h 5676468"/>
              <a:gd name="T10" fmla="*/ 2118953 w 3387704"/>
              <a:gd name="T11" fmla="*/ 838393 h 5676468"/>
              <a:gd name="T12" fmla="*/ 1888275 w 3387704"/>
              <a:gd name="T13" fmla="*/ 899399 h 5676468"/>
              <a:gd name="T14" fmla="*/ 1435214 w 3387704"/>
              <a:gd name="T15" fmla="*/ 1462647 h 5676468"/>
              <a:gd name="T16" fmla="*/ 989063 w 3387704"/>
              <a:gd name="T17" fmla="*/ 1981999 h 5676468"/>
              <a:gd name="T18" fmla="*/ 839770 w 3387704"/>
              <a:gd name="T19" fmla="*/ 2355307 h 5676468"/>
              <a:gd name="T20" fmla="*/ 690477 w 3387704"/>
              <a:gd name="T21" fmla="*/ 2429970 h 5676468"/>
              <a:gd name="T22" fmla="*/ 709139 w 3387704"/>
              <a:gd name="T23" fmla="*/ 2597960 h 5676468"/>
              <a:gd name="T24" fmla="*/ 391892 w 3387704"/>
              <a:gd name="T25" fmla="*/ 2971269 h 5676468"/>
              <a:gd name="T26" fmla="*/ 317247 w 3387704"/>
              <a:gd name="T27" fmla="*/ 3157923 h 5676468"/>
              <a:gd name="T28" fmla="*/ 149293 w 3387704"/>
              <a:gd name="T29" fmla="*/ 3307249 h 5676468"/>
              <a:gd name="T30" fmla="*/ 242602 w 3387704"/>
              <a:gd name="T31" fmla="*/ 3475236 h 5676468"/>
              <a:gd name="T32" fmla="*/ 335908 w 3387704"/>
              <a:gd name="T33" fmla="*/ 3661893 h 5676468"/>
              <a:gd name="T34" fmla="*/ 317247 w 3387704"/>
              <a:gd name="T35" fmla="*/ 3904543 h 5676468"/>
              <a:gd name="T36" fmla="*/ 186615 w 3387704"/>
              <a:gd name="T37" fmla="*/ 4800486 h 5676468"/>
              <a:gd name="T38" fmla="*/ 18661 w 3387704"/>
              <a:gd name="T39" fmla="*/ 5491110 h 5676468"/>
              <a:gd name="T40" fmla="*/ 0 w 3387704"/>
              <a:gd name="T41" fmla="*/ 5677764 h 56764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387704" h="5676468">
                <a:moveTo>
                  <a:pt x="3387704" y="0"/>
                </a:moveTo>
                <a:cubicBezTo>
                  <a:pt x="3253965" y="93306"/>
                  <a:pt x="3049670" y="158390"/>
                  <a:pt x="2911151" y="190068"/>
                </a:cubicBezTo>
                <a:cubicBezTo>
                  <a:pt x="2772632" y="221746"/>
                  <a:pt x="2656114" y="140305"/>
                  <a:pt x="2556588" y="190068"/>
                </a:cubicBezTo>
                <a:cubicBezTo>
                  <a:pt x="2457062" y="239831"/>
                  <a:pt x="2332653" y="417113"/>
                  <a:pt x="2313992" y="488648"/>
                </a:cubicBezTo>
                <a:cubicBezTo>
                  <a:pt x="2295331" y="560183"/>
                  <a:pt x="2477134" y="561017"/>
                  <a:pt x="2444621" y="619276"/>
                </a:cubicBezTo>
                <a:cubicBezTo>
                  <a:pt x="2412108" y="677535"/>
                  <a:pt x="2211644" y="791548"/>
                  <a:pt x="2118914" y="838201"/>
                </a:cubicBezTo>
                <a:cubicBezTo>
                  <a:pt x="2026184" y="884854"/>
                  <a:pt x="2002193" y="795176"/>
                  <a:pt x="1888239" y="899195"/>
                </a:cubicBezTo>
                <a:cubicBezTo>
                  <a:pt x="1774285" y="1003214"/>
                  <a:pt x="1585053" y="1281922"/>
                  <a:pt x="1435187" y="1462314"/>
                </a:cubicBezTo>
                <a:cubicBezTo>
                  <a:pt x="1285321" y="1642706"/>
                  <a:pt x="1088284" y="1832803"/>
                  <a:pt x="989045" y="1981546"/>
                </a:cubicBezTo>
                <a:cubicBezTo>
                  <a:pt x="889806" y="2130289"/>
                  <a:pt x="889518" y="2280125"/>
                  <a:pt x="839755" y="2354770"/>
                </a:cubicBezTo>
                <a:cubicBezTo>
                  <a:pt x="789992" y="2429415"/>
                  <a:pt x="712236" y="2388982"/>
                  <a:pt x="690465" y="2429415"/>
                </a:cubicBezTo>
                <a:cubicBezTo>
                  <a:pt x="668694" y="2469848"/>
                  <a:pt x="758890" y="2507170"/>
                  <a:pt x="709127" y="2597366"/>
                </a:cubicBezTo>
                <a:cubicBezTo>
                  <a:pt x="659364" y="2687562"/>
                  <a:pt x="457200" y="2877285"/>
                  <a:pt x="391886" y="2970591"/>
                </a:cubicBezTo>
                <a:cubicBezTo>
                  <a:pt x="326572" y="3063897"/>
                  <a:pt x="357674" y="3101219"/>
                  <a:pt x="317241" y="3157203"/>
                </a:cubicBezTo>
                <a:cubicBezTo>
                  <a:pt x="276808" y="3213187"/>
                  <a:pt x="161731" y="3253620"/>
                  <a:pt x="149290" y="3306493"/>
                </a:cubicBezTo>
                <a:cubicBezTo>
                  <a:pt x="136849" y="3359367"/>
                  <a:pt x="211494" y="3415350"/>
                  <a:pt x="242596" y="3474444"/>
                </a:cubicBezTo>
                <a:cubicBezTo>
                  <a:pt x="273698" y="3533538"/>
                  <a:pt x="323461" y="3589521"/>
                  <a:pt x="335902" y="3661056"/>
                </a:cubicBezTo>
                <a:cubicBezTo>
                  <a:pt x="348343" y="3732591"/>
                  <a:pt x="342123" y="3713930"/>
                  <a:pt x="317241" y="3903652"/>
                </a:cubicBezTo>
                <a:cubicBezTo>
                  <a:pt x="292359" y="4093374"/>
                  <a:pt x="236375" y="4535024"/>
                  <a:pt x="186612" y="4799391"/>
                </a:cubicBezTo>
                <a:cubicBezTo>
                  <a:pt x="136849" y="5063758"/>
                  <a:pt x="49763" y="5343677"/>
                  <a:pt x="18661" y="5489856"/>
                </a:cubicBezTo>
                <a:cubicBezTo>
                  <a:pt x="-12441" y="5636035"/>
                  <a:pt x="18661" y="5660917"/>
                  <a:pt x="0" y="5676468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Freeform 17">
            <a:extLst>
              <a:ext uri="{FF2B5EF4-FFF2-40B4-BE49-F238E27FC236}">
                <a16:creationId xmlns:a16="http://schemas.microsoft.com/office/drawing/2014/main" id="{5C1CBD2A-1C8F-4C3C-971E-891722205C99}"/>
              </a:ext>
            </a:extLst>
          </p:cNvPr>
          <p:cNvSpPr>
            <a:spLocks/>
          </p:cNvSpPr>
          <p:nvPr/>
        </p:nvSpPr>
        <p:spPr bwMode="auto">
          <a:xfrm>
            <a:off x="19738975" y="1006475"/>
            <a:ext cx="7654925" cy="12288838"/>
          </a:xfrm>
          <a:custGeom>
            <a:avLst/>
            <a:gdLst>
              <a:gd name="T0" fmla="*/ 0 w 7656079"/>
              <a:gd name="T1" fmla="*/ 487491 h 12288440"/>
              <a:gd name="T2" fmla="*/ 364385 w 7656079"/>
              <a:gd name="T3" fmla="*/ 217740 h 12288440"/>
              <a:gd name="T4" fmla="*/ 754539 w 7656079"/>
              <a:gd name="T5" fmla="*/ 182316 h 12288440"/>
              <a:gd name="T6" fmla="*/ 1142795 w 7656079"/>
              <a:gd name="T7" fmla="*/ 75347 h 12288440"/>
              <a:gd name="T8" fmla="*/ 1310668 w 7656079"/>
              <a:gd name="T9" fmla="*/ 696 h 12288440"/>
              <a:gd name="T10" fmla="*/ 1907557 w 7656079"/>
              <a:gd name="T11" fmla="*/ 38022 h 12288440"/>
              <a:gd name="T12" fmla="*/ 2224657 w 7656079"/>
              <a:gd name="T13" fmla="*/ 38022 h 12288440"/>
              <a:gd name="T14" fmla="*/ 2802891 w 7656079"/>
              <a:gd name="T15" fmla="*/ 38022 h 12288440"/>
              <a:gd name="T16" fmla="*/ 3082684 w 7656079"/>
              <a:gd name="T17" fmla="*/ 411282 h 12288440"/>
              <a:gd name="T18" fmla="*/ 3306517 w 7656079"/>
              <a:gd name="T19" fmla="*/ 523261 h 12288440"/>
              <a:gd name="T20" fmla="*/ 3359195 w 7656079"/>
              <a:gd name="T21" fmla="*/ 764154 h 12288440"/>
              <a:gd name="T22" fmla="*/ 3499952 w 7656079"/>
              <a:gd name="T23" fmla="*/ 793012 h 12288440"/>
              <a:gd name="T24" fmla="*/ 3567656 w 7656079"/>
              <a:gd name="T25" fmla="*/ 1363098 h 12288440"/>
              <a:gd name="T26" fmla="*/ 3698225 w 7656079"/>
              <a:gd name="T27" fmla="*/ 1717697 h 12288440"/>
              <a:gd name="T28" fmla="*/ 3810143 w 7656079"/>
              <a:gd name="T29" fmla="*/ 1922988 h 12288440"/>
              <a:gd name="T30" fmla="*/ 3996670 w 7656079"/>
              <a:gd name="T31" fmla="*/ 2053632 h 12288440"/>
              <a:gd name="T32" fmla="*/ 4220505 w 7656079"/>
              <a:gd name="T33" fmla="*/ 2632184 h 12288440"/>
              <a:gd name="T34" fmla="*/ 4295115 w 7656079"/>
              <a:gd name="T35" fmla="*/ 2874804 h 12288440"/>
              <a:gd name="T36" fmla="*/ 4537602 w 7656079"/>
              <a:gd name="T37" fmla="*/ 3154749 h 12288440"/>
              <a:gd name="T38" fmla="*/ 4873351 w 7656079"/>
              <a:gd name="T39" fmla="*/ 3733304 h 12288440"/>
              <a:gd name="T40" fmla="*/ 5097185 w 7656079"/>
              <a:gd name="T41" fmla="*/ 3975924 h 12288440"/>
              <a:gd name="T42" fmla="*/ 5432936 w 7656079"/>
              <a:gd name="T43" fmla="*/ 4125229 h 12288440"/>
              <a:gd name="T44" fmla="*/ 5563504 w 7656079"/>
              <a:gd name="T45" fmla="*/ 4535815 h 12288440"/>
              <a:gd name="T46" fmla="*/ 5658670 w 7656079"/>
              <a:gd name="T47" fmla="*/ 4686675 h 12288440"/>
              <a:gd name="T48" fmla="*/ 5994246 w 7656079"/>
              <a:gd name="T49" fmla="*/ 5083783 h 12288440"/>
              <a:gd name="T50" fmla="*/ 6346922 w 7656079"/>
              <a:gd name="T51" fmla="*/ 5114370 h 12288440"/>
              <a:gd name="T52" fmla="*/ 6709615 w 7656079"/>
              <a:gd name="T53" fmla="*/ 4980271 h 12288440"/>
              <a:gd name="T54" fmla="*/ 6935348 w 7656079"/>
              <a:gd name="T55" fmla="*/ 5362001 h 12288440"/>
              <a:gd name="T56" fmla="*/ 7108405 w 7656079"/>
              <a:gd name="T57" fmla="*/ 5674087 h 12288440"/>
              <a:gd name="T58" fmla="*/ 7242256 w 7656079"/>
              <a:gd name="T59" fmla="*/ 5786237 h 12288440"/>
              <a:gd name="T60" fmla="*/ 7037075 w 7656079"/>
              <a:gd name="T61" fmla="*/ 6010195 h 12288440"/>
              <a:gd name="T62" fmla="*/ 7223603 w 7656079"/>
              <a:gd name="T63" fmla="*/ 6607412 h 12288440"/>
              <a:gd name="T64" fmla="*/ 7354172 w 7656079"/>
              <a:gd name="T65" fmla="*/ 6831367 h 12288440"/>
              <a:gd name="T66" fmla="*/ 7130339 w 7656079"/>
              <a:gd name="T67" fmla="*/ 7652542 h 12288440"/>
              <a:gd name="T68" fmla="*/ 6729994 w 7656079"/>
              <a:gd name="T69" fmla="*/ 8548368 h 12288440"/>
              <a:gd name="T70" fmla="*/ 6216353 w 7656079"/>
              <a:gd name="T71" fmla="*/ 9668149 h 12288440"/>
              <a:gd name="T72" fmla="*/ 5992519 w 7656079"/>
              <a:gd name="T73" fmla="*/ 10396009 h 12288440"/>
              <a:gd name="T74" fmla="*/ 5843297 w 7656079"/>
              <a:gd name="T75" fmla="*/ 10769270 h 12288440"/>
              <a:gd name="T76" fmla="*/ 5843297 w 7656079"/>
              <a:gd name="T77" fmla="*/ 11198520 h 12288440"/>
              <a:gd name="T78" fmla="*/ 5731380 w 7656079"/>
              <a:gd name="T79" fmla="*/ 11907715 h 12288440"/>
              <a:gd name="T80" fmla="*/ 6067129 w 7656079"/>
              <a:gd name="T81" fmla="*/ 12280976 h 12288440"/>
              <a:gd name="T82" fmla="*/ 6608062 w 7656079"/>
              <a:gd name="T83" fmla="*/ 12168996 h 12288440"/>
              <a:gd name="T84" fmla="*/ 6962463 w 7656079"/>
              <a:gd name="T85" fmla="*/ 12150334 h 12288440"/>
              <a:gd name="T86" fmla="*/ 7428784 w 7656079"/>
              <a:gd name="T87" fmla="*/ 12094346 h 12288440"/>
              <a:gd name="T88" fmla="*/ 7652617 w 7656079"/>
              <a:gd name="T89" fmla="*/ 12057017 h 122884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656079" h="12288440">
                <a:moveTo>
                  <a:pt x="0" y="487443"/>
                </a:moveTo>
                <a:cubicBezTo>
                  <a:pt x="69979" y="372365"/>
                  <a:pt x="238737" y="268577"/>
                  <a:pt x="364550" y="217719"/>
                </a:cubicBezTo>
                <a:cubicBezTo>
                  <a:pt x="490364" y="166862"/>
                  <a:pt x="625088" y="206028"/>
                  <a:pt x="754881" y="182298"/>
                </a:cubicBezTo>
                <a:cubicBezTo>
                  <a:pt x="884674" y="158568"/>
                  <a:pt x="1050581" y="105608"/>
                  <a:pt x="1143311" y="75341"/>
                </a:cubicBezTo>
                <a:cubicBezTo>
                  <a:pt x="1236041" y="45074"/>
                  <a:pt x="1183744" y="6916"/>
                  <a:pt x="1311262" y="696"/>
                </a:cubicBezTo>
                <a:cubicBezTo>
                  <a:pt x="1438780" y="-5524"/>
                  <a:pt x="1756021" y="31798"/>
                  <a:pt x="1908421" y="38019"/>
                </a:cubicBezTo>
                <a:cubicBezTo>
                  <a:pt x="2060821" y="44239"/>
                  <a:pt x="2225662" y="38019"/>
                  <a:pt x="2225662" y="38019"/>
                </a:cubicBezTo>
                <a:cubicBezTo>
                  <a:pt x="2374952" y="38019"/>
                  <a:pt x="2661091" y="-24185"/>
                  <a:pt x="2804160" y="38019"/>
                </a:cubicBezTo>
                <a:cubicBezTo>
                  <a:pt x="2947229" y="100223"/>
                  <a:pt x="3000104" y="330378"/>
                  <a:pt x="3084079" y="411243"/>
                </a:cubicBezTo>
                <a:cubicBezTo>
                  <a:pt x="3168054" y="492108"/>
                  <a:pt x="3261907" y="464404"/>
                  <a:pt x="3308013" y="523210"/>
                </a:cubicBezTo>
                <a:cubicBezTo>
                  <a:pt x="3354119" y="582016"/>
                  <a:pt x="3328460" y="719125"/>
                  <a:pt x="3360714" y="764079"/>
                </a:cubicBezTo>
                <a:cubicBezTo>
                  <a:pt x="3392968" y="809033"/>
                  <a:pt x="3466777" y="693120"/>
                  <a:pt x="3501536" y="792934"/>
                </a:cubicBezTo>
                <a:cubicBezTo>
                  <a:pt x="3536295" y="892749"/>
                  <a:pt x="3536209" y="1208867"/>
                  <a:pt x="3569270" y="1362966"/>
                </a:cubicBezTo>
                <a:cubicBezTo>
                  <a:pt x="3602331" y="1517065"/>
                  <a:pt x="3659466" y="1624223"/>
                  <a:pt x="3699899" y="1717529"/>
                </a:cubicBezTo>
                <a:cubicBezTo>
                  <a:pt x="3740332" y="1810835"/>
                  <a:pt x="3762103" y="1866818"/>
                  <a:pt x="3811866" y="1922802"/>
                </a:cubicBezTo>
                <a:cubicBezTo>
                  <a:pt x="3861629" y="1978786"/>
                  <a:pt x="3930055" y="1935243"/>
                  <a:pt x="3998479" y="2053431"/>
                </a:cubicBezTo>
                <a:cubicBezTo>
                  <a:pt x="4066904" y="2171619"/>
                  <a:pt x="4172650" y="2495080"/>
                  <a:pt x="4222413" y="2631929"/>
                </a:cubicBezTo>
                <a:cubicBezTo>
                  <a:pt x="4272176" y="2768778"/>
                  <a:pt x="4244185" y="2787439"/>
                  <a:pt x="4297058" y="2874525"/>
                </a:cubicBezTo>
                <a:cubicBezTo>
                  <a:pt x="4349931" y="2961611"/>
                  <a:pt x="4443238" y="3011374"/>
                  <a:pt x="4539654" y="3154443"/>
                </a:cubicBezTo>
                <a:cubicBezTo>
                  <a:pt x="4636070" y="3297512"/>
                  <a:pt x="4782250" y="3596092"/>
                  <a:pt x="4875556" y="3732941"/>
                </a:cubicBezTo>
                <a:cubicBezTo>
                  <a:pt x="4968862" y="3869790"/>
                  <a:pt x="5006185" y="3910223"/>
                  <a:pt x="5099491" y="3975537"/>
                </a:cubicBezTo>
                <a:cubicBezTo>
                  <a:pt x="5192797" y="4040851"/>
                  <a:pt x="5357638" y="4031521"/>
                  <a:pt x="5435393" y="4124827"/>
                </a:cubicBezTo>
                <a:cubicBezTo>
                  <a:pt x="5513148" y="4218133"/>
                  <a:pt x="5528382" y="4441809"/>
                  <a:pt x="5566021" y="4535374"/>
                </a:cubicBezTo>
                <a:cubicBezTo>
                  <a:pt x="5603660" y="4628939"/>
                  <a:pt x="5589406" y="4594900"/>
                  <a:pt x="5661229" y="4686219"/>
                </a:cubicBezTo>
                <a:cubicBezTo>
                  <a:pt x="5733052" y="4777538"/>
                  <a:pt x="5882197" y="5012013"/>
                  <a:pt x="5996958" y="5083288"/>
                </a:cubicBezTo>
                <a:cubicBezTo>
                  <a:pt x="6111719" y="5154563"/>
                  <a:pt x="6230511" y="5131122"/>
                  <a:pt x="6349793" y="5113872"/>
                </a:cubicBezTo>
                <a:cubicBezTo>
                  <a:pt x="6469075" y="5096622"/>
                  <a:pt x="6614535" y="4938520"/>
                  <a:pt x="6712650" y="4979788"/>
                </a:cubicBezTo>
                <a:cubicBezTo>
                  <a:pt x="6810765" y="5021056"/>
                  <a:pt x="6871991" y="5245855"/>
                  <a:pt x="6938486" y="5361479"/>
                </a:cubicBezTo>
                <a:cubicBezTo>
                  <a:pt x="7004981" y="5477103"/>
                  <a:pt x="7060447" y="5602836"/>
                  <a:pt x="7111621" y="5673535"/>
                </a:cubicBezTo>
                <a:cubicBezTo>
                  <a:pt x="7162795" y="5744235"/>
                  <a:pt x="7257426" y="5729664"/>
                  <a:pt x="7245532" y="5785676"/>
                </a:cubicBezTo>
                <a:cubicBezTo>
                  <a:pt x="7233638" y="5841688"/>
                  <a:pt x="7043368" y="5872761"/>
                  <a:pt x="7040258" y="6009610"/>
                </a:cubicBezTo>
                <a:cubicBezTo>
                  <a:pt x="7037148" y="6146459"/>
                  <a:pt x="7173997" y="6469921"/>
                  <a:pt x="7226870" y="6606770"/>
                </a:cubicBezTo>
                <a:cubicBezTo>
                  <a:pt x="7279743" y="6743619"/>
                  <a:pt x="7373050" y="6656533"/>
                  <a:pt x="7357499" y="6830704"/>
                </a:cubicBezTo>
                <a:cubicBezTo>
                  <a:pt x="7341948" y="7004875"/>
                  <a:pt x="7237641" y="7365659"/>
                  <a:pt x="7133564" y="7651798"/>
                </a:cubicBezTo>
                <a:cubicBezTo>
                  <a:pt x="7029487" y="7937937"/>
                  <a:pt x="6978573" y="8355567"/>
                  <a:pt x="6733039" y="8547537"/>
                </a:cubicBezTo>
                <a:cubicBezTo>
                  <a:pt x="6487505" y="8739507"/>
                  <a:pt x="6342132" y="9359300"/>
                  <a:pt x="6219164" y="9667210"/>
                </a:cubicBezTo>
                <a:cubicBezTo>
                  <a:pt x="6096196" y="9975120"/>
                  <a:pt x="6057434" y="10211496"/>
                  <a:pt x="5995230" y="10394998"/>
                </a:cubicBezTo>
                <a:cubicBezTo>
                  <a:pt x="5933026" y="10578500"/>
                  <a:pt x="5870822" y="10634484"/>
                  <a:pt x="5845940" y="10768223"/>
                </a:cubicBezTo>
                <a:cubicBezTo>
                  <a:pt x="5821058" y="10901962"/>
                  <a:pt x="5864601" y="11007709"/>
                  <a:pt x="5845940" y="11197431"/>
                </a:cubicBezTo>
                <a:cubicBezTo>
                  <a:pt x="5827279" y="11387153"/>
                  <a:pt x="5696650" y="11726165"/>
                  <a:pt x="5733972" y="11906557"/>
                </a:cubicBezTo>
                <a:cubicBezTo>
                  <a:pt x="5771294" y="12086949"/>
                  <a:pt x="5923694" y="12236239"/>
                  <a:pt x="6069874" y="12279782"/>
                </a:cubicBezTo>
                <a:cubicBezTo>
                  <a:pt x="6216054" y="12323325"/>
                  <a:pt x="6461760" y="12189585"/>
                  <a:pt x="6611050" y="12167814"/>
                </a:cubicBezTo>
                <a:cubicBezTo>
                  <a:pt x="6760340" y="12146043"/>
                  <a:pt x="6828764" y="12161594"/>
                  <a:pt x="6965613" y="12149153"/>
                </a:cubicBezTo>
                <a:cubicBezTo>
                  <a:pt x="7102462" y="12136712"/>
                  <a:pt x="7317066" y="12108721"/>
                  <a:pt x="7432144" y="12093170"/>
                </a:cubicBezTo>
                <a:cubicBezTo>
                  <a:pt x="7547222" y="12077619"/>
                  <a:pt x="7637418" y="12052737"/>
                  <a:pt x="7656079" y="12055847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Freeform 18">
            <a:extLst>
              <a:ext uri="{FF2B5EF4-FFF2-40B4-BE49-F238E27FC236}">
                <a16:creationId xmlns:a16="http://schemas.microsoft.com/office/drawing/2014/main" id="{3838341F-4FD7-4C0B-B2A5-A859322DBDB0}"/>
              </a:ext>
            </a:extLst>
          </p:cNvPr>
          <p:cNvSpPr>
            <a:spLocks/>
          </p:cNvSpPr>
          <p:nvPr/>
        </p:nvSpPr>
        <p:spPr bwMode="auto">
          <a:xfrm>
            <a:off x="19688175" y="1155700"/>
            <a:ext cx="2649538" cy="8156575"/>
          </a:xfrm>
          <a:custGeom>
            <a:avLst/>
            <a:gdLst>
              <a:gd name="T0" fmla="*/ 0 w 2650762"/>
              <a:gd name="T1" fmla="*/ 337346 h 8156375"/>
              <a:gd name="T2" fmla="*/ 560787 w 2650762"/>
              <a:gd name="T3" fmla="*/ 369661 h 8156375"/>
              <a:gd name="T4" fmla="*/ 1014766 w 2650762"/>
              <a:gd name="T5" fmla="*/ 348925 h 8156375"/>
              <a:gd name="T6" fmla="*/ 1341747 w 2650762"/>
              <a:gd name="T7" fmla="*/ 38226 h 8156375"/>
              <a:gd name="T8" fmla="*/ 1621278 w 2650762"/>
              <a:gd name="T9" fmla="*/ 15071 h 8156375"/>
              <a:gd name="T10" fmla="*/ 1764494 w 2650762"/>
              <a:gd name="T11" fmla="*/ 165236 h 8156375"/>
              <a:gd name="T12" fmla="*/ 2042990 w 2650762"/>
              <a:gd name="T13" fmla="*/ 150722 h 8156375"/>
              <a:gd name="T14" fmla="*/ 2348058 w 2650762"/>
              <a:gd name="T15" fmla="*/ 598624 h 8156375"/>
              <a:gd name="T16" fmla="*/ 2646052 w 2650762"/>
              <a:gd name="T17" fmla="*/ 983971 h 8156375"/>
              <a:gd name="T18" fmla="*/ 2241251 w 2650762"/>
              <a:gd name="T19" fmla="*/ 1772638 h 8156375"/>
              <a:gd name="T20" fmla="*/ 2012621 w 2650762"/>
              <a:gd name="T21" fmla="*/ 2296919 h 8156375"/>
              <a:gd name="T22" fmla="*/ 1900809 w 2650762"/>
              <a:gd name="T23" fmla="*/ 3024760 h 8156375"/>
              <a:gd name="T24" fmla="*/ 1695820 w 2650762"/>
              <a:gd name="T25" fmla="*/ 3435337 h 8156375"/>
              <a:gd name="T26" fmla="*/ 1323112 w 2650762"/>
              <a:gd name="T27" fmla="*/ 3640626 h 8156375"/>
              <a:gd name="T28" fmla="*/ 782685 w 2650762"/>
              <a:gd name="T29" fmla="*/ 3891533 h 8156375"/>
              <a:gd name="T30" fmla="*/ 411705 w 2650762"/>
              <a:gd name="T31" fmla="*/ 3966184 h 8156375"/>
              <a:gd name="T32" fmla="*/ 372708 w 2650762"/>
              <a:gd name="T33" fmla="*/ 4387132 h 8156375"/>
              <a:gd name="T34" fmla="*/ 220172 w 2650762"/>
              <a:gd name="T35" fmla="*/ 5004552 h 8156375"/>
              <a:gd name="T36" fmla="*/ 44001 w 2650762"/>
              <a:gd name="T37" fmla="*/ 5433790 h 8156375"/>
              <a:gd name="T38" fmla="*/ 167718 w 2650762"/>
              <a:gd name="T39" fmla="*/ 5693513 h 8156375"/>
              <a:gd name="T40" fmla="*/ 186354 w 2650762"/>
              <a:gd name="T41" fmla="*/ 6010775 h 8156375"/>
              <a:gd name="T42" fmla="*/ 511782 w 2650762"/>
              <a:gd name="T43" fmla="*/ 6112729 h 8156375"/>
              <a:gd name="T44" fmla="*/ 931769 w 2650762"/>
              <a:gd name="T45" fmla="*/ 6551993 h 8156375"/>
              <a:gd name="T46" fmla="*/ 1099660 w 2650762"/>
              <a:gd name="T47" fmla="*/ 6843855 h 8156375"/>
              <a:gd name="T48" fmla="*/ 1099488 w 2650762"/>
              <a:gd name="T49" fmla="*/ 7186519 h 8156375"/>
              <a:gd name="T50" fmla="*/ 1360383 w 2650762"/>
              <a:gd name="T51" fmla="*/ 7429133 h 8156375"/>
              <a:gd name="T52" fmla="*/ 1509466 w 2650762"/>
              <a:gd name="T53" fmla="*/ 7933025 h 8156375"/>
              <a:gd name="T54" fmla="*/ 1695820 w 2650762"/>
              <a:gd name="T55" fmla="*/ 8156975 h 815637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650762" h="8156375">
                <a:moveTo>
                  <a:pt x="0" y="337322"/>
                </a:moveTo>
                <a:cubicBezTo>
                  <a:pt x="205273" y="387085"/>
                  <a:pt x="392202" y="367705"/>
                  <a:pt x="561564" y="369634"/>
                </a:cubicBezTo>
                <a:cubicBezTo>
                  <a:pt x="730926" y="371563"/>
                  <a:pt x="885833" y="404133"/>
                  <a:pt x="1016173" y="348898"/>
                </a:cubicBezTo>
                <a:cubicBezTo>
                  <a:pt x="1146514" y="293663"/>
                  <a:pt x="1242381" y="86805"/>
                  <a:pt x="1343607" y="38223"/>
                </a:cubicBezTo>
                <a:cubicBezTo>
                  <a:pt x="1444833" y="-10359"/>
                  <a:pt x="1552970" y="-6096"/>
                  <a:pt x="1623526" y="15071"/>
                </a:cubicBezTo>
                <a:cubicBezTo>
                  <a:pt x="1694082" y="36238"/>
                  <a:pt x="1696558" y="142618"/>
                  <a:pt x="1766941" y="165224"/>
                </a:cubicBezTo>
                <a:cubicBezTo>
                  <a:pt x="1837324" y="187830"/>
                  <a:pt x="1948428" y="78484"/>
                  <a:pt x="2045823" y="150710"/>
                </a:cubicBezTo>
                <a:cubicBezTo>
                  <a:pt x="2143219" y="222936"/>
                  <a:pt x="2250664" y="459714"/>
                  <a:pt x="2351314" y="598579"/>
                </a:cubicBezTo>
                <a:cubicBezTo>
                  <a:pt x="2451964" y="737444"/>
                  <a:pt x="2667547" y="788244"/>
                  <a:pt x="2649721" y="983899"/>
                </a:cubicBezTo>
                <a:cubicBezTo>
                  <a:pt x="2631895" y="1179554"/>
                  <a:pt x="2350076" y="1553700"/>
                  <a:pt x="2244358" y="1772509"/>
                </a:cubicBezTo>
                <a:cubicBezTo>
                  <a:pt x="2138640" y="1991318"/>
                  <a:pt x="2072231" y="2088080"/>
                  <a:pt x="2015412" y="2296751"/>
                </a:cubicBezTo>
                <a:cubicBezTo>
                  <a:pt x="1958593" y="2505422"/>
                  <a:pt x="1956319" y="2834816"/>
                  <a:pt x="1903445" y="3024538"/>
                </a:cubicBezTo>
                <a:cubicBezTo>
                  <a:pt x="1850572" y="3214260"/>
                  <a:pt x="1794587" y="3332448"/>
                  <a:pt x="1698171" y="3435085"/>
                </a:cubicBezTo>
                <a:cubicBezTo>
                  <a:pt x="1601755" y="3537722"/>
                  <a:pt x="1477347" y="3564332"/>
                  <a:pt x="1324947" y="3640359"/>
                </a:cubicBezTo>
                <a:cubicBezTo>
                  <a:pt x="1172547" y="3716386"/>
                  <a:pt x="935883" y="3836992"/>
                  <a:pt x="783771" y="3891248"/>
                </a:cubicBezTo>
                <a:cubicBezTo>
                  <a:pt x="631659" y="3945504"/>
                  <a:pt x="480699" y="3883300"/>
                  <a:pt x="412275" y="3965893"/>
                </a:cubicBezTo>
                <a:cubicBezTo>
                  <a:pt x="343851" y="4048486"/>
                  <a:pt x="405190" y="4213760"/>
                  <a:pt x="373224" y="4386808"/>
                </a:cubicBezTo>
                <a:cubicBezTo>
                  <a:pt x="341258" y="4559856"/>
                  <a:pt x="275338" y="4829753"/>
                  <a:pt x="220478" y="5004183"/>
                </a:cubicBezTo>
                <a:cubicBezTo>
                  <a:pt x="165618" y="5178613"/>
                  <a:pt x="52816" y="5318573"/>
                  <a:pt x="44061" y="5433391"/>
                </a:cubicBezTo>
                <a:cubicBezTo>
                  <a:pt x="35307" y="5548209"/>
                  <a:pt x="144192" y="5596936"/>
                  <a:pt x="167951" y="5693093"/>
                </a:cubicBezTo>
                <a:cubicBezTo>
                  <a:pt x="191710" y="5789250"/>
                  <a:pt x="129188" y="5940470"/>
                  <a:pt x="186612" y="6010334"/>
                </a:cubicBezTo>
                <a:cubicBezTo>
                  <a:pt x="244036" y="6080198"/>
                  <a:pt x="388084" y="6022083"/>
                  <a:pt x="512492" y="6112279"/>
                </a:cubicBezTo>
                <a:cubicBezTo>
                  <a:pt x="636900" y="6202475"/>
                  <a:pt x="834946" y="6429665"/>
                  <a:pt x="933061" y="6551510"/>
                </a:cubicBezTo>
                <a:cubicBezTo>
                  <a:pt x="1031176" y="6673355"/>
                  <a:pt x="1073192" y="6737604"/>
                  <a:pt x="1101184" y="6843351"/>
                </a:cubicBezTo>
                <a:cubicBezTo>
                  <a:pt x="1129176" y="6949098"/>
                  <a:pt x="1057498" y="7088452"/>
                  <a:pt x="1101012" y="7185991"/>
                </a:cubicBezTo>
                <a:cubicBezTo>
                  <a:pt x="1144526" y="7283530"/>
                  <a:pt x="1293844" y="7304179"/>
                  <a:pt x="1362269" y="7428587"/>
                </a:cubicBezTo>
                <a:cubicBezTo>
                  <a:pt x="1430694" y="7552995"/>
                  <a:pt x="1455575" y="7811142"/>
                  <a:pt x="1511559" y="7932440"/>
                </a:cubicBezTo>
                <a:cubicBezTo>
                  <a:pt x="1567543" y="8053738"/>
                  <a:pt x="1632857" y="8105056"/>
                  <a:pt x="1698171" y="8156375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Freeform 19">
            <a:extLst>
              <a:ext uri="{FF2B5EF4-FFF2-40B4-BE49-F238E27FC236}">
                <a16:creationId xmlns:a16="http://schemas.microsoft.com/office/drawing/2014/main" id="{AA8A7AF1-67AF-4F11-A7A2-CA17873F0A4C}"/>
              </a:ext>
            </a:extLst>
          </p:cNvPr>
          <p:cNvSpPr>
            <a:spLocks/>
          </p:cNvSpPr>
          <p:nvPr/>
        </p:nvSpPr>
        <p:spPr bwMode="auto">
          <a:xfrm>
            <a:off x="22674263" y="5092700"/>
            <a:ext cx="2454275" cy="4835525"/>
          </a:xfrm>
          <a:custGeom>
            <a:avLst/>
            <a:gdLst>
              <a:gd name="T0" fmla="*/ 2456072 w 2453377"/>
              <a:gd name="T1" fmla="*/ 0 h 4836028"/>
              <a:gd name="T2" fmla="*/ 2240540 w 2453377"/>
              <a:gd name="T3" fmla="*/ 188108 h 4836028"/>
              <a:gd name="T4" fmla="*/ 2147132 w 2453377"/>
              <a:gd name="T5" fmla="*/ 505249 h 4836028"/>
              <a:gd name="T6" fmla="*/ 1810861 w 2453377"/>
              <a:gd name="T7" fmla="*/ 673149 h 4836028"/>
              <a:gd name="T8" fmla="*/ 1829542 w 2453377"/>
              <a:gd name="T9" fmla="*/ 803736 h 4836028"/>
              <a:gd name="T10" fmla="*/ 1731116 w 2453377"/>
              <a:gd name="T11" fmla="*/ 871621 h 4836028"/>
              <a:gd name="T12" fmla="*/ 1792179 w 2453377"/>
              <a:gd name="T13" fmla="*/ 1083567 h 4836028"/>
              <a:gd name="T14" fmla="*/ 1647742 w 2453377"/>
              <a:gd name="T15" fmla="*/ 1219338 h 4836028"/>
              <a:gd name="T16" fmla="*/ 1464556 w 2453377"/>
              <a:gd name="T17" fmla="*/ 1232812 h 4836028"/>
              <a:gd name="T18" fmla="*/ 1549316 w 2453377"/>
              <a:gd name="T19" fmla="*/ 1368409 h 4836028"/>
              <a:gd name="T20" fmla="*/ 1082274 w 2453377"/>
              <a:gd name="T21" fmla="*/ 1661885 h 4836028"/>
              <a:gd name="T22" fmla="*/ 908948 w 2453377"/>
              <a:gd name="T23" fmla="*/ 1884024 h 4836028"/>
              <a:gd name="T24" fmla="*/ 808794 w 2453377"/>
              <a:gd name="T25" fmla="*/ 2082321 h 4836028"/>
              <a:gd name="T26" fmla="*/ 503140 w 2453377"/>
              <a:gd name="T27" fmla="*/ 2146927 h 4836028"/>
              <a:gd name="T28" fmla="*/ 387764 w 2453377"/>
              <a:gd name="T29" fmla="*/ 2484452 h 4836028"/>
              <a:gd name="T30" fmla="*/ 353685 w 2453377"/>
              <a:gd name="T31" fmla="*/ 2818521 h 4836028"/>
              <a:gd name="T32" fmla="*/ 17414 w 2453377"/>
              <a:gd name="T33" fmla="*/ 3023729 h 4836028"/>
              <a:gd name="T34" fmla="*/ 56510 w 2453377"/>
              <a:gd name="T35" fmla="*/ 3422230 h 4836028"/>
              <a:gd name="T36" fmla="*/ 129504 w 2453377"/>
              <a:gd name="T37" fmla="*/ 3658012 h 4836028"/>
              <a:gd name="T38" fmla="*/ 49762 w 2453377"/>
              <a:gd name="T39" fmla="*/ 4036303 h 4836028"/>
              <a:gd name="T40" fmla="*/ 92143 w 2453377"/>
              <a:gd name="T41" fmla="*/ 4273641 h 4836028"/>
              <a:gd name="T42" fmla="*/ 335005 w 2453377"/>
              <a:gd name="T43" fmla="*/ 4572127 h 4836028"/>
              <a:gd name="T44" fmla="*/ 543964 w 2453377"/>
              <a:gd name="T45" fmla="*/ 4828123 h 4836028"/>
              <a:gd name="T46" fmla="*/ 1136589 w 2453377"/>
              <a:gd name="T47" fmla="*/ 4734844 h 48360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377" h="4836028">
                <a:moveTo>
                  <a:pt x="2453377" y="0"/>
                </a:moveTo>
                <a:cubicBezTo>
                  <a:pt x="2406724" y="20216"/>
                  <a:pt x="2289515" y="103933"/>
                  <a:pt x="2238082" y="188168"/>
                </a:cubicBezTo>
                <a:cubicBezTo>
                  <a:pt x="2186649" y="272403"/>
                  <a:pt x="2216311" y="424543"/>
                  <a:pt x="2144776" y="505408"/>
                </a:cubicBezTo>
                <a:cubicBezTo>
                  <a:pt x="2073241" y="586273"/>
                  <a:pt x="1861747" y="623596"/>
                  <a:pt x="1808874" y="673359"/>
                </a:cubicBezTo>
                <a:cubicBezTo>
                  <a:pt x="1756000" y="723122"/>
                  <a:pt x="1840811" y="770899"/>
                  <a:pt x="1827535" y="803988"/>
                </a:cubicBezTo>
                <a:cubicBezTo>
                  <a:pt x="1814259" y="837077"/>
                  <a:pt x="1735437" y="825241"/>
                  <a:pt x="1729217" y="871894"/>
                </a:cubicBezTo>
                <a:cubicBezTo>
                  <a:pt x="1722996" y="918547"/>
                  <a:pt x="1804093" y="1025935"/>
                  <a:pt x="1790212" y="1083906"/>
                </a:cubicBezTo>
                <a:cubicBezTo>
                  <a:pt x="1776331" y="1141877"/>
                  <a:pt x="1700478" y="1194837"/>
                  <a:pt x="1645934" y="1219719"/>
                </a:cubicBezTo>
                <a:cubicBezTo>
                  <a:pt x="1591390" y="1244601"/>
                  <a:pt x="1479335" y="1208343"/>
                  <a:pt x="1462949" y="1233196"/>
                </a:cubicBezTo>
                <a:cubicBezTo>
                  <a:pt x="1446563" y="1258049"/>
                  <a:pt x="1611260" y="1297300"/>
                  <a:pt x="1547616" y="1368835"/>
                </a:cubicBezTo>
                <a:cubicBezTo>
                  <a:pt x="1483972" y="1440370"/>
                  <a:pt x="1187697" y="1576441"/>
                  <a:pt x="1081086" y="1662404"/>
                </a:cubicBezTo>
                <a:cubicBezTo>
                  <a:pt x="974475" y="1748367"/>
                  <a:pt x="953481" y="1814517"/>
                  <a:pt x="907951" y="1884612"/>
                </a:cubicBezTo>
                <a:cubicBezTo>
                  <a:pt x="862421" y="1954707"/>
                  <a:pt x="875467" y="2039141"/>
                  <a:pt x="807906" y="2082972"/>
                </a:cubicBezTo>
                <a:cubicBezTo>
                  <a:pt x="740346" y="2126803"/>
                  <a:pt x="572683" y="2080554"/>
                  <a:pt x="502588" y="2147596"/>
                </a:cubicBezTo>
                <a:cubicBezTo>
                  <a:pt x="432493" y="2214638"/>
                  <a:pt x="412220" y="2373259"/>
                  <a:pt x="387338" y="2485226"/>
                </a:cubicBezTo>
                <a:cubicBezTo>
                  <a:pt x="362456" y="2597193"/>
                  <a:pt x="414955" y="2729492"/>
                  <a:pt x="353298" y="2819400"/>
                </a:cubicBezTo>
                <a:cubicBezTo>
                  <a:pt x="291641" y="2909308"/>
                  <a:pt x="66871" y="2924024"/>
                  <a:pt x="17396" y="3024674"/>
                </a:cubicBezTo>
                <a:cubicBezTo>
                  <a:pt x="-32079" y="3125324"/>
                  <a:pt x="37786" y="3317551"/>
                  <a:pt x="56447" y="3423298"/>
                </a:cubicBezTo>
                <a:cubicBezTo>
                  <a:pt x="75108" y="3529045"/>
                  <a:pt x="130486" y="3556778"/>
                  <a:pt x="129363" y="3659155"/>
                </a:cubicBezTo>
                <a:cubicBezTo>
                  <a:pt x="128240" y="3761532"/>
                  <a:pt x="55928" y="3934926"/>
                  <a:pt x="49708" y="4037563"/>
                </a:cubicBezTo>
                <a:cubicBezTo>
                  <a:pt x="43488" y="4140200"/>
                  <a:pt x="44553" y="4185644"/>
                  <a:pt x="92041" y="4274976"/>
                </a:cubicBezTo>
                <a:cubicBezTo>
                  <a:pt x="139529" y="4364308"/>
                  <a:pt x="259416" y="4481113"/>
                  <a:pt x="334637" y="4573555"/>
                </a:cubicBezTo>
                <a:cubicBezTo>
                  <a:pt x="409858" y="4665997"/>
                  <a:pt x="409916" y="4802501"/>
                  <a:pt x="543367" y="4829629"/>
                </a:cubicBezTo>
                <a:cubicBezTo>
                  <a:pt x="676818" y="4856757"/>
                  <a:pt x="930067" y="4792306"/>
                  <a:pt x="1135341" y="4736323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Freeform 20">
            <a:extLst>
              <a:ext uri="{FF2B5EF4-FFF2-40B4-BE49-F238E27FC236}">
                <a16:creationId xmlns:a16="http://schemas.microsoft.com/office/drawing/2014/main" id="{EF5C4541-10FC-458A-A358-2418676E9241}"/>
              </a:ext>
            </a:extLst>
          </p:cNvPr>
          <p:cNvSpPr>
            <a:spLocks/>
          </p:cNvSpPr>
          <p:nvPr/>
        </p:nvSpPr>
        <p:spPr bwMode="auto">
          <a:xfrm>
            <a:off x="16737013" y="11217275"/>
            <a:ext cx="1289050" cy="3506788"/>
          </a:xfrm>
          <a:custGeom>
            <a:avLst/>
            <a:gdLst>
              <a:gd name="T0" fmla="*/ 0 w 1289180"/>
              <a:gd name="T1" fmla="*/ 0 h 3506410"/>
              <a:gd name="T2" fmla="*/ 542566 w 1289180"/>
              <a:gd name="T3" fmla="*/ 744789 h 3506410"/>
              <a:gd name="T4" fmla="*/ 523911 w 1289180"/>
              <a:gd name="T5" fmla="*/ 1062132 h 3506410"/>
              <a:gd name="T6" fmla="*/ 878366 w 1289180"/>
              <a:gd name="T7" fmla="*/ 1323476 h 3506410"/>
              <a:gd name="T8" fmla="*/ 1037975 w 1289180"/>
              <a:gd name="T9" fmla="*/ 1929297 h 3506410"/>
              <a:gd name="T10" fmla="*/ 1139545 w 1289180"/>
              <a:gd name="T11" fmla="*/ 2294172 h 3506410"/>
              <a:gd name="T12" fmla="*/ 859711 w 1289180"/>
              <a:gd name="T13" fmla="*/ 2592847 h 3506410"/>
              <a:gd name="T14" fmla="*/ 1139545 w 1289180"/>
              <a:gd name="T15" fmla="*/ 2928860 h 3506410"/>
              <a:gd name="T16" fmla="*/ 1251479 w 1289180"/>
              <a:gd name="T17" fmla="*/ 3283537 h 3506410"/>
              <a:gd name="T18" fmla="*/ 1288790 w 1289180"/>
              <a:gd name="T19" fmla="*/ 3507544 h 35064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89180" h="3506410">
                <a:moveTo>
                  <a:pt x="0" y="0"/>
                </a:moveTo>
                <a:cubicBezTo>
                  <a:pt x="195943" y="237931"/>
                  <a:pt x="455386" y="567584"/>
                  <a:pt x="542731" y="744549"/>
                </a:cubicBezTo>
                <a:cubicBezTo>
                  <a:pt x="630076" y="921514"/>
                  <a:pt x="468086" y="965374"/>
                  <a:pt x="524070" y="1061790"/>
                </a:cubicBezTo>
                <a:cubicBezTo>
                  <a:pt x="580054" y="1158206"/>
                  <a:pt x="792930" y="1178567"/>
                  <a:pt x="878633" y="1323047"/>
                </a:cubicBezTo>
                <a:cubicBezTo>
                  <a:pt x="964336" y="1467527"/>
                  <a:pt x="994747" y="1766942"/>
                  <a:pt x="1038290" y="1928673"/>
                </a:cubicBezTo>
                <a:cubicBezTo>
                  <a:pt x="1081833" y="2090404"/>
                  <a:pt x="1169610" y="2182875"/>
                  <a:pt x="1139890" y="2293431"/>
                </a:cubicBezTo>
                <a:cubicBezTo>
                  <a:pt x="1110170" y="2403987"/>
                  <a:pt x="859972" y="2486263"/>
                  <a:pt x="859972" y="2592010"/>
                </a:cubicBezTo>
                <a:cubicBezTo>
                  <a:pt x="859972" y="2697757"/>
                  <a:pt x="1074576" y="2812835"/>
                  <a:pt x="1139890" y="2927912"/>
                </a:cubicBezTo>
                <a:cubicBezTo>
                  <a:pt x="1205204" y="3042989"/>
                  <a:pt x="1226975" y="3186059"/>
                  <a:pt x="1251857" y="3282475"/>
                </a:cubicBezTo>
                <a:cubicBezTo>
                  <a:pt x="1276739" y="3378891"/>
                  <a:pt x="1282959" y="3442650"/>
                  <a:pt x="1289180" y="3506410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Freeform 21">
            <a:extLst>
              <a:ext uri="{FF2B5EF4-FFF2-40B4-BE49-F238E27FC236}">
                <a16:creationId xmlns:a16="http://schemas.microsoft.com/office/drawing/2014/main" id="{2A5D7385-8E97-4893-A2CB-C7B3C3D3F406}"/>
              </a:ext>
            </a:extLst>
          </p:cNvPr>
          <p:cNvSpPr>
            <a:spLocks/>
          </p:cNvSpPr>
          <p:nvPr/>
        </p:nvSpPr>
        <p:spPr bwMode="auto">
          <a:xfrm>
            <a:off x="19034125" y="1465263"/>
            <a:ext cx="765175" cy="111125"/>
          </a:xfrm>
          <a:custGeom>
            <a:avLst/>
            <a:gdLst>
              <a:gd name="T0" fmla="*/ 0 w 765111"/>
              <a:gd name="T1" fmla="*/ 109460 h 111967"/>
              <a:gd name="T2" fmla="*/ 765303 w 765111"/>
              <a:gd name="T3" fmla="*/ 0 h 11196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65111" h="111967">
                <a:moveTo>
                  <a:pt x="0" y="111967"/>
                </a:moveTo>
                <a:lnTo>
                  <a:pt x="765111" y="0"/>
                </a:lnTo>
              </a:path>
            </a:pathLst>
          </a:custGeom>
          <a:noFill/>
          <a:ln w="762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Oval 22">
            <a:extLst>
              <a:ext uri="{FF2B5EF4-FFF2-40B4-BE49-F238E27FC236}">
                <a16:creationId xmlns:a16="http://schemas.microsoft.com/office/drawing/2014/main" id="{F9D05157-B37C-4B59-A397-767F976F326A}"/>
              </a:ext>
            </a:extLst>
          </p:cNvPr>
          <p:cNvSpPr>
            <a:spLocks noChangeAspect="1"/>
          </p:cNvSpPr>
          <p:nvPr/>
        </p:nvSpPr>
        <p:spPr bwMode="auto">
          <a:xfrm>
            <a:off x="22272625" y="404971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194" name="Oval 23">
            <a:extLst>
              <a:ext uri="{FF2B5EF4-FFF2-40B4-BE49-F238E27FC236}">
                <a16:creationId xmlns:a16="http://schemas.microsoft.com/office/drawing/2014/main" id="{98758239-E45C-4155-9CEA-90BC343D1569}"/>
              </a:ext>
            </a:extLst>
          </p:cNvPr>
          <p:cNvSpPr>
            <a:spLocks noChangeAspect="1"/>
          </p:cNvSpPr>
          <p:nvPr/>
        </p:nvSpPr>
        <p:spPr bwMode="auto">
          <a:xfrm>
            <a:off x="18473738" y="8567738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195" name="Oval 24">
            <a:extLst>
              <a:ext uri="{FF2B5EF4-FFF2-40B4-BE49-F238E27FC236}">
                <a16:creationId xmlns:a16="http://schemas.microsoft.com/office/drawing/2014/main" id="{F6D5FC55-8708-430E-ABB8-1A35C598FA62}"/>
              </a:ext>
            </a:extLst>
          </p:cNvPr>
          <p:cNvSpPr>
            <a:spLocks noChangeAspect="1"/>
          </p:cNvSpPr>
          <p:nvPr/>
        </p:nvSpPr>
        <p:spPr bwMode="auto">
          <a:xfrm>
            <a:off x="27154188" y="555466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196" name="Oval 25">
            <a:extLst>
              <a:ext uri="{FF2B5EF4-FFF2-40B4-BE49-F238E27FC236}">
                <a16:creationId xmlns:a16="http://schemas.microsoft.com/office/drawing/2014/main" id="{AD196300-71F4-4558-BB47-ED51511E2CEC}"/>
              </a:ext>
            </a:extLst>
          </p:cNvPr>
          <p:cNvSpPr>
            <a:spLocks noChangeAspect="1"/>
          </p:cNvSpPr>
          <p:nvPr/>
        </p:nvSpPr>
        <p:spPr bwMode="auto">
          <a:xfrm>
            <a:off x="26363613" y="608806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197" name="Oval 26">
            <a:extLst>
              <a:ext uri="{FF2B5EF4-FFF2-40B4-BE49-F238E27FC236}">
                <a16:creationId xmlns:a16="http://schemas.microsoft.com/office/drawing/2014/main" id="{DBF5AD09-3A2A-422E-99AA-6F32BCC2EC92}"/>
              </a:ext>
            </a:extLst>
          </p:cNvPr>
          <p:cNvSpPr>
            <a:spLocks noChangeAspect="1"/>
          </p:cNvSpPr>
          <p:nvPr/>
        </p:nvSpPr>
        <p:spPr bwMode="auto">
          <a:xfrm>
            <a:off x="26914475" y="8686800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198" name="Oval 27">
            <a:extLst>
              <a:ext uri="{FF2B5EF4-FFF2-40B4-BE49-F238E27FC236}">
                <a16:creationId xmlns:a16="http://schemas.microsoft.com/office/drawing/2014/main" id="{D560782F-B56C-4C2A-9430-75209557C854}"/>
              </a:ext>
            </a:extLst>
          </p:cNvPr>
          <p:cNvSpPr>
            <a:spLocks noChangeAspect="1"/>
          </p:cNvSpPr>
          <p:nvPr/>
        </p:nvSpPr>
        <p:spPr bwMode="auto">
          <a:xfrm>
            <a:off x="22510750" y="886936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199" name="Oval 28">
            <a:extLst>
              <a:ext uri="{FF2B5EF4-FFF2-40B4-BE49-F238E27FC236}">
                <a16:creationId xmlns:a16="http://schemas.microsoft.com/office/drawing/2014/main" id="{9881195B-C332-48CF-8C9C-BF5A4993247E}"/>
              </a:ext>
            </a:extLst>
          </p:cNvPr>
          <p:cNvSpPr>
            <a:spLocks noChangeAspect="1"/>
          </p:cNvSpPr>
          <p:nvPr/>
        </p:nvSpPr>
        <p:spPr bwMode="auto">
          <a:xfrm>
            <a:off x="19081750" y="281146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0" name="Oval 29">
            <a:extLst>
              <a:ext uri="{FF2B5EF4-FFF2-40B4-BE49-F238E27FC236}">
                <a16:creationId xmlns:a16="http://schemas.microsoft.com/office/drawing/2014/main" id="{CAE4A20C-D233-4CA7-A6CF-FB1C922519B6}"/>
              </a:ext>
            </a:extLst>
          </p:cNvPr>
          <p:cNvSpPr>
            <a:spLocks noChangeAspect="1"/>
          </p:cNvSpPr>
          <p:nvPr/>
        </p:nvSpPr>
        <p:spPr bwMode="auto">
          <a:xfrm>
            <a:off x="21310600" y="450691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1" name="Oval 30">
            <a:extLst>
              <a:ext uri="{FF2B5EF4-FFF2-40B4-BE49-F238E27FC236}">
                <a16:creationId xmlns:a16="http://schemas.microsoft.com/office/drawing/2014/main" id="{ACD489CD-4BC0-4940-91C7-6B8E4A1F8569}"/>
              </a:ext>
            </a:extLst>
          </p:cNvPr>
          <p:cNvSpPr>
            <a:spLocks noChangeAspect="1"/>
          </p:cNvSpPr>
          <p:nvPr/>
        </p:nvSpPr>
        <p:spPr bwMode="auto">
          <a:xfrm>
            <a:off x="19986625" y="505936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2" name="Oval 31">
            <a:extLst>
              <a:ext uri="{FF2B5EF4-FFF2-40B4-BE49-F238E27FC236}">
                <a16:creationId xmlns:a16="http://schemas.microsoft.com/office/drawing/2014/main" id="{69F9D38D-7905-4012-B69A-E36FAE5B7EEC}"/>
              </a:ext>
            </a:extLst>
          </p:cNvPr>
          <p:cNvSpPr>
            <a:spLocks noChangeAspect="1"/>
          </p:cNvSpPr>
          <p:nvPr/>
        </p:nvSpPr>
        <p:spPr bwMode="auto">
          <a:xfrm>
            <a:off x="22418675" y="7431088"/>
            <a:ext cx="184150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3" name="Oval 32">
            <a:extLst>
              <a:ext uri="{FF2B5EF4-FFF2-40B4-BE49-F238E27FC236}">
                <a16:creationId xmlns:a16="http://schemas.microsoft.com/office/drawing/2014/main" id="{5CBD8532-25A8-4902-8D09-DF5CC30256E6}"/>
              </a:ext>
            </a:extLst>
          </p:cNvPr>
          <p:cNvSpPr>
            <a:spLocks noChangeAspect="1"/>
          </p:cNvSpPr>
          <p:nvPr/>
        </p:nvSpPr>
        <p:spPr bwMode="auto">
          <a:xfrm>
            <a:off x="16662400" y="450691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4" name="Oval 33">
            <a:extLst>
              <a:ext uri="{FF2B5EF4-FFF2-40B4-BE49-F238E27FC236}">
                <a16:creationId xmlns:a16="http://schemas.microsoft.com/office/drawing/2014/main" id="{C873EB83-A086-4DA2-B406-BD5AF8EF6ACE}"/>
              </a:ext>
            </a:extLst>
          </p:cNvPr>
          <p:cNvSpPr>
            <a:spLocks noChangeAspect="1"/>
          </p:cNvSpPr>
          <p:nvPr/>
        </p:nvSpPr>
        <p:spPr bwMode="auto">
          <a:xfrm>
            <a:off x="22767925" y="10136188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5" name="Oval 34">
            <a:extLst>
              <a:ext uri="{FF2B5EF4-FFF2-40B4-BE49-F238E27FC236}">
                <a16:creationId xmlns:a16="http://schemas.microsoft.com/office/drawing/2014/main" id="{758A5FFB-DDF0-477F-B18D-EDCF78C98C95}"/>
              </a:ext>
            </a:extLst>
          </p:cNvPr>
          <p:cNvSpPr>
            <a:spLocks noChangeAspect="1"/>
          </p:cNvSpPr>
          <p:nvPr/>
        </p:nvSpPr>
        <p:spPr bwMode="auto">
          <a:xfrm>
            <a:off x="13623925" y="10869613"/>
            <a:ext cx="184150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6" name="Oval 35">
            <a:extLst>
              <a:ext uri="{FF2B5EF4-FFF2-40B4-BE49-F238E27FC236}">
                <a16:creationId xmlns:a16="http://schemas.microsoft.com/office/drawing/2014/main" id="{33166913-8D5D-4ED9-8088-3DB54A0F6025}"/>
              </a:ext>
            </a:extLst>
          </p:cNvPr>
          <p:cNvSpPr>
            <a:spLocks noChangeAspect="1"/>
          </p:cNvSpPr>
          <p:nvPr/>
        </p:nvSpPr>
        <p:spPr bwMode="auto">
          <a:xfrm>
            <a:off x="21128038" y="8845550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7" name="Oval 36">
            <a:extLst>
              <a:ext uri="{FF2B5EF4-FFF2-40B4-BE49-F238E27FC236}">
                <a16:creationId xmlns:a16="http://schemas.microsoft.com/office/drawing/2014/main" id="{36273EE1-45CF-468E-9C16-12C3560B8C6C}"/>
              </a:ext>
            </a:extLst>
          </p:cNvPr>
          <p:cNvSpPr>
            <a:spLocks noChangeAspect="1"/>
          </p:cNvSpPr>
          <p:nvPr/>
        </p:nvSpPr>
        <p:spPr bwMode="auto">
          <a:xfrm>
            <a:off x="20499388" y="14179550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8" name="Oval 37">
            <a:extLst>
              <a:ext uri="{FF2B5EF4-FFF2-40B4-BE49-F238E27FC236}">
                <a16:creationId xmlns:a16="http://schemas.microsoft.com/office/drawing/2014/main" id="{9D628F9E-661B-4A40-8325-B31E48EA7BD6}"/>
              </a:ext>
            </a:extLst>
          </p:cNvPr>
          <p:cNvSpPr>
            <a:spLocks noChangeAspect="1"/>
          </p:cNvSpPr>
          <p:nvPr/>
        </p:nvSpPr>
        <p:spPr bwMode="auto">
          <a:xfrm>
            <a:off x="7785100" y="7431088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09" name="Oval 38">
            <a:extLst>
              <a:ext uri="{FF2B5EF4-FFF2-40B4-BE49-F238E27FC236}">
                <a16:creationId xmlns:a16="http://schemas.microsoft.com/office/drawing/2014/main" id="{DC3206D1-92BD-4C83-80B2-C406574CF515}"/>
              </a:ext>
            </a:extLst>
          </p:cNvPr>
          <p:cNvSpPr>
            <a:spLocks noChangeAspect="1"/>
          </p:cNvSpPr>
          <p:nvPr/>
        </p:nvSpPr>
        <p:spPr bwMode="auto">
          <a:xfrm>
            <a:off x="1881188" y="10647363"/>
            <a:ext cx="184150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10" name="Freeform 39">
            <a:extLst>
              <a:ext uri="{FF2B5EF4-FFF2-40B4-BE49-F238E27FC236}">
                <a16:creationId xmlns:a16="http://schemas.microsoft.com/office/drawing/2014/main" id="{A6690A83-3D7A-4FC6-94E6-D2270D117ABA}"/>
              </a:ext>
            </a:extLst>
          </p:cNvPr>
          <p:cNvSpPr>
            <a:spLocks/>
          </p:cNvSpPr>
          <p:nvPr/>
        </p:nvSpPr>
        <p:spPr bwMode="auto">
          <a:xfrm>
            <a:off x="10636250" y="1914525"/>
            <a:ext cx="666750" cy="422275"/>
          </a:xfrm>
          <a:custGeom>
            <a:avLst/>
            <a:gdLst>
              <a:gd name="T0" fmla="*/ 328531 w 666074"/>
              <a:gd name="T1" fmla="*/ 5116 h 423113"/>
              <a:gd name="T2" fmla="*/ 617881 w 666074"/>
              <a:gd name="T3" fmla="*/ 230814 h 423113"/>
              <a:gd name="T4" fmla="*/ 655318 w 666074"/>
              <a:gd name="T5" fmla="*/ 342117 h 423113"/>
              <a:gd name="T6" fmla="*/ 478276 w 666074"/>
              <a:gd name="T7" fmla="*/ 407817 h 423113"/>
              <a:gd name="T8" fmla="*/ 151488 w 666074"/>
              <a:gd name="T9" fmla="*/ 403179 h 423113"/>
              <a:gd name="T10" fmla="*/ 184 w 666074"/>
              <a:gd name="T11" fmla="*/ 230814 h 423113"/>
              <a:gd name="T12" fmla="*/ 117951 w 666074"/>
              <a:gd name="T13" fmla="*/ 189075 h 423113"/>
              <a:gd name="T14" fmla="*/ 131212 w 666074"/>
              <a:gd name="T15" fmla="*/ 82409 h 423113"/>
              <a:gd name="T16" fmla="*/ 328531 w 666074"/>
              <a:gd name="T17" fmla="*/ 5116 h 423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6074" h="423113">
                <a:moveTo>
                  <a:pt x="327533" y="5146"/>
                </a:moveTo>
                <a:cubicBezTo>
                  <a:pt x="408398" y="30028"/>
                  <a:pt x="561705" y="175689"/>
                  <a:pt x="616004" y="232191"/>
                </a:cubicBezTo>
                <a:cubicBezTo>
                  <a:pt x="670303" y="288693"/>
                  <a:pt x="676524" y="314482"/>
                  <a:pt x="653327" y="344158"/>
                </a:cubicBezTo>
                <a:cubicBezTo>
                  <a:pt x="630130" y="373834"/>
                  <a:pt x="560540" y="400012"/>
                  <a:pt x="476823" y="410250"/>
                </a:cubicBezTo>
                <a:cubicBezTo>
                  <a:pt x="393107" y="420488"/>
                  <a:pt x="230468" y="435260"/>
                  <a:pt x="151028" y="405584"/>
                </a:cubicBezTo>
                <a:cubicBezTo>
                  <a:pt x="71588" y="375908"/>
                  <a:pt x="5756" y="268088"/>
                  <a:pt x="184" y="232191"/>
                </a:cubicBezTo>
                <a:cubicBezTo>
                  <a:pt x="-5388" y="196294"/>
                  <a:pt x="117593" y="190203"/>
                  <a:pt x="117593" y="190203"/>
                </a:cubicBezTo>
                <a:cubicBezTo>
                  <a:pt x="139364" y="165321"/>
                  <a:pt x="95823" y="113744"/>
                  <a:pt x="130813" y="82901"/>
                </a:cubicBezTo>
                <a:cubicBezTo>
                  <a:pt x="165803" y="52058"/>
                  <a:pt x="246668" y="-19736"/>
                  <a:pt x="327533" y="5146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0">
            <a:extLst>
              <a:ext uri="{FF2B5EF4-FFF2-40B4-BE49-F238E27FC236}">
                <a16:creationId xmlns:a16="http://schemas.microsoft.com/office/drawing/2014/main" id="{8FB95458-1AE7-41DB-B943-F5E65917132C}"/>
              </a:ext>
            </a:extLst>
          </p:cNvPr>
          <p:cNvSpPr>
            <a:spLocks/>
          </p:cNvSpPr>
          <p:nvPr/>
        </p:nvSpPr>
        <p:spPr bwMode="auto">
          <a:xfrm>
            <a:off x="15240000" y="9753600"/>
            <a:ext cx="339725" cy="407988"/>
          </a:xfrm>
          <a:custGeom>
            <a:avLst/>
            <a:gdLst>
              <a:gd name="T0" fmla="*/ 194411 w 341040"/>
              <a:gd name="T1" fmla="*/ 5 h 407373"/>
              <a:gd name="T2" fmla="*/ 215931 w 341040"/>
              <a:gd name="T3" fmla="*/ 125759 h 407373"/>
              <a:gd name="T4" fmla="*/ 328914 w 341040"/>
              <a:gd name="T5" fmla="*/ 131227 h 407373"/>
              <a:gd name="T6" fmla="*/ 307394 w 341040"/>
              <a:gd name="T7" fmla="*/ 377266 h 407373"/>
              <a:gd name="T8" fmla="*/ 140610 w 341040"/>
              <a:gd name="T9" fmla="*/ 399137 h 407373"/>
              <a:gd name="T10" fmla="*/ 38386 w 341040"/>
              <a:gd name="T11" fmla="*/ 311655 h 407373"/>
              <a:gd name="T12" fmla="*/ 6105 w 341040"/>
              <a:gd name="T13" fmla="*/ 131227 h 407373"/>
              <a:gd name="T14" fmla="*/ 194411 w 341040"/>
              <a:gd name="T15" fmla="*/ 5 h 4073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1040" h="407373">
                <a:moveTo>
                  <a:pt x="196677" y="5"/>
                </a:moveTo>
                <a:cubicBezTo>
                  <a:pt x="232056" y="-902"/>
                  <a:pt x="195770" y="103420"/>
                  <a:pt x="218448" y="125191"/>
                </a:cubicBezTo>
                <a:cubicBezTo>
                  <a:pt x="241126" y="146962"/>
                  <a:pt x="317327" y="88906"/>
                  <a:pt x="332748" y="130634"/>
                </a:cubicBezTo>
                <a:cubicBezTo>
                  <a:pt x="348170" y="172363"/>
                  <a:pt x="342727" y="331112"/>
                  <a:pt x="310977" y="375562"/>
                </a:cubicBezTo>
                <a:cubicBezTo>
                  <a:pt x="279227" y="420012"/>
                  <a:pt x="187605" y="408220"/>
                  <a:pt x="142248" y="397334"/>
                </a:cubicBezTo>
                <a:cubicBezTo>
                  <a:pt x="96891" y="386448"/>
                  <a:pt x="61513" y="354698"/>
                  <a:pt x="38834" y="310248"/>
                </a:cubicBezTo>
                <a:cubicBezTo>
                  <a:pt x="16155" y="265798"/>
                  <a:pt x="-12873" y="179619"/>
                  <a:pt x="6177" y="130634"/>
                </a:cubicBezTo>
                <a:cubicBezTo>
                  <a:pt x="25227" y="81649"/>
                  <a:pt x="161298" y="912"/>
                  <a:pt x="196677" y="5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12" name="Text Box 36">
            <a:extLst>
              <a:ext uri="{FF2B5EF4-FFF2-40B4-BE49-F238E27FC236}">
                <a16:creationId xmlns:a16="http://schemas.microsoft.com/office/drawing/2014/main" id="{E974E683-1EBC-4338-93AD-08989F20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2100" y="9826625"/>
            <a:ext cx="769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Paris</a:t>
            </a:r>
          </a:p>
        </p:txBody>
      </p:sp>
      <p:sp>
        <p:nvSpPr>
          <p:cNvPr id="7213" name="Text Box 36">
            <a:extLst>
              <a:ext uri="{FF2B5EF4-FFF2-40B4-BE49-F238E27FC236}">
                <a16:creationId xmlns:a16="http://schemas.microsoft.com/office/drawing/2014/main" id="{A89D0686-BEAC-4AE8-83ED-1848909A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5038" y="10560050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Chartres</a:t>
            </a:r>
          </a:p>
        </p:txBody>
      </p:sp>
      <p:sp>
        <p:nvSpPr>
          <p:cNvPr id="7214" name="Text Box 36">
            <a:extLst>
              <a:ext uri="{FF2B5EF4-FFF2-40B4-BE49-F238E27FC236}">
                <a16:creationId xmlns:a16="http://schemas.microsoft.com/office/drawing/2014/main" id="{58FA56A6-4110-4469-9A2D-6F9E4EDCD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7664450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Cherbourg</a:t>
            </a:r>
          </a:p>
        </p:txBody>
      </p:sp>
      <p:sp>
        <p:nvSpPr>
          <p:cNvPr id="7215" name="Text Box 36">
            <a:extLst>
              <a:ext uri="{FF2B5EF4-FFF2-40B4-BE49-F238E27FC236}">
                <a16:creationId xmlns:a16="http://schemas.microsoft.com/office/drawing/2014/main" id="{10178780-5770-4E5A-B490-86C430444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10385425"/>
            <a:ext cx="78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Brest</a:t>
            </a:r>
          </a:p>
        </p:txBody>
      </p:sp>
      <p:sp>
        <p:nvSpPr>
          <p:cNvPr id="7216" name="Text Box 36">
            <a:extLst>
              <a:ext uri="{FF2B5EF4-FFF2-40B4-BE49-F238E27FC236}">
                <a16:creationId xmlns:a16="http://schemas.microsoft.com/office/drawing/2014/main" id="{D11F5DE8-5A4C-48F5-B25E-31A69645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0700" y="13885863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Dijon</a:t>
            </a:r>
          </a:p>
        </p:txBody>
      </p:sp>
      <p:sp>
        <p:nvSpPr>
          <p:cNvPr id="7217" name="Text Box 36">
            <a:extLst>
              <a:ext uri="{FF2B5EF4-FFF2-40B4-BE49-F238E27FC236}">
                <a16:creationId xmlns:a16="http://schemas.microsoft.com/office/drawing/2014/main" id="{F3865E5F-707D-4047-9D8B-176E524A2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75" y="1514475"/>
            <a:ext cx="104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London</a:t>
            </a:r>
          </a:p>
        </p:txBody>
      </p:sp>
      <p:sp>
        <p:nvSpPr>
          <p:cNvPr id="7218" name="Text Box 36">
            <a:extLst>
              <a:ext uri="{FF2B5EF4-FFF2-40B4-BE49-F238E27FC236}">
                <a16:creationId xmlns:a16="http://schemas.microsoft.com/office/drawing/2014/main" id="{AF6CFE8D-A6F1-4DE6-9166-B5D9073C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6713" y="2914650"/>
            <a:ext cx="1125537" cy="400050"/>
          </a:xfrm>
          <a:prstGeom prst="rect">
            <a:avLst/>
          </a:prstGeom>
          <a:solidFill>
            <a:srgbClr val="FFE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Antwerp</a:t>
            </a:r>
          </a:p>
        </p:txBody>
      </p:sp>
      <p:sp>
        <p:nvSpPr>
          <p:cNvPr id="7219" name="Text Box 36">
            <a:extLst>
              <a:ext uri="{FF2B5EF4-FFF2-40B4-BE49-F238E27FC236}">
                <a16:creationId xmlns:a16="http://schemas.microsoft.com/office/drawing/2014/main" id="{8AD3162B-3CB2-4B41-8905-04F0909E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5188" y="3665538"/>
            <a:ext cx="105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Aachen</a:t>
            </a:r>
          </a:p>
        </p:txBody>
      </p:sp>
      <p:sp>
        <p:nvSpPr>
          <p:cNvPr id="7220" name="Text Box 36">
            <a:extLst>
              <a:ext uri="{FF2B5EF4-FFF2-40B4-BE49-F238E27FC236}">
                <a16:creationId xmlns:a16="http://schemas.microsoft.com/office/drawing/2014/main" id="{1B16C330-5267-4D67-985A-EAE38150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8475" y="514191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Frankfurt</a:t>
            </a:r>
          </a:p>
        </p:txBody>
      </p:sp>
      <p:sp>
        <p:nvSpPr>
          <p:cNvPr id="7221" name="Text Box 36">
            <a:extLst>
              <a:ext uri="{FF2B5EF4-FFF2-40B4-BE49-F238E27FC236}">
                <a16:creationId xmlns:a16="http://schemas.microsoft.com/office/drawing/2014/main" id="{21CDC204-33D4-4B7F-9840-24CC6234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3175" y="6270625"/>
            <a:ext cx="868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Mainz</a:t>
            </a:r>
          </a:p>
        </p:txBody>
      </p:sp>
      <p:sp>
        <p:nvSpPr>
          <p:cNvPr id="7222" name="Text Box 36">
            <a:extLst>
              <a:ext uri="{FF2B5EF4-FFF2-40B4-BE49-F238E27FC236}">
                <a16:creationId xmlns:a16="http://schemas.microsoft.com/office/drawing/2014/main" id="{8FFF315A-28E1-4A98-BB9F-424E358A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6513" y="8378825"/>
            <a:ext cx="128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Karisruhe</a:t>
            </a:r>
          </a:p>
        </p:txBody>
      </p:sp>
      <p:sp>
        <p:nvSpPr>
          <p:cNvPr id="7223" name="Text Box 36">
            <a:extLst>
              <a:ext uri="{FF2B5EF4-FFF2-40B4-BE49-F238E27FC236}">
                <a16:creationId xmlns:a16="http://schemas.microsoft.com/office/drawing/2014/main" id="{5C9EA57A-6520-4D29-8E04-C35A1AFD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9525" y="8669338"/>
            <a:ext cx="738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Metz</a:t>
            </a:r>
          </a:p>
        </p:txBody>
      </p:sp>
      <p:sp>
        <p:nvSpPr>
          <p:cNvPr id="7224" name="Text Box 36">
            <a:extLst>
              <a:ext uri="{FF2B5EF4-FFF2-40B4-BE49-F238E27FC236}">
                <a16:creationId xmlns:a16="http://schemas.microsoft.com/office/drawing/2014/main" id="{6BB4DC53-FA57-4A1F-B599-AEE0A340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6700" y="9632950"/>
            <a:ext cx="91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Nancy</a:t>
            </a:r>
          </a:p>
        </p:txBody>
      </p:sp>
      <p:sp>
        <p:nvSpPr>
          <p:cNvPr id="7225" name="Text Box 36">
            <a:extLst>
              <a:ext uri="{FF2B5EF4-FFF2-40B4-BE49-F238E27FC236}">
                <a16:creationId xmlns:a16="http://schemas.microsoft.com/office/drawing/2014/main" id="{B2044805-8279-4958-A101-14386EA11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813" y="5091113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Namur</a:t>
            </a:r>
          </a:p>
        </p:txBody>
      </p:sp>
      <p:sp>
        <p:nvSpPr>
          <p:cNvPr id="7226" name="Text Box 36">
            <a:extLst>
              <a:ext uri="{FF2B5EF4-FFF2-40B4-BE49-F238E27FC236}">
                <a16:creationId xmlns:a16="http://schemas.microsoft.com/office/drawing/2014/main" id="{B9D51EA9-C387-40BD-BF83-372F75CE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0775" y="4706938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Liege</a:t>
            </a:r>
          </a:p>
        </p:txBody>
      </p:sp>
      <p:sp>
        <p:nvSpPr>
          <p:cNvPr id="7227" name="Text Box 36">
            <a:extLst>
              <a:ext uri="{FF2B5EF4-FFF2-40B4-BE49-F238E27FC236}">
                <a16:creationId xmlns:a16="http://schemas.microsoft.com/office/drawing/2014/main" id="{4CFECC13-922A-4FAB-9891-EDFB5F0F1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0600" y="7005638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Luxembourg</a:t>
            </a:r>
          </a:p>
        </p:txBody>
      </p:sp>
      <p:sp>
        <p:nvSpPr>
          <p:cNvPr id="7228" name="Text Box 36">
            <a:extLst>
              <a:ext uri="{FF2B5EF4-FFF2-40B4-BE49-F238E27FC236}">
                <a16:creationId xmlns:a16="http://schemas.microsoft.com/office/drawing/2014/main" id="{17F64F79-8317-4BC9-8502-0EF07AB06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0" y="8178800"/>
            <a:ext cx="91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Reims</a:t>
            </a:r>
          </a:p>
        </p:txBody>
      </p:sp>
      <p:sp>
        <p:nvSpPr>
          <p:cNvPr id="7229" name="Freeform 60">
            <a:extLst>
              <a:ext uri="{FF2B5EF4-FFF2-40B4-BE49-F238E27FC236}">
                <a16:creationId xmlns:a16="http://schemas.microsoft.com/office/drawing/2014/main" id="{8C651FA0-228E-4715-B6ED-B5903387E446}"/>
              </a:ext>
            </a:extLst>
          </p:cNvPr>
          <p:cNvSpPr>
            <a:spLocks/>
          </p:cNvSpPr>
          <p:nvPr/>
        </p:nvSpPr>
        <p:spPr bwMode="auto">
          <a:xfrm>
            <a:off x="8897938" y="2836863"/>
            <a:ext cx="12412662" cy="7434262"/>
          </a:xfrm>
          <a:custGeom>
            <a:avLst/>
            <a:gdLst>
              <a:gd name="T0" fmla="*/ 12410954 w 12413516"/>
              <a:gd name="T1" fmla="*/ 0 h 7435210"/>
              <a:gd name="T2" fmla="*/ 12119374 w 12413516"/>
              <a:gd name="T3" fmla="*/ 627423 h 7435210"/>
              <a:gd name="T4" fmla="*/ 11831499 w 12413516"/>
              <a:gd name="T5" fmla="*/ 1150693 h 7435210"/>
              <a:gd name="T6" fmla="*/ 10453007 w 12413516"/>
              <a:gd name="T7" fmla="*/ 1370836 h 7435210"/>
              <a:gd name="T8" fmla="*/ 9257858 w 12413516"/>
              <a:gd name="T9" fmla="*/ 1585598 h 7435210"/>
              <a:gd name="T10" fmla="*/ 8261006 w 12413516"/>
              <a:gd name="T11" fmla="*/ 2299237 h 7435210"/>
              <a:gd name="T12" fmla="*/ 7958539 w 12413516"/>
              <a:gd name="T13" fmla="*/ 2894972 h 7435210"/>
              <a:gd name="T14" fmla="*/ 7337703 w 12413516"/>
              <a:gd name="T15" fmla="*/ 3816076 h 7435210"/>
              <a:gd name="T16" fmla="*/ 6563183 w 12413516"/>
              <a:gd name="T17" fmla="*/ 5177825 h 7435210"/>
              <a:gd name="T18" fmla="*/ 5582356 w 12413516"/>
              <a:gd name="T19" fmla="*/ 6472968 h 7435210"/>
              <a:gd name="T20" fmla="*/ 4537544 w 12413516"/>
              <a:gd name="T21" fmla="*/ 7265528 h 7435210"/>
              <a:gd name="T22" fmla="*/ 2970325 w 12413516"/>
              <a:gd name="T23" fmla="*/ 7424326 h 7435210"/>
              <a:gd name="T24" fmla="*/ 1906854 w 12413516"/>
              <a:gd name="T25" fmla="*/ 7395030 h 7435210"/>
              <a:gd name="T26" fmla="*/ 750095 w 12413516"/>
              <a:gd name="T27" fmla="*/ 7275094 h 7435210"/>
              <a:gd name="T28" fmla="*/ 82138 w 12413516"/>
              <a:gd name="T29" fmla="*/ 7081139 h 7435210"/>
              <a:gd name="T30" fmla="*/ 28798 w 12413516"/>
              <a:gd name="T31" fmla="*/ 6585969 h 7435210"/>
              <a:gd name="T32" fmla="*/ 246347 w 12413516"/>
              <a:gd name="T33" fmla="*/ 6249119 h 7435210"/>
              <a:gd name="T34" fmla="*/ 182361 w 12413516"/>
              <a:gd name="T35" fmla="*/ 5975646 h 7435210"/>
              <a:gd name="T36" fmla="*/ 403962 w 12413516"/>
              <a:gd name="T37" fmla="*/ 5495377 h 7435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413516" h="7435210">
                <a:moveTo>
                  <a:pt x="12413516" y="0"/>
                </a:moveTo>
                <a:cubicBezTo>
                  <a:pt x="12369794" y="127080"/>
                  <a:pt x="12221402" y="434830"/>
                  <a:pt x="12121876" y="627663"/>
                </a:cubicBezTo>
                <a:cubicBezTo>
                  <a:pt x="12022350" y="802912"/>
                  <a:pt x="12023803" y="997876"/>
                  <a:pt x="11833941" y="1151134"/>
                </a:cubicBezTo>
                <a:cubicBezTo>
                  <a:pt x="11644079" y="1304392"/>
                  <a:pt x="10884193" y="1298849"/>
                  <a:pt x="10455164" y="1371361"/>
                </a:cubicBezTo>
                <a:cubicBezTo>
                  <a:pt x="10026135" y="1443873"/>
                  <a:pt x="9625178" y="1431412"/>
                  <a:pt x="9259769" y="1586204"/>
                </a:cubicBezTo>
                <a:cubicBezTo>
                  <a:pt x="8894360" y="1740996"/>
                  <a:pt x="8479307" y="2081804"/>
                  <a:pt x="8262710" y="2300116"/>
                </a:cubicBezTo>
                <a:cubicBezTo>
                  <a:pt x="8046113" y="2518428"/>
                  <a:pt x="8109214" y="2639268"/>
                  <a:pt x="7960183" y="2896079"/>
                </a:cubicBezTo>
                <a:cubicBezTo>
                  <a:pt x="7811152" y="3152890"/>
                  <a:pt x="7571825" y="3436916"/>
                  <a:pt x="7339218" y="3817537"/>
                </a:cubicBezTo>
                <a:cubicBezTo>
                  <a:pt x="7106611" y="4198158"/>
                  <a:pt x="6857157" y="4736820"/>
                  <a:pt x="6564539" y="5179805"/>
                </a:cubicBezTo>
                <a:cubicBezTo>
                  <a:pt x="6271921" y="5622790"/>
                  <a:pt x="5921184" y="6127361"/>
                  <a:pt x="5583508" y="6475445"/>
                </a:cubicBezTo>
                <a:cubicBezTo>
                  <a:pt x="5245832" y="6823529"/>
                  <a:pt x="4973908" y="7109688"/>
                  <a:pt x="4538480" y="7268308"/>
                </a:cubicBezTo>
                <a:cubicBezTo>
                  <a:pt x="4103052" y="7426928"/>
                  <a:pt x="3409476" y="7405575"/>
                  <a:pt x="2970937" y="7427167"/>
                </a:cubicBezTo>
                <a:cubicBezTo>
                  <a:pt x="2532398" y="7448759"/>
                  <a:pt x="2277361" y="7422741"/>
                  <a:pt x="1907247" y="7397859"/>
                </a:cubicBezTo>
                <a:cubicBezTo>
                  <a:pt x="1537133" y="7372978"/>
                  <a:pt x="1054433" y="7330213"/>
                  <a:pt x="750251" y="7277878"/>
                </a:cubicBezTo>
                <a:cubicBezTo>
                  <a:pt x="446069" y="7225543"/>
                  <a:pt x="202397" y="7198746"/>
                  <a:pt x="82156" y="7083848"/>
                </a:cubicBezTo>
                <a:cubicBezTo>
                  <a:pt x="-38085" y="6968950"/>
                  <a:pt x="1430" y="6727212"/>
                  <a:pt x="28804" y="6588489"/>
                </a:cubicBezTo>
                <a:cubicBezTo>
                  <a:pt x="56178" y="6449766"/>
                  <a:pt x="220799" y="6353270"/>
                  <a:pt x="246398" y="6251510"/>
                </a:cubicBezTo>
                <a:cubicBezTo>
                  <a:pt x="271997" y="6149751"/>
                  <a:pt x="156125" y="6103604"/>
                  <a:pt x="182400" y="5977932"/>
                </a:cubicBezTo>
                <a:cubicBezTo>
                  <a:pt x="208675" y="5852260"/>
                  <a:pt x="271862" y="5660766"/>
                  <a:pt x="404046" y="5497480"/>
                </a:cubicBezTo>
              </a:path>
            </a:pathLst>
          </a:custGeom>
          <a:noFill/>
          <a:ln w="101600" cap="flat" cmpd="dbl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" name="Freeform 61">
            <a:extLst>
              <a:ext uri="{FF2B5EF4-FFF2-40B4-BE49-F238E27FC236}">
                <a16:creationId xmlns:a16="http://schemas.microsoft.com/office/drawing/2014/main" id="{6300F9CA-3A11-4595-A498-E7767EFBF497}"/>
              </a:ext>
            </a:extLst>
          </p:cNvPr>
          <p:cNvSpPr>
            <a:spLocks/>
          </p:cNvSpPr>
          <p:nvPr/>
        </p:nvSpPr>
        <p:spPr bwMode="auto">
          <a:xfrm>
            <a:off x="7829550" y="10225088"/>
            <a:ext cx="2811463" cy="636587"/>
          </a:xfrm>
          <a:custGeom>
            <a:avLst/>
            <a:gdLst>
              <a:gd name="T0" fmla="*/ 2811887 w 2811251"/>
              <a:gd name="T1" fmla="*/ 0 h 636548"/>
              <a:gd name="T2" fmla="*/ 2423502 w 2811251"/>
              <a:gd name="T3" fmla="*/ 577527 h 636548"/>
              <a:gd name="T4" fmla="*/ 1090955 w 2811251"/>
              <a:gd name="T5" fmla="*/ 609471 h 636548"/>
              <a:gd name="T6" fmla="*/ 729373 w 2811251"/>
              <a:gd name="T7" fmla="*/ 504424 h 636548"/>
              <a:gd name="T8" fmla="*/ 363003 w 2811251"/>
              <a:gd name="T9" fmla="*/ 580161 h 636548"/>
              <a:gd name="T10" fmla="*/ 0 w 2811251"/>
              <a:gd name="T11" fmla="*/ 235834 h 636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11251" h="636548">
                <a:moveTo>
                  <a:pt x="2811251" y="0"/>
                </a:moveTo>
                <a:cubicBezTo>
                  <a:pt x="2633969" y="237931"/>
                  <a:pt x="2709710" y="475862"/>
                  <a:pt x="2422953" y="577422"/>
                </a:cubicBezTo>
                <a:cubicBezTo>
                  <a:pt x="2136196" y="678982"/>
                  <a:pt x="1373000" y="621542"/>
                  <a:pt x="1090709" y="609360"/>
                </a:cubicBezTo>
                <a:cubicBezTo>
                  <a:pt x="808418" y="597178"/>
                  <a:pt x="850506" y="509215"/>
                  <a:pt x="729208" y="504331"/>
                </a:cubicBezTo>
                <a:cubicBezTo>
                  <a:pt x="607910" y="499447"/>
                  <a:pt x="484457" y="624810"/>
                  <a:pt x="362922" y="580053"/>
                </a:cubicBezTo>
                <a:cubicBezTo>
                  <a:pt x="241387" y="535297"/>
                  <a:pt x="141514" y="406853"/>
                  <a:pt x="0" y="235792"/>
                </a:cubicBezTo>
              </a:path>
            </a:pathLst>
          </a:custGeom>
          <a:noFill/>
          <a:ln w="508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" name="Freeform 62">
            <a:extLst>
              <a:ext uri="{FF2B5EF4-FFF2-40B4-BE49-F238E27FC236}">
                <a16:creationId xmlns:a16="http://schemas.microsoft.com/office/drawing/2014/main" id="{98441EB2-1124-4413-A0E1-4CAEA37068AF}"/>
              </a:ext>
            </a:extLst>
          </p:cNvPr>
          <p:cNvSpPr>
            <a:spLocks/>
          </p:cNvSpPr>
          <p:nvPr/>
        </p:nvSpPr>
        <p:spPr bwMode="auto">
          <a:xfrm>
            <a:off x="15227300" y="15822613"/>
            <a:ext cx="8258175" cy="2427287"/>
          </a:xfrm>
          <a:custGeom>
            <a:avLst/>
            <a:gdLst>
              <a:gd name="T0" fmla="*/ 0 w 8257872"/>
              <a:gd name="T1" fmla="*/ 841062 h 2427756"/>
              <a:gd name="T2" fmla="*/ 298613 w 8257872"/>
              <a:gd name="T3" fmla="*/ 803764 h 2427756"/>
              <a:gd name="T4" fmla="*/ 578561 w 8257872"/>
              <a:gd name="T5" fmla="*/ 766463 h 2427756"/>
              <a:gd name="T6" fmla="*/ 559900 w 8257872"/>
              <a:gd name="T7" fmla="*/ 486706 h 2427756"/>
              <a:gd name="T8" fmla="*/ 1530389 w 8257872"/>
              <a:gd name="T9" fmla="*/ 1796 h 2427756"/>
              <a:gd name="T10" fmla="*/ 1717022 w 8257872"/>
              <a:gd name="T11" fmla="*/ 318851 h 2427756"/>
              <a:gd name="T12" fmla="*/ 2202268 w 8257872"/>
              <a:gd name="T13" fmla="*/ 225599 h 2427756"/>
              <a:gd name="T14" fmla="*/ 2314247 w 8257872"/>
              <a:gd name="T15" fmla="*/ 374805 h 2427756"/>
              <a:gd name="T16" fmla="*/ 2687514 w 8257872"/>
              <a:gd name="T17" fmla="*/ 188301 h 2427756"/>
              <a:gd name="T18" fmla="*/ 2986126 w 8257872"/>
              <a:gd name="T19" fmla="*/ 803764 h 2427756"/>
              <a:gd name="T20" fmla="*/ 3340728 w 8257872"/>
              <a:gd name="T21" fmla="*/ 878364 h 2427756"/>
              <a:gd name="T22" fmla="*/ 3452708 w 8257872"/>
              <a:gd name="T23" fmla="*/ 1344625 h 2427756"/>
              <a:gd name="T24" fmla="*/ 3322064 w 8257872"/>
              <a:gd name="T25" fmla="*/ 1381926 h 2427756"/>
              <a:gd name="T26" fmla="*/ 3322064 w 8257872"/>
              <a:gd name="T27" fmla="*/ 1717633 h 2427756"/>
              <a:gd name="T28" fmla="*/ 3564687 w 8257872"/>
              <a:gd name="T29" fmla="*/ 1680332 h 2427756"/>
              <a:gd name="T30" fmla="*/ 4647157 w 8257872"/>
              <a:gd name="T31" fmla="*/ 1363276 h 2427756"/>
              <a:gd name="T32" fmla="*/ 5029064 w 8257872"/>
              <a:gd name="T33" fmla="*/ 1692248 h 2427756"/>
              <a:gd name="T34" fmla="*/ 5244380 w 8257872"/>
              <a:gd name="T35" fmla="*/ 803764 h 2427756"/>
              <a:gd name="T36" fmla="*/ 5841605 w 8257872"/>
              <a:gd name="T37" fmla="*/ 654560 h 2427756"/>
              <a:gd name="T38" fmla="*/ 6252197 w 8257872"/>
              <a:gd name="T39" fmla="*/ 971616 h 2427756"/>
              <a:gd name="T40" fmla="*/ 6532149 w 8257872"/>
              <a:gd name="T41" fmla="*/ 1251372 h 2427756"/>
              <a:gd name="T42" fmla="*/ 6700118 w 8257872"/>
              <a:gd name="T43" fmla="*/ 1139471 h 2427756"/>
              <a:gd name="T44" fmla="*/ 7017392 w 8257872"/>
              <a:gd name="T45" fmla="*/ 1251372 h 2427756"/>
              <a:gd name="T46" fmla="*/ 7614617 w 8257872"/>
              <a:gd name="T47" fmla="*/ 897016 h 2427756"/>
              <a:gd name="T48" fmla="*/ 7689271 w 8257872"/>
              <a:gd name="T49" fmla="*/ 1176773 h 2427756"/>
              <a:gd name="T50" fmla="*/ 7502637 w 8257872"/>
              <a:gd name="T51" fmla="*/ 1624381 h 2427756"/>
              <a:gd name="T52" fmla="*/ 7633281 w 8257872"/>
              <a:gd name="T53" fmla="*/ 1698984 h 2427756"/>
              <a:gd name="T54" fmla="*/ 8128721 w 8257872"/>
              <a:gd name="T55" fmla="*/ 1497111 h 2427756"/>
              <a:gd name="T56" fmla="*/ 8252626 w 8257872"/>
              <a:gd name="T57" fmla="*/ 1891702 h 2427756"/>
              <a:gd name="T58" fmla="*/ 7987883 w 8257872"/>
              <a:gd name="T59" fmla="*/ 1997389 h 2427756"/>
              <a:gd name="T60" fmla="*/ 7502637 w 8257872"/>
              <a:gd name="T61" fmla="*/ 2221195 h 2427756"/>
              <a:gd name="T62" fmla="*/ 7185364 w 8257872"/>
              <a:gd name="T63" fmla="*/ 2426349 h 24277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57872" h="2427756">
                <a:moveTo>
                  <a:pt x="0" y="841551"/>
                </a:moveTo>
                <a:lnTo>
                  <a:pt x="298580" y="804229"/>
                </a:lnTo>
                <a:cubicBezTo>
                  <a:pt x="394996" y="791788"/>
                  <a:pt x="534955" y="819780"/>
                  <a:pt x="578498" y="766907"/>
                </a:cubicBezTo>
                <a:cubicBezTo>
                  <a:pt x="622041" y="714033"/>
                  <a:pt x="401217" y="614506"/>
                  <a:pt x="559837" y="486988"/>
                </a:cubicBezTo>
                <a:cubicBezTo>
                  <a:pt x="718458" y="359469"/>
                  <a:pt x="1337388" y="29788"/>
                  <a:pt x="1530221" y="1796"/>
                </a:cubicBezTo>
                <a:cubicBezTo>
                  <a:pt x="1723054" y="-26196"/>
                  <a:pt x="1604866" y="281714"/>
                  <a:pt x="1716833" y="319037"/>
                </a:cubicBezTo>
                <a:cubicBezTo>
                  <a:pt x="1828800" y="356359"/>
                  <a:pt x="2102499" y="216400"/>
                  <a:pt x="2202025" y="225731"/>
                </a:cubicBezTo>
                <a:cubicBezTo>
                  <a:pt x="2301552" y="235062"/>
                  <a:pt x="2233127" y="381241"/>
                  <a:pt x="2313992" y="375021"/>
                </a:cubicBezTo>
                <a:cubicBezTo>
                  <a:pt x="2394857" y="368801"/>
                  <a:pt x="2575250" y="116874"/>
                  <a:pt x="2687217" y="188409"/>
                </a:cubicBezTo>
                <a:cubicBezTo>
                  <a:pt x="2799184" y="259944"/>
                  <a:pt x="2876939" y="689152"/>
                  <a:pt x="2985796" y="804229"/>
                </a:cubicBezTo>
                <a:cubicBezTo>
                  <a:pt x="3094653" y="919306"/>
                  <a:pt x="3262604" y="788678"/>
                  <a:pt x="3340359" y="878874"/>
                </a:cubicBezTo>
                <a:cubicBezTo>
                  <a:pt x="3418114" y="969070"/>
                  <a:pt x="3455437" y="1261430"/>
                  <a:pt x="3452327" y="1345405"/>
                </a:cubicBezTo>
                <a:cubicBezTo>
                  <a:pt x="3449217" y="1429380"/>
                  <a:pt x="3343470" y="1320523"/>
                  <a:pt x="3321698" y="1382727"/>
                </a:cubicBezTo>
                <a:cubicBezTo>
                  <a:pt x="3299927" y="1444931"/>
                  <a:pt x="3281265" y="1668866"/>
                  <a:pt x="3321698" y="1718629"/>
                </a:cubicBezTo>
                <a:cubicBezTo>
                  <a:pt x="3362131" y="1768392"/>
                  <a:pt x="3343470" y="1740401"/>
                  <a:pt x="3564294" y="1681307"/>
                </a:cubicBezTo>
                <a:cubicBezTo>
                  <a:pt x="3785118" y="1622213"/>
                  <a:pt x="4402609" y="1362079"/>
                  <a:pt x="4646645" y="1364066"/>
                </a:cubicBezTo>
                <a:cubicBezTo>
                  <a:pt x="4890681" y="1366053"/>
                  <a:pt x="4835850" y="1752668"/>
                  <a:pt x="5028509" y="1693229"/>
                </a:cubicBezTo>
                <a:cubicBezTo>
                  <a:pt x="5221168" y="1633790"/>
                  <a:pt x="5108395" y="977277"/>
                  <a:pt x="5243804" y="804229"/>
                </a:cubicBezTo>
                <a:cubicBezTo>
                  <a:pt x="5379213" y="631181"/>
                  <a:pt x="5673012" y="626947"/>
                  <a:pt x="5840963" y="654939"/>
                </a:cubicBezTo>
                <a:cubicBezTo>
                  <a:pt x="6008914" y="682931"/>
                  <a:pt x="6136432" y="872654"/>
                  <a:pt x="6251510" y="972180"/>
                </a:cubicBezTo>
                <a:cubicBezTo>
                  <a:pt x="6366588" y="1071706"/>
                  <a:pt x="6456784" y="1224106"/>
                  <a:pt x="6531429" y="1252098"/>
                </a:cubicBezTo>
                <a:cubicBezTo>
                  <a:pt x="6606074" y="1280090"/>
                  <a:pt x="6618515" y="1140131"/>
                  <a:pt x="6699380" y="1140131"/>
                </a:cubicBezTo>
                <a:cubicBezTo>
                  <a:pt x="6780245" y="1140131"/>
                  <a:pt x="6864221" y="1292531"/>
                  <a:pt x="7016621" y="1252098"/>
                </a:cubicBezTo>
                <a:cubicBezTo>
                  <a:pt x="7169021" y="1211665"/>
                  <a:pt x="7501813" y="909976"/>
                  <a:pt x="7613780" y="897535"/>
                </a:cubicBezTo>
                <a:cubicBezTo>
                  <a:pt x="7725747" y="885094"/>
                  <a:pt x="7707086" y="1056156"/>
                  <a:pt x="7688425" y="1177454"/>
                </a:cubicBezTo>
                <a:cubicBezTo>
                  <a:pt x="7669764" y="1298752"/>
                  <a:pt x="7511143" y="1538237"/>
                  <a:pt x="7501812" y="1625323"/>
                </a:cubicBezTo>
                <a:cubicBezTo>
                  <a:pt x="7492481" y="1712409"/>
                  <a:pt x="7528105" y="1721192"/>
                  <a:pt x="7632441" y="1699968"/>
                </a:cubicBezTo>
                <a:cubicBezTo>
                  <a:pt x="7736777" y="1678744"/>
                  <a:pt x="8024614" y="1465839"/>
                  <a:pt x="8127827" y="1497978"/>
                </a:cubicBezTo>
                <a:cubicBezTo>
                  <a:pt x="8231040" y="1530117"/>
                  <a:pt x="8275188" y="1809372"/>
                  <a:pt x="8251717" y="1892800"/>
                </a:cubicBezTo>
                <a:cubicBezTo>
                  <a:pt x="8228247" y="1976228"/>
                  <a:pt x="8111988" y="1943600"/>
                  <a:pt x="7987004" y="1998547"/>
                </a:cubicBezTo>
                <a:cubicBezTo>
                  <a:pt x="7862020" y="2053494"/>
                  <a:pt x="7635551" y="2150947"/>
                  <a:pt x="7501812" y="2222482"/>
                </a:cubicBezTo>
                <a:cubicBezTo>
                  <a:pt x="7368073" y="2294017"/>
                  <a:pt x="7276322" y="2360886"/>
                  <a:pt x="7184572" y="2427756"/>
                </a:cubicBezTo>
              </a:path>
            </a:pathLst>
          </a:custGeom>
          <a:noFill/>
          <a:ln w="508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" name="Freeform 63">
            <a:extLst>
              <a:ext uri="{FF2B5EF4-FFF2-40B4-BE49-F238E27FC236}">
                <a16:creationId xmlns:a16="http://schemas.microsoft.com/office/drawing/2014/main" id="{86BF9724-96C6-4221-9060-9DF7B20C2270}"/>
              </a:ext>
            </a:extLst>
          </p:cNvPr>
          <p:cNvSpPr>
            <a:spLocks/>
          </p:cNvSpPr>
          <p:nvPr/>
        </p:nvSpPr>
        <p:spPr bwMode="auto">
          <a:xfrm>
            <a:off x="3606800" y="8789988"/>
            <a:ext cx="14104938" cy="4627562"/>
          </a:xfrm>
          <a:custGeom>
            <a:avLst/>
            <a:gdLst>
              <a:gd name="T0" fmla="*/ 290781 w 14105283"/>
              <a:gd name="T1" fmla="*/ 3604893 h 4627839"/>
              <a:gd name="T2" fmla="*/ 541380 w 14105283"/>
              <a:gd name="T3" fmla="*/ 3339959 h 4627839"/>
              <a:gd name="T4" fmla="*/ 71642 w 14105283"/>
              <a:gd name="T5" fmla="*/ 2958287 h 4627839"/>
              <a:gd name="T6" fmla="*/ 299873 w 14105283"/>
              <a:gd name="T7" fmla="*/ 2539177 h 4627839"/>
              <a:gd name="T8" fmla="*/ 964705 w 14105283"/>
              <a:gd name="T9" fmla="*/ 2686894 h 4627839"/>
              <a:gd name="T10" fmla="*/ 1767100 w 14105283"/>
              <a:gd name="T11" fmla="*/ 2705553 h 4627839"/>
              <a:gd name="T12" fmla="*/ 2049636 w 14105283"/>
              <a:gd name="T13" fmla="*/ 3029694 h 4627839"/>
              <a:gd name="T14" fmla="*/ 2756097 w 14105283"/>
              <a:gd name="T15" fmla="*/ 2854825 h 4627839"/>
              <a:gd name="T16" fmla="*/ 2700115 w 14105283"/>
              <a:gd name="T17" fmla="*/ 3271662 h 4627839"/>
              <a:gd name="T18" fmla="*/ 2908011 w 14105283"/>
              <a:gd name="T19" fmla="*/ 3714216 h 4627839"/>
              <a:gd name="T20" fmla="*/ 3001313 w 14105283"/>
              <a:gd name="T21" fmla="*/ 4218486 h 4627839"/>
              <a:gd name="T22" fmla="*/ 3614471 w 14105283"/>
              <a:gd name="T23" fmla="*/ 4235590 h 4627839"/>
              <a:gd name="T24" fmla="*/ 4360882 w 14105283"/>
              <a:gd name="T25" fmla="*/ 3937046 h 4627839"/>
              <a:gd name="T26" fmla="*/ 6104307 w 14105283"/>
              <a:gd name="T27" fmla="*/ 4140740 h 4627839"/>
              <a:gd name="T28" fmla="*/ 6597488 w 14105283"/>
              <a:gd name="T29" fmla="*/ 4351254 h 4627839"/>
              <a:gd name="T30" fmla="*/ 6896053 w 14105283"/>
              <a:gd name="T31" fmla="*/ 4469066 h 4627839"/>
              <a:gd name="T32" fmla="*/ 7575840 w 14105283"/>
              <a:gd name="T33" fmla="*/ 4524566 h 4627839"/>
              <a:gd name="T34" fmla="*/ 7887681 w 14105283"/>
              <a:gd name="T35" fmla="*/ 4515476 h 4627839"/>
              <a:gd name="T36" fmla="*/ 8522133 w 14105283"/>
              <a:gd name="T37" fmla="*/ 3806434 h 4627839"/>
              <a:gd name="T38" fmla="*/ 8746056 w 14105283"/>
              <a:gd name="T39" fmla="*/ 3134709 h 4627839"/>
              <a:gd name="T40" fmla="*/ 9410412 w 14105283"/>
              <a:gd name="T41" fmla="*/ 3399644 h 4627839"/>
              <a:gd name="T42" fmla="*/ 10257541 w 14105283"/>
              <a:gd name="T43" fmla="*/ 3321300 h 4627839"/>
              <a:gd name="T44" fmla="*/ 11265197 w 14105283"/>
              <a:gd name="T45" fmla="*/ 3041415 h 4627839"/>
              <a:gd name="T46" fmla="*/ 11731706 w 14105283"/>
              <a:gd name="T47" fmla="*/ 3414596 h 4627839"/>
              <a:gd name="T48" fmla="*/ 12571421 w 14105283"/>
              <a:gd name="T49" fmla="*/ 3265324 h 4627839"/>
              <a:gd name="T50" fmla="*/ 13448454 w 14105283"/>
              <a:gd name="T51" fmla="*/ 2892144 h 4627839"/>
              <a:gd name="T52" fmla="*/ 13692593 w 14105283"/>
              <a:gd name="T53" fmla="*/ 2190039 h 4627839"/>
              <a:gd name="T54" fmla="*/ 13881349 w 14105283"/>
              <a:gd name="T55" fmla="*/ 2038135 h 4627839"/>
              <a:gd name="T56" fmla="*/ 14100967 w 14105283"/>
              <a:gd name="T57" fmla="*/ 1725718 h 4627839"/>
              <a:gd name="T58" fmla="*/ 13799291 w 14105283"/>
              <a:gd name="T59" fmla="*/ 1225275 h 4627839"/>
              <a:gd name="T60" fmla="*/ 13769986 w 14105283"/>
              <a:gd name="T61" fmla="*/ 837622 h 4627839"/>
              <a:gd name="T62" fmla="*/ 13187209 w 14105283"/>
              <a:gd name="T63" fmla="*/ 167931 h 4627839"/>
              <a:gd name="T64" fmla="*/ 11638403 w 14105283"/>
              <a:gd name="T65" fmla="*/ 37318 h 46278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105283" h="4627839">
                <a:moveTo>
                  <a:pt x="274288" y="4099443"/>
                </a:moveTo>
                <a:cubicBezTo>
                  <a:pt x="246296" y="3948598"/>
                  <a:pt x="239796" y="3700917"/>
                  <a:pt x="290795" y="3605325"/>
                </a:cubicBezTo>
                <a:cubicBezTo>
                  <a:pt x="341794" y="3509734"/>
                  <a:pt x="538516" y="3570055"/>
                  <a:pt x="580284" y="3525894"/>
                </a:cubicBezTo>
                <a:cubicBezTo>
                  <a:pt x="622052" y="3481733"/>
                  <a:pt x="592405" y="3408604"/>
                  <a:pt x="541406" y="3340359"/>
                </a:cubicBezTo>
                <a:cubicBezTo>
                  <a:pt x="490407" y="3272114"/>
                  <a:pt x="352581" y="3180044"/>
                  <a:pt x="274288" y="3116424"/>
                </a:cubicBezTo>
                <a:cubicBezTo>
                  <a:pt x="195995" y="3052804"/>
                  <a:pt x="115189" y="3017735"/>
                  <a:pt x="71646" y="2958641"/>
                </a:cubicBezTo>
                <a:cubicBezTo>
                  <a:pt x="28103" y="2899547"/>
                  <a:pt x="-25009" y="2831721"/>
                  <a:pt x="13031" y="2761861"/>
                </a:cubicBezTo>
                <a:cubicBezTo>
                  <a:pt x="51071" y="2692001"/>
                  <a:pt x="209691" y="2555032"/>
                  <a:pt x="299887" y="2539481"/>
                </a:cubicBezTo>
                <a:cubicBezTo>
                  <a:pt x="390083" y="2523930"/>
                  <a:pt x="443395" y="2643933"/>
                  <a:pt x="554206" y="2668555"/>
                </a:cubicBezTo>
                <a:cubicBezTo>
                  <a:pt x="665017" y="2693177"/>
                  <a:pt x="862116" y="2702767"/>
                  <a:pt x="964753" y="2687216"/>
                </a:cubicBezTo>
                <a:cubicBezTo>
                  <a:pt x="1067390" y="2671665"/>
                  <a:pt x="1036287" y="2572139"/>
                  <a:pt x="1170026" y="2575249"/>
                </a:cubicBezTo>
                <a:cubicBezTo>
                  <a:pt x="1303765" y="2578359"/>
                  <a:pt x="1627227" y="2677885"/>
                  <a:pt x="1767186" y="2705877"/>
                </a:cubicBezTo>
                <a:cubicBezTo>
                  <a:pt x="1907145" y="2733869"/>
                  <a:pt x="1962690" y="2689170"/>
                  <a:pt x="2009782" y="2743200"/>
                </a:cubicBezTo>
                <a:cubicBezTo>
                  <a:pt x="2056874" y="2797230"/>
                  <a:pt x="1932744" y="3017615"/>
                  <a:pt x="2049736" y="3030056"/>
                </a:cubicBezTo>
                <a:cubicBezTo>
                  <a:pt x="2166728" y="3042497"/>
                  <a:pt x="2171951" y="2846993"/>
                  <a:pt x="2289700" y="2817845"/>
                </a:cubicBezTo>
                <a:cubicBezTo>
                  <a:pt x="2407449" y="2788697"/>
                  <a:pt x="2669145" y="2811624"/>
                  <a:pt x="2756231" y="2855167"/>
                </a:cubicBezTo>
                <a:cubicBezTo>
                  <a:pt x="2843317" y="2898710"/>
                  <a:pt x="2821545" y="3009621"/>
                  <a:pt x="2812214" y="3079102"/>
                </a:cubicBezTo>
                <a:cubicBezTo>
                  <a:pt x="2802883" y="3148583"/>
                  <a:pt x="2672255" y="3209850"/>
                  <a:pt x="2700247" y="3272054"/>
                </a:cubicBezTo>
                <a:cubicBezTo>
                  <a:pt x="2728239" y="3334258"/>
                  <a:pt x="2945514" y="3378558"/>
                  <a:pt x="2980165" y="3452326"/>
                </a:cubicBezTo>
                <a:cubicBezTo>
                  <a:pt x="3014816" y="3526094"/>
                  <a:pt x="2891984" y="3644461"/>
                  <a:pt x="2908153" y="3714660"/>
                </a:cubicBezTo>
                <a:cubicBezTo>
                  <a:pt x="2924322" y="3784859"/>
                  <a:pt x="3061629" y="3789465"/>
                  <a:pt x="3077180" y="3873520"/>
                </a:cubicBezTo>
                <a:cubicBezTo>
                  <a:pt x="3092731" y="3957575"/>
                  <a:pt x="2958534" y="4149232"/>
                  <a:pt x="3001459" y="4218992"/>
                </a:cubicBezTo>
                <a:cubicBezTo>
                  <a:pt x="3044384" y="4288752"/>
                  <a:pt x="3232531" y="4289230"/>
                  <a:pt x="3334729" y="4292081"/>
                </a:cubicBezTo>
                <a:cubicBezTo>
                  <a:pt x="3436927" y="4294932"/>
                  <a:pt x="3508900" y="4251649"/>
                  <a:pt x="3614647" y="4236098"/>
                </a:cubicBezTo>
                <a:cubicBezTo>
                  <a:pt x="3720394" y="4220547"/>
                  <a:pt x="3844802" y="4248538"/>
                  <a:pt x="3969210" y="4198775"/>
                </a:cubicBezTo>
                <a:cubicBezTo>
                  <a:pt x="4093618" y="4149012"/>
                  <a:pt x="4144777" y="3940289"/>
                  <a:pt x="4361096" y="3937518"/>
                </a:cubicBezTo>
                <a:cubicBezTo>
                  <a:pt x="4577415" y="3934747"/>
                  <a:pt x="4976537" y="4148196"/>
                  <a:pt x="5267122" y="4182149"/>
                </a:cubicBezTo>
                <a:cubicBezTo>
                  <a:pt x="5557707" y="4216102"/>
                  <a:pt x="5921921" y="4119744"/>
                  <a:pt x="6104605" y="4141236"/>
                </a:cubicBezTo>
                <a:cubicBezTo>
                  <a:pt x="6287289" y="4162728"/>
                  <a:pt x="6281028" y="4276012"/>
                  <a:pt x="6363229" y="4311102"/>
                </a:cubicBezTo>
                <a:cubicBezTo>
                  <a:pt x="6445430" y="4346192"/>
                  <a:pt x="6539254" y="4312199"/>
                  <a:pt x="6597810" y="4351774"/>
                </a:cubicBezTo>
                <a:cubicBezTo>
                  <a:pt x="6656366" y="4391349"/>
                  <a:pt x="6664801" y="4528915"/>
                  <a:pt x="6714564" y="4548553"/>
                </a:cubicBezTo>
                <a:cubicBezTo>
                  <a:pt x="6764327" y="4568191"/>
                  <a:pt x="6819154" y="4467170"/>
                  <a:pt x="6896391" y="4469602"/>
                </a:cubicBezTo>
                <a:cubicBezTo>
                  <a:pt x="6973628" y="4472034"/>
                  <a:pt x="7064682" y="4553896"/>
                  <a:pt x="7177985" y="4563147"/>
                </a:cubicBezTo>
                <a:cubicBezTo>
                  <a:pt x="7291288" y="4572398"/>
                  <a:pt x="7477760" y="4514920"/>
                  <a:pt x="7576210" y="4525108"/>
                </a:cubicBezTo>
                <a:cubicBezTo>
                  <a:pt x="7674660" y="4535296"/>
                  <a:pt x="7628784" y="4649236"/>
                  <a:pt x="7768683" y="4624275"/>
                </a:cubicBezTo>
                <a:cubicBezTo>
                  <a:pt x="7908582" y="4599314"/>
                  <a:pt x="7784812" y="4566138"/>
                  <a:pt x="7888067" y="4516016"/>
                </a:cubicBezTo>
                <a:cubicBezTo>
                  <a:pt x="7991322" y="4465894"/>
                  <a:pt x="8282465" y="4441731"/>
                  <a:pt x="8388212" y="4323543"/>
                </a:cubicBezTo>
                <a:cubicBezTo>
                  <a:pt x="8493959" y="4205355"/>
                  <a:pt x="8468619" y="3926055"/>
                  <a:pt x="8522549" y="3806890"/>
                </a:cubicBezTo>
                <a:cubicBezTo>
                  <a:pt x="8576479" y="3687725"/>
                  <a:pt x="8674470" y="3720521"/>
                  <a:pt x="8711792" y="3608554"/>
                </a:cubicBezTo>
                <a:cubicBezTo>
                  <a:pt x="8749115" y="3496586"/>
                  <a:pt x="8669167" y="3217107"/>
                  <a:pt x="8746484" y="3135085"/>
                </a:cubicBezTo>
                <a:cubicBezTo>
                  <a:pt x="8823801" y="3053063"/>
                  <a:pt x="9064961" y="3072263"/>
                  <a:pt x="9175692" y="3116424"/>
                </a:cubicBezTo>
                <a:cubicBezTo>
                  <a:pt x="9286423" y="3160585"/>
                  <a:pt x="9311346" y="3328516"/>
                  <a:pt x="9410872" y="3400051"/>
                </a:cubicBezTo>
                <a:cubicBezTo>
                  <a:pt x="9510398" y="3471586"/>
                  <a:pt x="9631656" y="3558691"/>
                  <a:pt x="9772851" y="3545632"/>
                </a:cubicBezTo>
                <a:cubicBezTo>
                  <a:pt x="9914046" y="3532573"/>
                  <a:pt x="10090092" y="3396343"/>
                  <a:pt x="10258043" y="3321698"/>
                </a:cubicBezTo>
                <a:cubicBezTo>
                  <a:pt x="10425994" y="3247053"/>
                  <a:pt x="10612606" y="3144416"/>
                  <a:pt x="10780557" y="3097763"/>
                </a:cubicBezTo>
                <a:cubicBezTo>
                  <a:pt x="10948508" y="3051110"/>
                  <a:pt x="11135120" y="3063550"/>
                  <a:pt x="11265749" y="3041779"/>
                </a:cubicBezTo>
                <a:cubicBezTo>
                  <a:pt x="11396378" y="3020008"/>
                  <a:pt x="11486574" y="2904930"/>
                  <a:pt x="11564329" y="2967134"/>
                </a:cubicBezTo>
                <a:cubicBezTo>
                  <a:pt x="11642084" y="3029338"/>
                  <a:pt x="11663856" y="3324808"/>
                  <a:pt x="11732280" y="3415004"/>
                </a:cubicBezTo>
                <a:cubicBezTo>
                  <a:pt x="11800704" y="3505200"/>
                  <a:pt x="11834916" y="3533192"/>
                  <a:pt x="11974875" y="3508310"/>
                </a:cubicBezTo>
                <a:cubicBezTo>
                  <a:pt x="12114834" y="3483428"/>
                  <a:pt x="12382851" y="3325605"/>
                  <a:pt x="12572035" y="3265714"/>
                </a:cubicBezTo>
                <a:cubicBezTo>
                  <a:pt x="12761219" y="3205823"/>
                  <a:pt x="12963801" y="3211166"/>
                  <a:pt x="13109980" y="3148962"/>
                </a:cubicBezTo>
                <a:cubicBezTo>
                  <a:pt x="13256159" y="3086758"/>
                  <a:pt x="13283733" y="2997440"/>
                  <a:pt x="13449112" y="2892490"/>
                </a:cubicBezTo>
                <a:cubicBezTo>
                  <a:pt x="13614491" y="2787541"/>
                  <a:pt x="14061563" y="2636296"/>
                  <a:pt x="14102255" y="2519265"/>
                </a:cubicBezTo>
                <a:cubicBezTo>
                  <a:pt x="14142947" y="2402234"/>
                  <a:pt x="13761249" y="2268315"/>
                  <a:pt x="13693263" y="2190301"/>
                </a:cubicBezTo>
                <a:cubicBezTo>
                  <a:pt x="13625277" y="2112287"/>
                  <a:pt x="13662878" y="2076499"/>
                  <a:pt x="13694339" y="2051179"/>
                </a:cubicBezTo>
                <a:cubicBezTo>
                  <a:pt x="13725800" y="2025859"/>
                  <a:pt x="13857586" y="2069222"/>
                  <a:pt x="13882029" y="2038379"/>
                </a:cubicBezTo>
                <a:cubicBezTo>
                  <a:pt x="13906472" y="2007536"/>
                  <a:pt x="13804393" y="1918198"/>
                  <a:pt x="13840998" y="1866122"/>
                </a:cubicBezTo>
                <a:cubicBezTo>
                  <a:pt x="13877603" y="1814046"/>
                  <a:pt x="14096513" y="1783443"/>
                  <a:pt x="14101657" y="1725924"/>
                </a:cubicBezTo>
                <a:cubicBezTo>
                  <a:pt x="14106801" y="1668405"/>
                  <a:pt x="13922143" y="1604427"/>
                  <a:pt x="13871861" y="1521010"/>
                </a:cubicBezTo>
                <a:cubicBezTo>
                  <a:pt x="13821579" y="1437593"/>
                  <a:pt x="13790995" y="1309456"/>
                  <a:pt x="13799967" y="1225421"/>
                </a:cubicBezTo>
                <a:cubicBezTo>
                  <a:pt x="13808939" y="1141386"/>
                  <a:pt x="13930575" y="1081414"/>
                  <a:pt x="13925691" y="1016798"/>
                </a:cubicBezTo>
                <a:cubicBezTo>
                  <a:pt x="13920807" y="952182"/>
                  <a:pt x="13835256" y="891393"/>
                  <a:pt x="13770660" y="837722"/>
                </a:cubicBezTo>
                <a:cubicBezTo>
                  <a:pt x="13706064" y="784051"/>
                  <a:pt x="13635246" y="806401"/>
                  <a:pt x="13538112" y="694772"/>
                </a:cubicBezTo>
                <a:cubicBezTo>
                  <a:pt x="13440978" y="583144"/>
                  <a:pt x="13358198" y="265085"/>
                  <a:pt x="13187855" y="167951"/>
                </a:cubicBezTo>
                <a:cubicBezTo>
                  <a:pt x="13017512" y="70817"/>
                  <a:pt x="12516051" y="111967"/>
                  <a:pt x="12516051" y="111967"/>
                </a:cubicBezTo>
                <a:lnTo>
                  <a:pt x="11638973" y="37322"/>
                </a:lnTo>
                <a:cubicBezTo>
                  <a:pt x="11436810" y="18661"/>
                  <a:pt x="11369940" y="9330"/>
                  <a:pt x="11303071" y="0"/>
                </a:cubicBezTo>
              </a:path>
            </a:pathLst>
          </a:custGeom>
          <a:noFill/>
          <a:ln w="508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" name="Freeform 64">
            <a:extLst>
              <a:ext uri="{FF2B5EF4-FFF2-40B4-BE49-F238E27FC236}">
                <a16:creationId xmlns:a16="http://schemas.microsoft.com/office/drawing/2014/main" id="{B4A7881C-6ED0-4D88-AB4E-86EE9F1E5B8A}"/>
              </a:ext>
            </a:extLst>
          </p:cNvPr>
          <p:cNvSpPr>
            <a:spLocks/>
          </p:cNvSpPr>
          <p:nvPr/>
        </p:nvSpPr>
        <p:spPr bwMode="auto">
          <a:xfrm>
            <a:off x="13884275" y="9871075"/>
            <a:ext cx="814388" cy="2016125"/>
          </a:xfrm>
          <a:custGeom>
            <a:avLst/>
            <a:gdLst>
              <a:gd name="T0" fmla="*/ 391 w 815023"/>
              <a:gd name="T1" fmla="*/ 0 h 2015412"/>
              <a:gd name="T2" fmla="*/ 93478 w 815023"/>
              <a:gd name="T3" fmla="*/ 448345 h 2015412"/>
              <a:gd name="T4" fmla="*/ 577537 w 815023"/>
              <a:gd name="T5" fmla="*/ 990095 h 2015412"/>
              <a:gd name="T6" fmla="*/ 800949 w 815023"/>
              <a:gd name="T7" fmla="*/ 1550525 h 2015412"/>
              <a:gd name="T8" fmla="*/ 763714 w 815023"/>
              <a:gd name="T9" fmla="*/ 2017552 h 2015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023" h="2015412">
                <a:moveTo>
                  <a:pt x="391" y="0"/>
                </a:moveTo>
                <a:cubicBezTo>
                  <a:pt x="-1164" y="141514"/>
                  <a:pt x="-2719" y="283028"/>
                  <a:pt x="93697" y="447869"/>
                </a:cubicBezTo>
                <a:cubicBezTo>
                  <a:pt x="190113" y="612710"/>
                  <a:pt x="460701" y="805543"/>
                  <a:pt x="578889" y="989045"/>
                </a:cubicBezTo>
                <a:cubicBezTo>
                  <a:pt x="697077" y="1172547"/>
                  <a:pt x="771722" y="1377820"/>
                  <a:pt x="802824" y="1548881"/>
                </a:cubicBezTo>
                <a:cubicBezTo>
                  <a:pt x="833926" y="1719942"/>
                  <a:pt x="799713" y="1867677"/>
                  <a:pt x="765501" y="2015412"/>
                </a:cubicBezTo>
              </a:path>
            </a:pathLst>
          </a:custGeom>
          <a:noFill/>
          <a:ln w="508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" name="Freeform 65">
            <a:extLst>
              <a:ext uri="{FF2B5EF4-FFF2-40B4-BE49-F238E27FC236}">
                <a16:creationId xmlns:a16="http://schemas.microsoft.com/office/drawing/2014/main" id="{2C523016-18D4-46A3-AB0A-7C15C7896CA7}"/>
              </a:ext>
            </a:extLst>
          </p:cNvPr>
          <p:cNvSpPr>
            <a:spLocks/>
          </p:cNvSpPr>
          <p:nvPr/>
        </p:nvSpPr>
        <p:spPr bwMode="auto">
          <a:xfrm>
            <a:off x="19996150" y="3994150"/>
            <a:ext cx="3948113" cy="12744450"/>
          </a:xfrm>
          <a:custGeom>
            <a:avLst/>
            <a:gdLst>
              <a:gd name="T0" fmla="*/ 754801 w 3947627"/>
              <a:gd name="T1" fmla="*/ 0 h 12745616"/>
              <a:gd name="T2" fmla="*/ 1146830 w 3947627"/>
              <a:gd name="T3" fmla="*/ 223875 h 12745616"/>
              <a:gd name="T4" fmla="*/ 1427333 w 3947627"/>
              <a:gd name="T5" fmla="*/ 314044 h 12745616"/>
              <a:gd name="T6" fmla="*/ 978816 w 3947627"/>
              <a:gd name="T7" fmla="*/ 634308 h 12745616"/>
              <a:gd name="T8" fmla="*/ 474777 w 3947627"/>
              <a:gd name="T9" fmla="*/ 932806 h 12745616"/>
              <a:gd name="T10" fmla="*/ 45413 w 3947627"/>
              <a:gd name="T11" fmla="*/ 1175333 h 12745616"/>
              <a:gd name="T12" fmla="*/ 45413 w 3947627"/>
              <a:gd name="T13" fmla="*/ 1735017 h 12745616"/>
              <a:gd name="T14" fmla="*/ 336083 w 3947627"/>
              <a:gd name="T15" fmla="*/ 1756304 h 12745616"/>
              <a:gd name="T16" fmla="*/ 744152 w 3947627"/>
              <a:gd name="T17" fmla="*/ 1701412 h 12745616"/>
              <a:gd name="T18" fmla="*/ 599593 w 3947627"/>
              <a:gd name="T19" fmla="*/ 2065446 h 12745616"/>
              <a:gd name="T20" fmla="*/ 788905 w 3947627"/>
              <a:gd name="T21" fmla="*/ 2481262 h 12745616"/>
              <a:gd name="T22" fmla="*/ 1016154 w 3947627"/>
              <a:gd name="T23" fmla="*/ 2854384 h 12745616"/>
              <a:gd name="T24" fmla="*/ 910607 w 3947627"/>
              <a:gd name="T25" fmla="*/ 3241377 h 12745616"/>
              <a:gd name="T26" fmla="*/ 971400 w 3947627"/>
              <a:gd name="T27" fmla="*/ 3845907 h 12745616"/>
              <a:gd name="T28" fmla="*/ 1426854 w 3947627"/>
              <a:gd name="T29" fmla="*/ 4048376 h 12745616"/>
              <a:gd name="T30" fmla="*/ 1650869 w 3947627"/>
              <a:gd name="T31" fmla="*/ 4477464 h 12745616"/>
              <a:gd name="T32" fmla="*/ 1762879 w 3947627"/>
              <a:gd name="T33" fmla="*/ 5242364 h 12745616"/>
              <a:gd name="T34" fmla="*/ 1613535 w 3947627"/>
              <a:gd name="T35" fmla="*/ 5540863 h 12745616"/>
              <a:gd name="T36" fmla="*/ 1482857 w 3947627"/>
              <a:gd name="T37" fmla="*/ 5764736 h 12745616"/>
              <a:gd name="T38" fmla="*/ 1557530 w 3947627"/>
              <a:gd name="T39" fmla="*/ 6622917 h 12745616"/>
              <a:gd name="T40" fmla="*/ 1856218 w 3947627"/>
              <a:gd name="T41" fmla="*/ 7126632 h 12745616"/>
              <a:gd name="T42" fmla="*/ 2565608 w 3947627"/>
              <a:gd name="T43" fmla="*/ 6865447 h 12745616"/>
              <a:gd name="T44" fmla="*/ 3125652 w 3947627"/>
              <a:gd name="T45" fmla="*/ 6473669 h 12745616"/>
              <a:gd name="T46" fmla="*/ 3558475 w 3947627"/>
              <a:gd name="T47" fmla="*/ 6434455 h 12745616"/>
              <a:gd name="T48" fmla="*/ 3704363 w 3947627"/>
              <a:gd name="T49" fmla="*/ 6902757 h 12745616"/>
              <a:gd name="T50" fmla="*/ 3926651 w 3947627"/>
              <a:gd name="T51" fmla="*/ 7387989 h 12745616"/>
              <a:gd name="T52" fmla="*/ 3106982 w 3947627"/>
              <a:gd name="T53" fmla="*/ 8040780 h 12745616"/>
              <a:gd name="T54" fmla="*/ 2570619 w 3947627"/>
              <a:gd name="T55" fmla="*/ 8347742 h 12745616"/>
              <a:gd name="T56" fmla="*/ 2304255 w 3947627"/>
              <a:gd name="T57" fmla="*/ 8656432 h 12745616"/>
              <a:gd name="T58" fmla="*/ 2621613 w 3947627"/>
              <a:gd name="T59" fmla="*/ 9272085 h 12745616"/>
              <a:gd name="T60" fmla="*/ 2696285 w 3947627"/>
              <a:gd name="T61" fmla="*/ 10148919 h 12745616"/>
              <a:gd name="T62" fmla="*/ 3090043 w 3947627"/>
              <a:gd name="T63" fmla="*/ 10871325 h 12745616"/>
              <a:gd name="T64" fmla="*/ 3538078 w 3947627"/>
              <a:gd name="T65" fmla="*/ 11422546 h 12745616"/>
              <a:gd name="T66" fmla="*/ 3032310 w 3947627"/>
              <a:gd name="T67" fmla="*/ 12163779 h 12745616"/>
              <a:gd name="T68" fmla="*/ 2789624 w 3947627"/>
              <a:gd name="T69" fmla="*/ 12742118 h 127456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947627" h="12745616">
                <a:moveTo>
                  <a:pt x="754522" y="0"/>
                </a:moveTo>
                <a:cubicBezTo>
                  <a:pt x="902256" y="73090"/>
                  <a:pt x="1034360" y="171580"/>
                  <a:pt x="1146407" y="223935"/>
                </a:cubicBezTo>
                <a:cubicBezTo>
                  <a:pt x="1258454" y="276290"/>
                  <a:pt x="1460659" y="181230"/>
                  <a:pt x="1426805" y="314131"/>
                </a:cubicBezTo>
                <a:cubicBezTo>
                  <a:pt x="1392951" y="447032"/>
                  <a:pt x="1137156" y="531327"/>
                  <a:pt x="978456" y="634482"/>
                </a:cubicBezTo>
                <a:cubicBezTo>
                  <a:pt x="819756" y="737637"/>
                  <a:pt x="630113" y="842865"/>
                  <a:pt x="474603" y="933061"/>
                </a:cubicBezTo>
                <a:cubicBezTo>
                  <a:pt x="319093" y="1023257"/>
                  <a:pt x="116930" y="1041918"/>
                  <a:pt x="45395" y="1175657"/>
                </a:cubicBezTo>
                <a:cubicBezTo>
                  <a:pt x="-26140" y="1309396"/>
                  <a:pt x="-3032" y="1638639"/>
                  <a:pt x="45395" y="1735494"/>
                </a:cubicBezTo>
                <a:cubicBezTo>
                  <a:pt x="93822" y="1832349"/>
                  <a:pt x="219547" y="1762389"/>
                  <a:pt x="335960" y="1756787"/>
                </a:cubicBezTo>
                <a:cubicBezTo>
                  <a:pt x="452374" y="1751185"/>
                  <a:pt x="699974" y="1650342"/>
                  <a:pt x="743876" y="1701880"/>
                </a:cubicBezTo>
                <a:cubicBezTo>
                  <a:pt x="787778" y="1753418"/>
                  <a:pt x="591915" y="1936003"/>
                  <a:pt x="599371" y="2066013"/>
                </a:cubicBezTo>
                <a:cubicBezTo>
                  <a:pt x="606827" y="2196023"/>
                  <a:pt x="719213" y="2350417"/>
                  <a:pt x="788614" y="2481943"/>
                </a:cubicBezTo>
                <a:cubicBezTo>
                  <a:pt x="858015" y="2613469"/>
                  <a:pt x="995503" y="2728446"/>
                  <a:pt x="1015779" y="2855167"/>
                </a:cubicBezTo>
                <a:cubicBezTo>
                  <a:pt x="1036055" y="2981888"/>
                  <a:pt x="917727" y="3076969"/>
                  <a:pt x="910271" y="3242268"/>
                </a:cubicBezTo>
                <a:cubicBezTo>
                  <a:pt x="902815" y="3407567"/>
                  <a:pt x="885031" y="3712427"/>
                  <a:pt x="971040" y="3846963"/>
                </a:cubicBezTo>
                <a:cubicBezTo>
                  <a:pt x="1057049" y="3981499"/>
                  <a:pt x="1313123" y="3944198"/>
                  <a:pt x="1426326" y="4049486"/>
                </a:cubicBezTo>
                <a:cubicBezTo>
                  <a:pt x="1539529" y="4154774"/>
                  <a:pt x="1594276" y="4279641"/>
                  <a:pt x="1650260" y="4478694"/>
                </a:cubicBezTo>
                <a:cubicBezTo>
                  <a:pt x="1706244" y="4677747"/>
                  <a:pt x="1768448" y="5066522"/>
                  <a:pt x="1762228" y="5243804"/>
                </a:cubicBezTo>
                <a:cubicBezTo>
                  <a:pt x="1756008" y="5421086"/>
                  <a:pt x="1659591" y="5455298"/>
                  <a:pt x="1612938" y="5542384"/>
                </a:cubicBezTo>
                <a:cubicBezTo>
                  <a:pt x="1566285" y="5629470"/>
                  <a:pt x="1491640" y="5585926"/>
                  <a:pt x="1482309" y="5766318"/>
                </a:cubicBezTo>
                <a:cubicBezTo>
                  <a:pt x="1472978" y="5946710"/>
                  <a:pt x="1494750" y="6397690"/>
                  <a:pt x="1556954" y="6624735"/>
                </a:cubicBezTo>
                <a:cubicBezTo>
                  <a:pt x="1619158" y="6851780"/>
                  <a:pt x="1687583" y="7088155"/>
                  <a:pt x="1855534" y="7128588"/>
                </a:cubicBezTo>
                <a:cubicBezTo>
                  <a:pt x="2023485" y="7169021"/>
                  <a:pt x="2353166" y="6976188"/>
                  <a:pt x="2564660" y="6867331"/>
                </a:cubicBezTo>
                <a:cubicBezTo>
                  <a:pt x="2776154" y="6758474"/>
                  <a:pt x="2959080" y="6547296"/>
                  <a:pt x="3124497" y="6475445"/>
                </a:cubicBezTo>
                <a:cubicBezTo>
                  <a:pt x="3289914" y="6403594"/>
                  <a:pt x="3460745" y="6364687"/>
                  <a:pt x="3557161" y="6436222"/>
                </a:cubicBezTo>
                <a:cubicBezTo>
                  <a:pt x="3653577" y="6507757"/>
                  <a:pt x="3641655" y="6745687"/>
                  <a:pt x="3702995" y="6904653"/>
                </a:cubicBezTo>
                <a:cubicBezTo>
                  <a:pt x="3764335" y="7063619"/>
                  <a:pt x="4024728" y="7200295"/>
                  <a:pt x="3925202" y="7390017"/>
                </a:cubicBezTo>
                <a:cubicBezTo>
                  <a:pt x="3825676" y="7579739"/>
                  <a:pt x="3331758" y="7882985"/>
                  <a:pt x="3105836" y="8042988"/>
                </a:cubicBezTo>
                <a:cubicBezTo>
                  <a:pt x="2879914" y="8202991"/>
                  <a:pt x="2703410" y="8247397"/>
                  <a:pt x="2569671" y="8350034"/>
                </a:cubicBezTo>
                <a:cubicBezTo>
                  <a:pt x="2435932" y="8452671"/>
                  <a:pt x="2294908" y="8504709"/>
                  <a:pt x="2303403" y="8658808"/>
                </a:cubicBezTo>
                <a:cubicBezTo>
                  <a:pt x="2311898" y="8812907"/>
                  <a:pt x="2555330" y="9025813"/>
                  <a:pt x="2620644" y="9274629"/>
                </a:cubicBezTo>
                <a:cubicBezTo>
                  <a:pt x="2685958" y="9523445"/>
                  <a:pt x="2617246" y="9885093"/>
                  <a:pt x="2695289" y="10151706"/>
                </a:cubicBezTo>
                <a:cubicBezTo>
                  <a:pt x="2773332" y="10418320"/>
                  <a:pt x="2948656" y="10661981"/>
                  <a:pt x="3088903" y="10874310"/>
                </a:cubicBezTo>
                <a:cubicBezTo>
                  <a:pt x="3229150" y="11086639"/>
                  <a:pt x="3546391" y="11210213"/>
                  <a:pt x="3536772" y="11425681"/>
                </a:cubicBezTo>
                <a:cubicBezTo>
                  <a:pt x="3527153" y="11641149"/>
                  <a:pt x="3155887" y="11947129"/>
                  <a:pt x="3031191" y="12167118"/>
                </a:cubicBezTo>
                <a:cubicBezTo>
                  <a:pt x="2906495" y="12387107"/>
                  <a:pt x="2819697" y="12692743"/>
                  <a:pt x="2788595" y="12745616"/>
                </a:cubicBezTo>
              </a:path>
            </a:pathLst>
          </a:custGeom>
          <a:noFill/>
          <a:ln w="508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" name="Freeform 66">
            <a:extLst>
              <a:ext uri="{FF2B5EF4-FFF2-40B4-BE49-F238E27FC236}">
                <a16:creationId xmlns:a16="http://schemas.microsoft.com/office/drawing/2014/main" id="{40E4CBFD-7AFE-4DFD-B469-1A5E35B553EA}"/>
              </a:ext>
            </a:extLst>
          </p:cNvPr>
          <p:cNvSpPr>
            <a:spLocks/>
          </p:cNvSpPr>
          <p:nvPr/>
        </p:nvSpPr>
        <p:spPr bwMode="auto">
          <a:xfrm>
            <a:off x="17056100" y="11114088"/>
            <a:ext cx="4776788" cy="1719262"/>
          </a:xfrm>
          <a:custGeom>
            <a:avLst/>
            <a:gdLst>
              <a:gd name="T0" fmla="*/ 0 w 4777251"/>
              <a:gd name="T1" fmla="*/ 549064 h 1719351"/>
              <a:gd name="T2" fmla="*/ 524262 w 4777251"/>
              <a:gd name="T3" fmla="*/ 1548494 h 1719351"/>
              <a:gd name="T4" fmla="*/ 970102 w 4777251"/>
              <a:gd name="T5" fmla="*/ 1687222 h 1719351"/>
              <a:gd name="T6" fmla="*/ 2611813 w 4777251"/>
              <a:gd name="T7" fmla="*/ 1202105 h 1719351"/>
              <a:gd name="T8" fmla="*/ 3581914 w 4777251"/>
              <a:gd name="T9" fmla="*/ 735647 h 1719351"/>
              <a:gd name="T10" fmla="*/ 4514703 w 4777251"/>
              <a:gd name="T11" fmla="*/ 250530 h 1719351"/>
              <a:gd name="T12" fmla="*/ 4775862 w 4777251"/>
              <a:gd name="T13" fmla="*/ 0 h 17193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77251" h="1719351">
                <a:moveTo>
                  <a:pt x="0" y="549148"/>
                </a:moveTo>
                <a:cubicBezTo>
                  <a:pt x="236375" y="1051446"/>
                  <a:pt x="362684" y="1359012"/>
                  <a:pt x="524415" y="1548734"/>
                </a:cubicBezTo>
                <a:cubicBezTo>
                  <a:pt x="686146" y="1738457"/>
                  <a:pt x="622358" y="1745223"/>
                  <a:pt x="970384" y="1687483"/>
                </a:cubicBezTo>
                <a:cubicBezTo>
                  <a:pt x="1318410" y="1629743"/>
                  <a:pt x="2177144" y="1360911"/>
                  <a:pt x="2612572" y="1202291"/>
                </a:cubicBezTo>
                <a:cubicBezTo>
                  <a:pt x="3048000" y="1043671"/>
                  <a:pt x="3265714" y="894381"/>
                  <a:pt x="3582955" y="735761"/>
                </a:cubicBezTo>
                <a:cubicBezTo>
                  <a:pt x="3900196" y="577141"/>
                  <a:pt x="4316968" y="373196"/>
                  <a:pt x="4516017" y="250569"/>
                </a:cubicBezTo>
                <a:cubicBezTo>
                  <a:pt x="4715066" y="127942"/>
                  <a:pt x="4761700" y="45098"/>
                  <a:pt x="4777251" y="0"/>
                </a:cubicBezTo>
              </a:path>
            </a:pathLst>
          </a:custGeom>
          <a:noFill/>
          <a:ln w="508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" name="Freeform 67">
            <a:extLst>
              <a:ext uri="{FF2B5EF4-FFF2-40B4-BE49-F238E27FC236}">
                <a16:creationId xmlns:a16="http://schemas.microsoft.com/office/drawing/2014/main" id="{9676F33F-2E1F-4315-AAA0-561A800E0AA3}"/>
              </a:ext>
            </a:extLst>
          </p:cNvPr>
          <p:cNvSpPr>
            <a:spLocks/>
          </p:cNvSpPr>
          <p:nvPr/>
        </p:nvSpPr>
        <p:spPr bwMode="auto">
          <a:xfrm>
            <a:off x="17335500" y="4926013"/>
            <a:ext cx="4310063" cy="6397625"/>
          </a:xfrm>
          <a:custGeom>
            <a:avLst/>
            <a:gdLst>
              <a:gd name="T0" fmla="*/ 0 w 4309187"/>
              <a:gd name="T1" fmla="*/ 0 h 6396925"/>
              <a:gd name="T2" fmla="*/ 521277 w 4309187"/>
              <a:gd name="T3" fmla="*/ 210726 h 6396925"/>
              <a:gd name="T4" fmla="*/ 626848 w 4309187"/>
              <a:gd name="T5" fmla="*/ 523164 h 6396925"/>
              <a:gd name="T6" fmla="*/ 1195047 w 4309187"/>
              <a:gd name="T7" fmla="*/ 504018 h 6396925"/>
              <a:gd name="T8" fmla="*/ 1623440 w 4309187"/>
              <a:gd name="T9" fmla="*/ 765362 h 6396925"/>
              <a:gd name="T10" fmla="*/ 1495963 w 4309187"/>
              <a:gd name="T11" fmla="*/ 1081150 h 6396925"/>
              <a:gd name="T12" fmla="*/ 1644386 w 4309187"/>
              <a:gd name="T13" fmla="*/ 1333999 h 6396925"/>
              <a:gd name="T14" fmla="*/ 1573886 w 4309187"/>
              <a:gd name="T15" fmla="*/ 1580861 h 6396925"/>
              <a:gd name="T16" fmla="*/ 2166022 w 4309187"/>
              <a:gd name="T17" fmla="*/ 1437386 h 6396925"/>
              <a:gd name="T18" fmla="*/ 2411998 w 4309187"/>
              <a:gd name="T19" fmla="*/ 1018207 h 6396925"/>
              <a:gd name="T20" fmla="*/ 2800890 w 4309187"/>
              <a:gd name="T21" fmla="*/ 1045371 h 6396925"/>
              <a:gd name="T22" fmla="*/ 2874504 w 4309187"/>
              <a:gd name="T23" fmla="*/ 1306715 h 6396925"/>
              <a:gd name="T24" fmla="*/ 2771564 w 4309187"/>
              <a:gd name="T25" fmla="*/ 1522707 h 6396925"/>
              <a:gd name="T26" fmla="*/ 2894253 w 4309187"/>
              <a:gd name="T27" fmla="*/ 1922736 h 6396925"/>
              <a:gd name="T28" fmla="*/ 3099653 w 4309187"/>
              <a:gd name="T29" fmla="*/ 2333418 h 6396925"/>
              <a:gd name="T30" fmla="*/ 3136997 w 4309187"/>
              <a:gd name="T31" fmla="*/ 2986777 h 6396925"/>
              <a:gd name="T32" fmla="*/ 3230360 w 4309187"/>
              <a:gd name="T33" fmla="*/ 3677467 h 6396925"/>
              <a:gd name="T34" fmla="*/ 3510449 w 4309187"/>
              <a:gd name="T35" fmla="*/ 4293492 h 6396925"/>
              <a:gd name="T36" fmla="*/ 3404280 w 4309187"/>
              <a:gd name="T37" fmla="*/ 4594802 h 6396925"/>
              <a:gd name="T38" fmla="*/ 3272016 w 4309187"/>
              <a:gd name="T39" fmla="*/ 4990047 h 6396925"/>
              <a:gd name="T40" fmla="*/ 3576642 w 4309187"/>
              <a:gd name="T41" fmla="*/ 5528169 h 6396925"/>
              <a:gd name="T42" fmla="*/ 3883901 w 4309187"/>
              <a:gd name="T43" fmla="*/ 5805546 h 6396925"/>
              <a:gd name="T44" fmla="*/ 4014611 w 4309187"/>
              <a:gd name="T45" fmla="*/ 5954885 h 6396925"/>
              <a:gd name="T46" fmla="*/ 4051955 w 4309187"/>
              <a:gd name="T47" fmla="*/ 6328231 h 6396925"/>
              <a:gd name="T48" fmla="*/ 4311815 w 4309187"/>
              <a:gd name="T49" fmla="*/ 6395962 h 639692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09187" h="6396925">
                <a:moveTo>
                  <a:pt x="0" y="0"/>
                </a:moveTo>
                <a:cubicBezTo>
                  <a:pt x="248816" y="113522"/>
                  <a:pt x="416548" y="123492"/>
                  <a:pt x="520959" y="210657"/>
                </a:cubicBezTo>
                <a:cubicBezTo>
                  <a:pt x="625370" y="297822"/>
                  <a:pt x="514241" y="474127"/>
                  <a:pt x="626467" y="522993"/>
                </a:cubicBezTo>
                <a:cubicBezTo>
                  <a:pt x="738693" y="571859"/>
                  <a:pt x="1028321" y="463500"/>
                  <a:pt x="1194318" y="503853"/>
                </a:cubicBezTo>
                <a:cubicBezTo>
                  <a:pt x="1360315" y="544206"/>
                  <a:pt x="1572328" y="668953"/>
                  <a:pt x="1622450" y="765110"/>
                </a:cubicBezTo>
                <a:cubicBezTo>
                  <a:pt x="1672572" y="861267"/>
                  <a:pt x="1491562" y="986054"/>
                  <a:pt x="1495051" y="1080796"/>
                </a:cubicBezTo>
                <a:cubicBezTo>
                  <a:pt x="1498540" y="1175538"/>
                  <a:pt x="1630405" y="1250303"/>
                  <a:pt x="1643384" y="1333561"/>
                </a:cubicBezTo>
                <a:cubicBezTo>
                  <a:pt x="1656363" y="1416819"/>
                  <a:pt x="1486040" y="1563116"/>
                  <a:pt x="1572926" y="1580342"/>
                </a:cubicBezTo>
                <a:cubicBezTo>
                  <a:pt x="1659812" y="1597568"/>
                  <a:pt x="2025102" y="1530660"/>
                  <a:pt x="2164702" y="1436915"/>
                </a:cubicBezTo>
                <a:cubicBezTo>
                  <a:pt x="2304302" y="1343170"/>
                  <a:pt x="2304781" y="1083188"/>
                  <a:pt x="2410528" y="1017874"/>
                </a:cubicBezTo>
                <a:cubicBezTo>
                  <a:pt x="2516275" y="952560"/>
                  <a:pt x="2722146" y="996960"/>
                  <a:pt x="2799183" y="1045029"/>
                </a:cubicBezTo>
                <a:cubicBezTo>
                  <a:pt x="2876220" y="1093098"/>
                  <a:pt x="2877637" y="1226756"/>
                  <a:pt x="2872752" y="1306286"/>
                </a:cubicBezTo>
                <a:cubicBezTo>
                  <a:pt x="2867867" y="1385816"/>
                  <a:pt x="2766586" y="1419569"/>
                  <a:pt x="2769875" y="1522206"/>
                </a:cubicBezTo>
                <a:cubicBezTo>
                  <a:pt x="2773165" y="1624843"/>
                  <a:pt x="2837841" y="1787031"/>
                  <a:pt x="2892489" y="1922106"/>
                </a:cubicBezTo>
                <a:cubicBezTo>
                  <a:pt x="2947137" y="2057181"/>
                  <a:pt x="3057330" y="2155371"/>
                  <a:pt x="3097763" y="2332653"/>
                </a:cubicBezTo>
                <a:cubicBezTo>
                  <a:pt x="3138196" y="2509935"/>
                  <a:pt x="3113314" y="2761861"/>
                  <a:pt x="3135085" y="2985796"/>
                </a:cubicBezTo>
                <a:cubicBezTo>
                  <a:pt x="3156856" y="3209731"/>
                  <a:pt x="3166187" y="3458547"/>
                  <a:pt x="3228391" y="3676261"/>
                </a:cubicBezTo>
                <a:cubicBezTo>
                  <a:pt x="3290595" y="3893975"/>
                  <a:pt x="3479341" y="4139243"/>
                  <a:pt x="3508310" y="4292082"/>
                </a:cubicBezTo>
                <a:cubicBezTo>
                  <a:pt x="3537279" y="4444921"/>
                  <a:pt x="3441919" y="4477239"/>
                  <a:pt x="3402204" y="4593293"/>
                </a:cubicBezTo>
                <a:cubicBezTo>
                  <a:pt x="3362489" y="4709347"/>
                  <a:pt x="3241312" y="4832899"/>
                  <a:pt x="3270021" y="4988409"/>
                </a:cubicBezTo>
                <a:cubicBezTo>
                  <a:pt x="3298731" y="5143919"/>
                  <a:pt x="3472542" y="5390482"/>
                  <a:pt x="3574461" y="5526354"/>
                </a:cubicBezTo>
                <a:cubicBezTo>
                  <a:pt x="3676380" y="5662226"/>
                  <a:pt x="3808584" y="5732545"/>
                  <a:pt x="3881534" y="5803641"/>
                </a:cubicBezTo>
                <a:cubicBezTo>
                  <a:pt x="3954484" y="5874737"/>
                  <a:pt x="3984171" y="5865845"/>
                  <a:pt x="4012163" y="5952931"/>
                </a:cubicBezTo>
                <a:cubicBezTo>
                  <a:pt x="4040155" y="6040017"/>
                  <a:pt x="3999981" y="6252667"/>
                  <a:pt x="4049485" y="6326155"/>
                </a:cubicBezTo>
                <a:cubicBezTo>
                  <a:pt x="4098989" y="6399644"/>
                  <a:pt x="4172338" y="6401637"/>
                  <a:pt x="4309187" y="6393862"/>
                </a:cubicBezTo>
              </a:path>
            </a:pathLst>
          </a:custGeom>
          <a:noFill/>
          <a:ln w="508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" name="Freeform 68">
            <a:extLst>
              <a:ext uri="{FF2B5EF4-FFF2-40B4-BE49-F238E27FC236}">
                <a16:creationId xmlns:a16="http://schemas.microsoft.com/office/drawing/2014/main" id="{0A00C2B9-C1C5-4E6F-B195-8E49E21FC38C}"/>
              </a:ext>
            </a:extLst>
          </p:cNvPr>
          <p:cNvSpPr>
            <a:spLocks/>
          </p:cNvSpPr>
          <p:nvPr/>
        </p:nvSpPr>
        <p:spPr bwMode="auto">
          <a:xfrm>
            <a:off x="19478625" y="4122738"/>
            <a:ext cx="955675" cy="1833562"/>
          </a:xfrm>
          <a:custGeom>
            <a:avLst/>
            <a:gdLst>
              <a:gd name="T0" fmla="*/ 954935 w 956045"/>
              <a:gd name="T1" fmla="*/ 0 h 1834184"/>
              <a:gd name="T2" fmla="*/ 768539 w 956045"/>
              <a:gd name="T3" fmla="*/ 319071 h 1834184"/>
              <a:gd name="T4" fmla="*/ 302551 w 956045"/>
              <a:gd name="T5" fmla="*/ 691915 h 1834184"/>
              <a:gd name="T6" fmla="*/ 4316 w 956045"/>
              <a:gd name="T7" fmla="*/ 1046118 h 1834184"/>
              <a:gd name="T8" fmla="*/ 134795 w 956045"/>
              <a:gd name="T9" fmla="*/ 1549458 h 1834184"/>
              <a:gd name="T10" fmla="*/ 262642 w 956045"/>
              <a:gd name="T11" fmla="*/ 1832318 h 1834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56045" h="1834184">
                <a:moveTo>
                  <a:pt x="956045" y="0"/>
                </a:moveTo>
                <a:cubicBezTo>
                  <a:pt x="917167" y="116632"/>
                  <a:pt x="878290" y="203958"/>
                  <a:pt x="769433" y="319395"/>
                </a:cubicBezTo>
                <a:cubicBezTo>
                  <a:pt x="660576" y="434832"/>
                  <a:pt x="430420" y="571322"/>
                  <a:pt x="302902" y="692620"/>
                </a:cubicBezTo>
                <a:cubicBezTo>
                  <a:pt x="175384" y="813918"/>
                  <a:pt x="32314" y="904114"/>
                  <a:pt x="4322" y="1047183"/>
                </a:cubicBezTo>
                <a:cubicBezTo>
                  <a:pt x="-23670" y="1190252"/>
                  <a:pt x="91847" y="1419869"/>
                  <a:pt x="134951" y="1551036"/>
                </a:cubicBezTo>
                <a:cubicBezTo>
                  <a:pt x="178055" y="1682203"/>
                  <a:pt x="196078" y="1736212"/>
                  <a:pt x="262948" y="1834184"/>
                </a:cubicBezTo>
              </a:path>
            </a:pathLst>
          </a:custGeom>
          <a:noFill/>
          <a:ln w="508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" name="Freeform 69">
            <a:extLst>
              <a:ext uri="{FF2B5EF4-FFF2-40B4-BE49-F238E27FC236}">
                <a16:creationId xmlns:a16="http://schemas.microsoft.com/office/drawing/2014/main" id="{D7A6D4B1-DCDA-4A77-8A8B-5042700FDF45}"/>
              </a:ext>
            </a:extLst>
          </p:cNvPr>
          <p:cNvSpPr>
            <a:spLocks/>
          </p:cNvSpPr>
          <p:nvPr/>
        </p:nvSpPr>
        <p:spPr bwMode="auto">
          <a:xfrm>
            <a:off x="17235488" y="2149475"/>
            <a:ext cx="4065587" cy="889000"/>
          </a:xfrm>
          <a:custGeom>
            <a:avLst/>
            <a:gdLst>
              <a:gd name="T0" fmla="*/ 3696 w 4065742"/>
              <a:gd name="T1" fmla="*/ 365542 h 888921"/>
              <a:gd name="T2" fmla="*/ 33000 w 4065742"/>
              <a:gd name="T3" fmla="*/ 629383 h 888921"/>
              <a:gd name="T4" fmla="*/ 243992 w 4065742"/>
              <a:gd name="T5" fmla="*/ 781822 h 888921"/>
              <a:gd name="T6" fmla="*/ 314321 w 4065742"/>
              <a:gd name="T7" fmla="*/ 688014 h 888921"/>
              <a:gd name="T8" fmla="*/ 308460 w 4065742"/>
              <a:gd name="T9" fmla="*/ 576614 h 888921"/>
              <a:gd name="T10" fmla="*/ 554617 w 4065742"/>
              <a:gd name="T11" fmla="*/ 646971 h 888921"/>
              <a:gd name="T12" fmla="*/ 830077 w 4065742"/>
              <a:gd name="T13" fmla="*/ 887360 h 888921"/>
              <a:gd name="T14" fmla="*/ 1123120 w 4065742"/>
              <a:gd name="T15" fmla="*/ 752509 h 888921"/>
              <a:gd name="T16" fmla="*/ 1316530 w 4065742"/>
              <a:gd name="T17" fmla="*/ 670426 h 888921"/>
              <a:gd name="T18" fmla="*/ 1550965 w 4065742"/>
              <a:gd name="T19" fmla="*/ 529710 h 888921"/>
              <a:gd name="T20" fmla="*/ 1726790 w 4065742"/>
              <a:gd name="T21" fmla="*/ 324502 h 888921"/>
              <a:gd name="T22" fmla="*/ 1861590 w 4065742"/>
              <a:gd name="T23" fmla="*/ 277598 h 888921"/>
              <a:gd name="T24" fmla="*/ 1820566 w 4065742"/>
              <a:gd name="T25" fmla="*/ 113430 h 888921"/>
              <a:gd name="T26" fmla="*/ 2125330 w 4065742"/>
              <a:gd name="T27" fmla="*/ 7895 h 888921"/>
              <a:gd name="T28" fmla="*/ 2113606 w 4065742"/>
              <a:gd name="T29" fmla="*/ 107568 h 888921"/>
              <a:gd name="T30" fmla="*/ 2307016 w 4065742"/>
              <a:gd name="T31" fmla="*/ 142747 h 888921"/>
              <a:gd name="T32" fmla="*/ 2559032 w 4065742"/>
              <a:gd name="T33" fmla="*/ 7895 h 888921"/>
              <a:gd name="T34" fmla="*/ 2605922 w 4065742"/>
              <a:gd name="T35" fmla="*/ 201377 h 888921"/>
              <a:gd name="T36" fmla="*/ 2822772 w 4065742"/>
              <a:gd name="T37" fmla="*/ 189651 h 888921"/>
              <a:gd name="T38" fmla="*/ 3051348 w 4065742"/>
              <a:gd name="T39" fmla="*/ 2031 h 888921"/>
              <a:gd name="T40" fmla="*/ 3174425 w 4065742"/>
              <a:gd name="T41" fmla="*/ 107568 h 888921"/>
              <a:gd name="T42" fmla="*/ 3233034 w 4065742"/>
              <a:gd name="T43" fmla="*/ 371407 h 888921"/>
              <a:gd name="T44" fmla="*/ 3408859 w 4065742"/>
              <a:gd name="T45" fmla="*/ 418311 h 888921"/>
              <a:gd name="T46" fmla="*/ 3467469 w 4065742"/>
              <a:gd name="T47" fmla="*/ 570753 h 888921"/>
              <a:gd name="T48" fmla="*/ 3701903 w 4065742"/>
              <a:gd name="T49" fmla="*/ 594205 h 888921"/>
              <a:gd name="T50" fmla="*/ 3813261 w 4065742"/>
              <a:gd name="T51" fmla="*/ 529710 h 888921"/>
              <a:gd name="T52" fmla="*/ 3889452 w 4065742"/>
              <a:gd name="T53" fmla="*/ 447628 h 888921"/>
              <a:gd name="T54" fmla="*/ 4000806 w 4065742"/>
              <a:gd name="T55" fmla="*/ 564888 h 888921"/>
              <a:gd name="T56" fmla="*/ 4065277 w 4065742"/>
              <a:gd name="T57" fmla="*/ 699740 h 8889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065742" h="888921">
                <a:moveTo>
                  <a:pt x="3696" y="365446"/>
                </a:moveTo>
                <a:cubicBezTo>
                  <a:pt x="-1678" y="462650"/>
                  <a:pt x="-7051" y="559854"/>
                  <a:pt x="33003" y="629215"/>
                </a:cubicBezTo>
                <a:cubicBezTo>
                  <a:pt x="73057" y="698576"/>
                  <a:pt x="197127" y="771846"/>
                  <a:pt x="244019" y="781615"/>
                </a:cubicBezTo>
                <a:cubicBezTo>
                  <a:pt x="290911" y="791384"/>
                  <a:pt x="303611" y="722023"/>
                  <a:pt x="314357" y="687831"/>
                </a:cubicBezTo>
                <a:cubicBezTo>
                  <a:pt x="325103" y="653639"/>
                  <a:pt x="268442" y="583300"/>
                  <a:pt x="308496" y="576461"/>
                </a:cubicBezTo>
                <a:cubicBezTo>
                  <a:pt x="348550" y="569623"/>
                  <a:pt x="467734" y="595023"/>
                  <a:pt x="554680" y="646800"/>
                </a:cubicBezTo>
                <a:cubicBezTo>
                  <a:pt x="641626" y="698577"/>
                  <a:pt x="735412" y="869538"/>
                  <a:pt x="830173" y="887123"/>
                </a:cubicBezTo>
                <a:cubicBezTo>
                  <a:pt x="924935" y="904708"/>
                  <a:pt x="1042165" y="788454"/>
                  <a:pt x="1123249" y="752308"/>
                </a:cubicBezTo>
                <a:cubicBezTo>
                  <a:pt x="1204333" y="716162"/>
                  <a:pt x="1245365" y="707369"/>
                  <a:pt x="1316680" y="670246"/>
                </a:cubicBezTo>
                <a:cubicBezTo>
                  <a:pt x="1387995" y="633123"/>
                  <a:pt x="1482757" y="587207"/>
                  <a:pt x="1551142" y="529569"/>
                </a:cubicBezTo>
                <a:cubicBezTo>
                  <a:pt x="1619527" y="471931"/>
                  <a:pt x="1675211" y="366423"/>
                  <a:pt x="1726988" y="324415"/>
                </a:cubicBezTo>
                <a:cubicBezTo>
                  <a:pt x="1778765" y="282407"/>
                  <a:pt x="1846172" y="312692"/>
                  <a:pt x="1861803" y="277523"/>
                </a:cubicBezTo>
                <a:cubicBezTo>
                  <a:pt x="1877434" y="242354"/>
                  <a:pt x="1776811" y="158338"/>
                  <a:pt x="1820773" y="113400"/>
                </a:cubicBezTo>
                <a:cubicBezTo>
                  <a:pt x="1864735" y="68462"/>
                  <a:pt x="2076727" y="8869"/>
                  <a:pt x="2125573" y="7892"/>
                </a:cubicBezTo>
                <a:cubicBezTo>
                  <a:pt x="2174419" y="6915"/>
                  <a:pt x="2083565" y="85069"/>
                  <a:pt x="2113849" y="107538"/>
                </a:cubicBezTo>
                <a:cubicBezTo>
                  <a:pt x="2144133" y="130007"/>
                  <a:pt x="2233034" y="159316"/>
                  <a:pt x="2307280" y="142708"/>
                </a:cubicBezTo>
                <a:cubicBezTo>
                  <a:pt x="2381526" y="126100"/>
                  <a:pt x="2509503" y="-1877"/>
                  <a:pt x="2559326" y="7892"/>
                </a:cubicBezTo>
                <a:cubicBezTo>
                  <a:pt x="2609149" y="17661"/>
                  <a:pt x="2562257" y="171038"/>
                  <a:pt x="2606219" y="201323"/>
                </a:cubicBezTo>
                <a:cubicBezTo>
                  <a:pt x="2650181" y="231608"/>
                  <a:pt x="2748850" y="222815"/>
                  <a:pt x="2823096" y="189600"/>
                </a:cubicBezTo>
                <a:cubicBezTo>
                  <a:pt x="2897342" y="156385"/>
                  <a:pt x="2993081" y="15708"/>
                  <a:pt x="3051696" y="2031"/>
                </a:cubicBezTo>
                <a:cubicBezTo>
                  <a:pt x="3110311" y="-11646"/>
                  <a:pt x="3144504" y="45992"/>
                  <a:pt x="3174788" y="107538"/>
                </a:cubicBezTo>
                <a:cubicBezTo>
                  <a:pt x="3205073" y="169084"/>
                  <a:pt x="3194326" y="319531"/>
                  <a:pt x="3233403" y="371308"/>
                </a:cubicBezTo>
                <a:cubicBezTo>
                  <a:pt x="3272480" y="423085"/>
                  <a:pt x="3370172" y="384985"/>
                  <a:pt x="3409249" y="418200"/>
                </a:cubicBezTo>
                <a:cubicBezTo>
                  <a:pt x="3448326" y="451415"/>
                  <a:pt x="3419019" y="541292"/>
                  <a:pt x="3467865" y="570600"/>
                </a:cubicBezTo>
                <a:cubicBezTo>
                  <a:pt x="3516711" y="599908"/>
                  <a:pt x="3644688" y="600884"/>
                  <a:pt x="3702326" y="594046"/>
                </a:cubicBezTo>
                <a:cubicBezTo>
                  <a:pt x="3759964" y="587208"/>
                  <a:pt x="3782434" y="553992"/>
                  <a:pt x="3813696" y="529569"/>
                </a:cubicBezTo>
                <a:cubicBezTo>
                  <a:pt x="3844958" y="505146"/>
                  <a:pt x="3858635" y="441647"/>
                  <a:pt x="3889896" y="447508"/>
                </a:cubicBezTo>
                <a:cubicBezTo>
                  <a:pt x="3921157" y="453369"/>
                  <a:pt x="3971957" y="522730"/>
                  <a:pt x="4001265" y="564738"/>
                </a:cubicBezTo>
                <a:cubicBezTo>
                  <a:pt x="4030573" y="606746"/>
                  <a:pt x="4048157" y="653150"/>
                  <a:pt x="4065742" y="699554"/>
                </a:cubicBezTo>
              </a:path>
            </a:pathLst>
          </a:custGeom>
          <a:noFill/>
          <a:ln w="508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" name="Text Box 36">
            <a:extLst>
              <a:ext uri="{FF2B5EF4-FFF2-40B4-BE49-F238E27FC236}">
                <a16:creationId xmlns:a16="http://schemas.microsoft.com/office/drawing/2014/main" id="{174DBB7C-919F-4740-8F55-D692D6A1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75" y="8358188"/>
            <a:ext cx="13668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Normandy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Base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Section</a:t>
            </a:r>
          </a:p>
        </p:txBody>
      </p:sp>
      <p:sp>
        <p:nvSpPr>
          <p:cNvPr id="7240" name="Text Box 36">
            <a:extLst>
              <a:ext uri="{FF2B5EF4-FFF2-40B4-BE49-F238E27FC236}">
                <a16:creationId xmlns:a16="http://schemas.microsoft.com/office/drawing/2014/main" id="{A38A305A-D788-413A-B506-EF8C4AAE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5" y="10096500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Brittany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Base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Section</a:t>
            </a:r>
          </a:p>
        </p:txBody>
      </p:sp>
      <p:sp>
        <p:nvSpPr>
          <p:cNvPr id="7241" name="Text Box 36">
            <a:extLst>
              <a:ext uri="{FF2B5EF4-FFF2-40B4-BE49-F238E27FC236}">
                <a16:creationId xmlns:a16="http://schemas.microsoft.com/office/drawing/2014/main" id="{7E66C07F-7A33-4800-8A6E-DE101E4D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0900" y="10720388"/>
            <a:ext cx="104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Seine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Section</a:t>
            </a:r>
          </a:p>
        </p:txBody>
      </p:sp>
      <p:sp>
        <p:nvSpPr>
          <p:cNvPr id="7242" name="Text Box 36">
            <a:extLst>
              <a:ext uri="{FF2B5EF4-FFF2-40B4-BE49-F238E27FC236}">
                <a16:creationId xmlns:a16="http://schemas.microsoft.com/office/drawing/2014/main" id="{34BAA78A-B228-4426-A309-F2244198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8477" y="14662150"/>
            <a:ext cx="1482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</a:rPr>
              <a:t>Continental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</a:rPr>
              <a:t>Advance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</a:rPr>
              <a:t>Section</a:t>
            </a:r>
          </a:p>
        </p:txBody>
      </p:sp>
      <p:sp>
        <p:nvSpPr>
          <p:cNvPr id="7243" name="Text Box 36">
            <a:extLst>
              <a:ext uri="{FF2B5EF4-FFF2-40B4-BE49-F238E27FC236}">
                <a16:creationId xmlns:a16="http://schemas.microsoft.com/office/drawing/2014/main" id="{89496C88-1AA8-4203-8BB0-115FE22A9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5763" y="7419975"/>
            <a:ext cx="103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Dise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Section</a:t>
            </a:r>
          </a:p>
        </p:txBody>
      </p:sp>
      <p:sp>
        <p:nvSpPr>
          <p:cNvPr id="7244" name="Text Box 36">
            <a:extLst>
              <a:ext uri="{FF2B5EF4-FFF2-40B4-BE49-F238E27FC236}">
                <a16:creationId xmlns:a16="http://schemas.microsoft.com/office/drawing/2014/main" id="{23ABB5F4-68D5-45C6-8F60-7BACA83E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7825" y="7038975"/>
            <a:ext cx="1141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Base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99"/>
                </a:solidFill>
              </a:rPr>
              <a:t>Section</a:t>
            </a:r>
          </a:p>
        </p:txBody>
      </p:sp>
      <p:grpSp>
        <p:nvGrpSpPr>
          <p:cNvPr id="7245" name="Group 127">
            <a:extLst>
              <a:ext uri="{FF2B5EF4-FFF2-40B4-BE49-F238E27FC236}">
                <a16:creationId xmlns:a16="http://schemas.microsoft.com/office/drawing/2014/main" id="{085756C9-53E6-4E09-BF41-EA2DBBD9664B}"/>
              </a:ext>
            </a:extLst>
          </p:cNvPr>
          <p:cNvGrpSpPr>
            <a:grpSpLocks/>
          </p:cNvGrpSpPr>
          <p:nvPr/>
        </p:nvGrpSpPr>
        <p:grpSpPr bwMode="auto">
          <a:xfrm>
            <a:off x="18630900" y="6856413"/>
            <a:ext cx="1114425" cy="1511300"/>
            <a:chOff x="15176500" y="4375402"/>
            <a:chExt cx="1114749" cy="1511048"/>
          </a:xfrm>
        </p:grpSpPr>
        <p:sp>
          <p:nvSpPr>
            <p:cNvPr id="7376" name="Rectangle 128">
              <a:extLst>
                <a:ext uri="{FF2B5EF4-FFF2-40B4-BE49-F238E27FC236}">
                  <a16:creationId xmlns:a16="http://schemas.microsoft.com/office/drawing/2014/main" id="{211BDCC1-FBB3-497C-8E4E-22FDB21AA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9676" y="4609322"/>
              <a:ext cx="1111573" cy="743728"/>
            </a:xfrm>
            <a:prstGeom prst="rect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99"/>
                  </a:solidFill>
                </a:rPr>
                <a:t>DS</a:t>
              </a:r>
            </a:p>
          </p:txBody>
        </p:sp>
        <p:cxnSp>
          <p:nvCxnSpPr>
            <p:cNvPr id="7377" name="Straight Connector 129">
              <a:extLst>
                <a:ext uri="{FF2B5EF4-FFF2-40B4-BE49-F238E27FC236}">
                  <a16:creationId xmlns:a16="http://schemas.microsoft.com/office/drawing/2014/main" id="{3176B273-E831-483A-810B-BF8B0C5E1D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6500" y="5332413"/>
              <a:ext cx="3176" cy="554037"/>
            </a:xfrm>
            <a:prstGeom prst="lin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8" name="Oval 130">
              <a:extLst>
                <a:ext uri="{FF2B5EF4-FFF2-40B4-BE49-F238E27FC236}">
                  <a16:creationId xmlns:a16="http://schemas.microsoft.com/office/drawing/2014/main" id="{5579FF78-7DE4-472A-9F4F-F495CAA3F2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12787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79" name="Oval 131">
              <a:extLst>
                <a:ext uri="{FF2B5EF4-FFF2-40B4-BE49-F238E27FC236}">
                  <a16:creationId xmlns:a16="http://schemas.microsoft.com/office/drawing/2014/main" id="{3CA6B2E7-37AC-4A3A-B7FC-C952B21298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44022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80" name="Oval 132">
              <a:extLst>
                <a:ext uri="{FF2B5EF4-FFF2-40B4-BE49-F238E27FC236}">
                  <a16:creationId xmlns:a16="http://schemas.microsoft.com/office/drawing/2014/main" id="{6C599D9A-6A70-4BEA-8704-9E106A7702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879445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grpSp>
        <p:nvGrpSpPr>
          <p:cNvPr id="7246" name="Group 133">
            <a:extLst>
              <a:ext uri="{FF2B5EF4-FFF2-40B4-BE49-F238E27FC236}">
                <a16:creationId xmlns:a16="http://schemas.microsoft.com/office/drawing/2014/main" id="{084BF72F-76FF-4A33-AE9E-13E1C05E760E}"/>
              </a:ext>
            </a:extLst>
          </p:cNvPr>
          <p:cNvGrpSpPr>
            <a:grpSpLocks/>
          </p:cNvGrpSpPr>
          <p:nvPr/>
        </p:nvGrpSpPr>
        <p:grpSpPr bwMode="auto">
          <a:xfrm>
            <a:off x="15406688" y="8053388"/>
            <a:ext cx="1114425" cy="1511300"/>
            <a:chOff x="15176500" y="4375402"/>
            <a:chExt cx="1114749" cy="1511048"/>
          </a:xfrm>
        </p:grpSpPr>
        <p:sp>
          <p:nvSpPr>
            <p:cNvPr id="7371" name="Rectangle 134">
              <a:extLst>
                <a:ext uri="{FF2B5EF4-FFF2-40B4-BE49-F238E27FC236}">
                  <a16:creationId xmlns:a16="http://schemas.microsoft.com/office/drawing/2014/main" id="{02309C06-0CC7-4FC4-8935-85202EE20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9676" y="4609322"/>
              <a:ext cx="1111573" cy="743728"/>
            </a:xfrm>
            <a:prstGeom prst="rect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99"/>
                  </a:solidFill>
                </a:rPr>
                <a:t>COMZ</a:t>
              </a:r>
            </a:p>
          </p:txBody>
        </p:sp>
        <p:cxnSp>
          <p:nvCxnSpPr>
            <p:cNvPr id="7372" name="Straight Connector 135">
              <a:extLst>
                <a:ext uri="{FF2B5EF4-FFF2-40B4-BE49-F238E27FC236}">
                  <a16:creationId xmlns:a16="http://schemas.microsoft.com/office/drawing/2014/main" id="{58217658-CAF3-43A6-8472-894C799392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6500" y="5332413"/>
              <a:ext cx="3176" cy="554037"/>
            </a:xfrm>
            <a:prstGeom prst="lin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3" name="Oval 136">
              <a:extLst>
                <a:ext uri="{FF2B5EF4-FFF2-40B4-BE49-F238E27FC236}">
                  <a16:creationId xmlns:a16="http://schemas.microsoft.com/office/drawing/2014/main" id="{993BE94F-5047-406E-AA31-322FF1F945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12787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74" name="Oval 137">
              <a:extLst>
                <a:ext uri="{FF2B5EF4-FFF2-40B4-BE49-F238E27FC236}">
                  <a16:creationId xmlns:a16="http://schemas.microsoft.com/office/drawing/2014/main" id="{6CEE5F5D-23D6-45D7-98E6-A70E448BA4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44022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75" name="Oval 138">
              <a:extLst>
                <a:ext uri="{FF2B5EF4-FFF2-40B4-BE49-F238E27FC236}">
                  <a16:creationId xmlns:a16="http://schemas.microsoft.com/office/drawing/2014/main" id="{F0325C47-EAC1-45A2-A540-52449BC30B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879445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grpSp>
        <p:nvGrpSpPr>
          <p:cNvPr id="7247" name="Group 145">
            <a:extLst>
              <a:ext uri="{FF2B5EF4-FFF2-40B4-BE49-F238E27FC236}">
                <a16:creationId xmlns:a16="http://schemas.microsoft.com/office/drawing/2014/main" id="{BC3EB913-8DFC-410D-A9FB-7F78AA6AB2C7}"/>
              </a:ext>
            </a:extLst>
          </p:cNvPr>
          <p:cNvGrpSpPr>
            <a:grpSpLocks/>
          </p:cNvGrpSpPr>
          <p:nvPr/>
        </p:nvGrpSpPr>
        <p:grpSpPr bwMode="auto">
          <a:xfrm>
            <a:off x="7821613" y="5756275"/>
            <a:ext cx="1114425" cy="1509713"/>
            <a:chOff x="15176500" y="4375402"/>
            <a:chExt cx="1114749" cy="1511048"/>
          </a:xfrm>
        </p:grpSpPr>
        <p:sp>
          <p:nvSpPr>
            <p:cNvPr id="7366" name="Rectangle 146">
              <a:extLst>
                <a:ext uri="{FF2B5EF4-FFF2-40B4-BE49-F238E27FC236}">
                  <a16:creationId xmlns:a16="http://schemas.microsoft.com/office/drawing/2014/main" id="{21739281-076E-4275-8B26-07E09BEAD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9676" y="4609322"/>
              <a:ext cx="1111573" cy="743728"/>
            </a:xfrm>
            <a:prstGeom prst="rect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99"/>
                  </a:solidFill>
                </a:rPr>
                <a:t>NBS</a:t>
              </a:r>
            </a:p>
          </p:txBody>
        </p:sp>
        <p:cxnSp>
          <p:nvCxnSpPr>
            <p:cNvPr id="7367" name="Straight Connector 147">
              <a:extLst>
                <a:ext uri="{FF2B5EF4-FFF2-40B4-BE49-F238E27FC236}">
                  <a16:creationId xmlns:a16="http://schemas.microsoft.com/office/drawing/2014/main" id="{1FDD63E3-8889-4339-9F1A-7EA87A6B32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6500" y="5332413"/>
              <a:ext cx="3176" cy="554037"/>
            </a:xfrm>
            <a:prstGeom prst="lin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68" name="Oval 148">
              <a:extLst>
                <a:ext uri="{FF2B5EF4-FFF2-40B4-BE49-F238E27FC236}">
                  <a16:creationId xmlns:a16="http://schemas.microsoft.com/office/drawing/2014/main" id="{ED457E45-854D-45C5-8D3E-A60D8D0452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12787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69" name="Oval 149">
              <a:extLst>
                <a:ext uri="{FF2B5EF4-FFF2-40B4-BE49-F238E27FC236}">
                  <a16:creationId xmlns:a16="http://schemas.microsoft.com/office/drawing/2014/main" id="{264BA97D-1DF3-49A3-9995-53B9412FB4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44022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70" name="Oval 150">
              <a:extLst>
                <a:ext uri="{FF2B5EF4-FFF2-40B4-BE49-F238E27FC236}">
                  <a16:creationId xmlns:a16="http://schemas.microsoft.com/office/drawing/2014/main" id="{948C3ED4-079A-45CB-99AE-9A4DC358A1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879445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grpSp>
        <p:nvGrpSpPr>
          <p:cNvPr id="7248" name="Group 151">
            <a:extLst>
              <a:ext uri="{FF2B5EF4-FFF2-40B4-BE49-F238E27FC236}">
                <a16:creationId xmlns:a16="http://schemas.microsoft.com/office/drawing/2014/main" id="{DE8356AC-4356-410A-9C00-F345A04F0CA3}"/>
              </a:ext>
            </a:extLst>
          </p:cNvPr>
          <p:cNvGrpSpPr>
            <a:grpSpLocks/>
          </p:cNvGrpSpPr>
          <p:nvPr/>
        </p:nvGrpSpPr>
        <p:grpSpPr bwMode="auto">
          <a:xfrm>
            <a:off x="20616863" y="12634913"/>
            <a:ext cx="1114425" cy="1511300"/>
            <a:chOff x="15176500" y="4375402"/>
            <a:chExt cx="1114749" cy="1511048"/>
          </a:xfrm>
        </p:grpSpPr>
        <p:sp>
          <p:nvSpPr>
            <p:cNvPr id="7361" name="Rectangle 152">
              <a:extLst>
                <a:ext uri="{FF2B5EF4-FFF2-40B4-BE49-F238E27FC236}">
                  <a16:creationId xmlns:a16="http://schemas.microsoft.com/office/drawing/2014/main" id="{F2B39704-714C-4D8E-A928-F9B2CF1B0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9676" y="4609322"/>
              <a:ext cx="1111573" cy="743728"/>
            </a:xfrm>
            <a:prstGeom prst="rect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33399"/>
                  </a:solidFill>
                </a:rPr>
                <a:t>SOLOC</a:t>
              </a:r>
            </a:p>
          </p:txBody>
        </p:sp>
        <p:cxnSp>
          <p:nvCxnSpPr>
            <p:cNvPr id="7362" name="Straight Connector 153">
              <a:extLst>
                <a:ext uri="{FF2B5EF4-FFF2-40B4-BE49-F238E27FC236}">
                  <a16:creationId xmlns:a16="http://schemas.microsoft.com/office/drawing/2014/main" id="{DFF4E179-A4E1-48EA-8C6B-75609688D5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6500" y="5332413"/>
              <a:ext cx="3176" cy="554037"/>
            </a:xfrm>
            <a:prstGeom prst="lin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63" name="Oval 154">
              <a:extLst>
                <a:ext uri="{FF2B5EF4-FFF2-40B4-BE49-F238E27FC236}">
                  <a16:creationId xmlns:a16="http://schemas.microsoft.com/office/drawing/2014/main" id="{915CAC73-F873-41C3-BF44-84738BD321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12787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64" name="Oval 155">
              <a:extLst>
                <a:ext uri="{FF2B5EF4-FFF2-40B4-BE49-F238E27FC236}">
                  <a16:creationId xmlns:a16="http://schemas.microsoft.com/office/drawing/2014/main" id="{3E618ADC-5827-4D99-B7C2-9DCA4970DF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44022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65" name="Oval 156">
              <a:extLst>
                <a:ext uri="{FF2B5EF4-FFF2-40B4-BE49-F238E27FC236}">
                  <a16:creationId xmlns:a16="http://schemas.microsoft.com/office/drawing/2014/main" id="{3FBAEE47-C3A2-4F0E-A19E-039D64E8F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879445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grpSp>
        <p:nvGrpSpPr>
          <p:cNvPr id="7249" name="Group 157">
            <a:extLst>
              <a:ext uri="{FF2B5EF4-FFF2-40B4-BE49-F238E27FC236}">
                <a16:creationId xmlns:a16="http://schemas.microsoft.com/office/drawing/2014/main" id="{414E2F71-7E27-46C0-A658-192B9FBC4AAC}"/>
              </a:ext>
            </a:extLst>
          </p:cNvPr>
          <p:cNvGrpSpPr>
            <a:grpSpLocks/>
          </p:cNvGrpSpPr>
          <p:nvPr/>
        </p:nvGrpSpPr>
        <p:grpSpPr bwMode="auto">
          <a:xfrm>
            <a:off x="15986125" y="9401175"/>
            <a:ext cx="1114425" cy="1511300"/>
            <a:chOff x="15176500" y="4375402"/>
            <a:chExt cx="1114749" cy="1511048"/>
          </a:xfrm>
        </p:grpSpPr>
        <p:sp>
          <p:nvSpPr>
            <p:cNvPr id="7356" name="Rectangle 158">
              <a:extLst>
                <a:ext uri="{FF2B5EF4-FFF2-40B4-BE49-F238E27FC236}">
                  <a16:creationId xmlns:a16="http://schemas.microsoft.com/office/drawing/2014/main" id="{B1127A6F-A984-4DF9-B9FE-BB36E3C6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9676" y="4609322"/>
              <a:ext cx="1111573" cy="743728"/>
            </a:xfrm>
            <a:prstGeom prst="rect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99"/>
                  </a:solidFill>
                </a:rPr>
                <a:t>SS</a:t>
              </a:r>
            </a:p>
          </p:txBody>
        </p:sp>
        <p:cxnSp>
          <p:nvCxnSpPr>
            <p:cNvPr id="7357" name="Straight Connector 159">
              <a:extLst>
                <a:ext uri="{FF2B5EF4-FFF2-40B4-BE49-F238E27FC236}">
                  <a16:creationId xmlns:a16="http://schemas.microsoft.com/office/drawing/2014/main" id="{C790A1CB-8CA4-4E2A-B626-E4370AC66E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6500" y="5332413"/>
              <a:ext cx="3176" cy="554037"/>
            </a:xfrm>
            <a:prstGeom prst="lin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58" name="Oval 160">
              <a:extLst>
                <a:ext uri="{FF2B5EF4-FFF2-40B4-BE49-F238E27FC236}">
                  <a16:creationId xmlns:a16="http://schemas.microsoft.com/office/drawing/2014/main" id="{9CB53442-D225-4225-913E-121087B8B9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12787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59" name="Oval 161">
              <a:extLst>
                <a:ext uri="{FF2B5EF4-FFF2-40B4-BE49-F238E27FC236}">
                  <a16:creationId xmlns:a16="http://schemas.microsoft.com/office/drawing/2014/main" id="{E0E5D8A3-3BA3-4E2E-8C32-6D7E1CD3BE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44022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60" name="Oval 162">
              <a:extLst>
                <a:ext uri="{FF2B5EF4-FFF2-40B4-BE49-F238E27FC236}">
                  <a16:creationId xmlns:a16="http://schemas.microsoft.com/office/drawing/2014/main" id="{F444CA1D-95E4-4CF0-BA44-E84A379224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879445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cxnSp>
        <p:nvCxnSpPr>
          <p:cNvPr id="7250" name="Straight Connector 163">
            <a:extLst>
              <a:ext uri="{FF2B5EF4-FFF2-40B4-BE49-F238E27FC236}">
                <a16:creationId xmlns:a16="http://schemas.microsoft.com/office/drawing/2014/main" id="{9387B443-93C5-4E56-BE34-D341217576D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6013113" y="10874375"/>
            <a:ext cx="4762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51" name="Straight Connector 164">
            <a:extLst>
              <a:ext uri="{FF2B5EF4-FFF2-40B4-BE49-F238E27FC236}">
                <a16:creationId xmlns:a16="http://schemas.microsoft.com/office/drawing/2014/main" id="{5F33FCF4-F597-4A08-B569-DDC20D28BF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84475" y="10182225"/>
            <a:ext cx="515938" cy="736600"/>
          </a:xfrm>
          <a:prstGeom prst="line">
            <a:avLst/>
          </a:prstGeom>
          <a:noFill/>
          <a:ln w="5080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52" name="Straight Connector 171">
            <a:extLst>
              <a:ext uri="{FF2B5EF4-FFF2-40B4-BE49-F238E27FC236}">
                <a16:creationId xmlns:a16="http://schemas.microsoft.com/office/drawing/2014/main" id="{CBC188B8-24BE-4E86-BEF5-C179967ABC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169188" y="5233988"/>
            <a:ext cx="941387" cy="1477962"/>
          </a:xfrm>
          <a:prstGeom prst="line">
            <a:avLst/>
          </a:prstGeom>
          <a:noFill/>
          <a:ln w="5080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53" name="Group 173">
            <a:extLst>
              <a:ext uri="{FF2B5EF4-FFF2-40B4-BE49-F238E27FC236}">
                <a16:creationId xmlns:a16="http://schemas.microsoft.com/office/drawing/2014/main" id="{21058B0E-59B4-4D82-B2E4-400FEED0CD6B}"/>
              </a:ext>
            </a:extLst>
          </p:cNvPr>
          <p:cNvGrpSpPr>
            <a:grpSpLocks/>
          </p:cNvGrpSpPr>
          <p:nvPr/>
        </p:nvGrpSpPr>
        <p:grpSpPr bwMode="auto">
          <a:xfrm>
            <a:off x="21110575" y="14401800"/>
            <a:ext cx="1114425" cy="1511300"/>
            <a:chOff x="15176500" y="4375402"/>
            <a:chExt cx="1114749" cy="1511048"/>
          </a:xfrm>
        </p:grpSpPr>
        <p:sp>
          <p:nvSpPr>
            <p:cNvPr id="7351" name="Rectangle 174">
              <a:extLst>
                <a:ext uri="{FF2B5EF4-FFF2-40B4-BE49-F238E27FC236}">
                  <a16:creationId xmlns:a16="http://schemas.microsoft.com/office/drawing/2014/main" id="{23A8B88C-2F45-4265-9EC9-8C927D27E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9676" y="4609322"/>
              <a:ext cx="1111573" cy="743728"/>
            </a:xfrm>
            <a:prstGeom prst="rect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Gas</a:t>
              </a:r>
            </a:p>
          </p:txBody>
        </p:sp>
        <p:cxnSp>
          <p:nvCxnSpPr>
            <p:cNvPr id="7352" name="Straight Connector 175">
              <a:extLst>
                <a:ext uri="{FF2B5EF4-FFF2-40B4-BE49-F238E27FC236}">
                  <a16:creationId xmlns:a16="http://schemas.microsoft.com/office/drawing/2014/main" id="{4892EAB6-9EC3-4449-AC09-AAED9D1474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6500" y="5332413"/>
              <a:ext cx="3176" cy="554037"/>
            </a:xfrm>
            <a:prstGeom prst="lin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53" name="Oval 176">
              <a:extLst>
                <a:ext uri="{FF2B5EF4-FFF2-40B4-BE49-F238E27FC236}">
                  <a16:creationId xmlns:a16="http://schemas.microsoft.com/office/drawing/2014/main" id="{1A0906FC-94FA-4BFC-8C31-566773FA3E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12787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354" name="Oval 177">
              <a:extLst>
                <a:ext uri="{FF2B5EF4-FFF2-40B4-BE49-F238E27FC236}">
                  <a16:creationId xmlns:a16="http://schemas.microsoft.com/office/drawing/2014/main" id="{B7DB5853-1FBF-4D4B-8E95-D36076CE01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44022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355" name="Oval 178">
              <a:extLst>
                <a:ext uri="{FF2B5EF4-FFF2-40B4-BE49-F238E27FC236}">
                  <a16:creationId xmlns:a16="http://schemas.microsoft.com/office/drawing/2014/main" id="{74EF1B3B-D0E4-44AF-891E-A952BBA4B4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879445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</p:grpSp>
      <p:cxnSp>
        <p:nvCxnSpPr>
          <p:cNvPr id="7254" name="Straight Connector 179">
            <a:extLst>
              <a:ext uri="{FF2B5EF4-FFF2-40B4-BE49-F238E27FC236}">
                <a16:creationId xmlns:a16="http://schemas.microsoft.com/office/drawing/2014/main" id="{777C19C8-E6C4-498B-9309-288CD066D7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16863" y="14401800"/>
            <a:ext cx="466725" cy="1511300"/>
          </a:xfrm>
          <a:prstGeom prst="line">
            <a:avLst/>
          </a:prstGeom>
          <a:noFill/>
          <a:ln w="50800" algn="ctr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55" name="Freeform 180">
            <a:extLst>
              <a:ext uri="{FF2B5EF4-FFF2-40B4-BE49-F238E27FC236}">
                <a16:creationId xmlns:a16="http://schemas.microsoft.com/office/drawing/2014/main" id="{F31297D7-04D4-4CDE-92B2-AF63ABCAD977}"/>
              </a:ext>
            </a:extLst>
          </p:cNvPr>
          <p:cNvSpPr>
            <a:spLocks/>
          </p:cNvSpPr>
          <p:nvPr/>
        </p:nvSpPr>
        <p:spPr bwMode="auto">
          <a:xfrm>
            <a:off x="21756688" y="5837238"/>
            <a:ext cx="1462087" cy="2132012"/>
          </a:xfrm>
          <a:custGeom>
            <a:avLst/>
            <a:gdLst>
              <a:gd name="T0" fmla="*/ 655506 w 1462023"/>
              <a:gd name="T1" fmla="*/ 59521 h 2131612"/>
              <a:gd name="T2" fmla="*/ 170248 w 1462023"/>
              <a:gd name="T3" fmla="*/ 59521 h 2131612"/>
              <a:gd name="T4" fmla="*/ 2276 w 1462023"/>
              <a:gd name="T5" fmla="*/ 526316 h 2131612"/>
              <a:gd name="T6" fmla="*/ 76930 w 1462023"/>
              <a:gd name="T7" fmla="*/ 731703 h 2131612"/>
              <a:gd name="T8" fmla="*/ 132922 w 1462023"/>
              <a:gd name="T9" fmla="*/ 1198498 h 2131612"/>
              <a:gd name="T10" fmla="*/ 319559 w 1462023"/>
              <a:gd name="T11" fmla="*/ 1553259 h 2131612"/>
              <a:gd name="T12" fmla="*/ 226240 w 1462023"/>
              <a:gd name="T13" fmla="*/ 1889350 h 2131612"/>
              <a:gd name="T14" fmla="*/ 599513 w 1462023"/>
              <a:gd name="T15" fmla="*/ 2132084 h 2131612"/>
              <a:gd name="T16" fmla="*/ 879467 w 1462023"/>
              <a:gd name="T17" fmla="*/ 1964037 h 2131612"/>
              <a:gd name="T18" fmla="*/ 1168064 w 1462023"/>
              <a:gd name="T19" fmla="*/ 1954012 h 2131612"/>
              <a:gd name="T20" fmla="*/ 1262764 w 1462023"/>
              <a:gd name="T21" fmla="*/ 1551531 h 2131612"/>
              <a:gd name="T22" fmla="*/ 1458043 w 1462023"/>
              <a:gd name="T23" fmla="*/ 1198498 h 2131612"/>
              <a:gd name="T24" fmla="*/ 1364725 w 1462023"/>
              <a:gd name="T25" fmla="*/ 1049124 h 2131612"/>
              <a:gd name="T26" fmla="*/ 1010114 w 1462023"/>
              <a:gd name="T27" fmla="*/ 881077 h 2131612"/>
              <a:gd name="T28" fmla="*/ 730160 w 1462023"/>
              <a:gd name="T29" fmla="*/ 544986 h 2131612"/>
              <a:gd name="T30" fmla="*/ 655506 w 1462023"/>
              <a:gd name="T31" fmla="*/ 59521 h 2131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62023" h="2131612">
                <a:moveTo>
                  <a:pt x="655419" y="59488"/>
                </a:moveTo>
                <a:cubicBezTo>
                  <a:pt x="562113" y="-21377"/>
                  <a:pt x="279084" y="-18267"/>
                  <a:pt x="170227" y="59488"/>
                </a:cubicBezTo>
                <a:cubicBezTo>
                  <a:pt x="61370" y="137243"/>
                  <a:pt x="17827" y="414052"/>
                  <a:pt x="2276" y="526019"/>
                </a:cubicBezTo>
                <a:cubicBezTo>
                  <a:pt x="-13275" y="637986"/>
                  <a:pt x="55150" y="619325"/>
                  <a:pt x="76921" y="731292"/>
                </a:cubicBezTo>
                <a:cubicBezTo>
                  <a:pt x="98692" y="843259"/>
                  <a:pt x="92471" y="1060974"/>
                  <a:pt x="132904" y="1197823"/>
                </a:cubicBezTo>
                <a:cubicBezTo>
                  <a:pt x="173337" y="1334672"/>
                  <a:pt x="303966" y="1437309"/>
                  <a:pt x="319517" y="1552386"/>
                </a:cubicBezTo>
                <a:cubicBezTo>
                  <a:pt x="335068" y="1667463"/>
                  <a:pt x="179557" y="1791872"/>
                  <a:pt x="226210" y="1888288"/>
                </a:cubicBezTo>
                <a:cubicBezTo>
                  <a:pt x="272863" y="1984704"/>
                  <a:pt x="490578" y="2118443"/>
                  <a:pt x="599435" y="2130884"/>
                </a:cubicBezTo>
                <a:cubicBezTo>
                  <a:pt x="708292" y="2143325"/>
                  <a:pt x="784607" y="1992595"/>
                  <a:pt x="879353" y="1962933"/>
                </a:cubicBezTo>
                <a:cubicBezTo>
                  <a:pt x="974099" y="1933271"/>
                  <a:pt x="1104037" y="2021624"/>
                  <a:pt x="1167911" y="1952912"/>
                </a:cubicBezTo>
                <a:cubicBezTo>
                  <a:pt x="1231785" y="1884200"/>
                  <a:pt x="1214276" y="1676506"/>
                  <a:pt x="1262599" y="1550658"/>
                </a:cubicBezTo>
                <a:cubicBezTo>
                  <a:pt x="1310922" y="1424810"/>
                  <a:pt x="1440860" y="1281510"/>
                  <a:pt x="1457851" y="1197823"/>
                </a:cubicBezTo>
                <a:cubicBezTo>
                  <a:pt x="1474842" y="1114136"/>
                  <a:pt x="1439190" y="1101407"/>
                  <a:pt x="1364545" y="1048533"/>
                </a:cubicBezTo>
                <a:cubicBezTo>
                  <a:pt x="1289900" y="995660"/>
                  <a:pt x="1115729" y="964557"/>
                  <a:pt x="1009982" y="880582"/>
                </a:cubicBezTo>
                <a:cubicBezTo>
                  <a:pt x="904235" y="796607"/>
                  <a:pt x="789158" y="675309"/>
                  <a:pt x="730064" y="544680"/>
                </a:cubicBezTo>
                <a:cubicBezTo>
                  <a:pt x="670970" y="414051"/>
                  <a:pt x="748725" y="140353"/>
                  <a:pt x="655419" y="59488"/>
                </a:cubicBezTo>
                <a:close/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6" name="Freeform 181">
            <a:extLst>
              <a:ext uri="{FF2B5EF4-FFF2-40B4-BE49-F238E27FC236}">
                <a16:creationId xmlns:a16="http://schemas.microsoft.com/office/drawing/2014/main" id="{948E3E4B-0C60-40B5-95D0-1D81C973AD8C}"/>
              </a:ext>
            </a:extLst>
          </p:cNvPr>
          <p:cNvSpPr>
            <a:spLocks/>
          </p:cNvSpPr>
          <p:nvPr/>
        </p:nvSpPr>
        <p:spPr bwMode="auto">
          <a:xfrm>
            <a:off x="15773400" y="3335338"/>
            <a:ext cx="6205538" cy="4511675"/>
          </a:xfrm>
          <a:custGeom>
            <a:avLst/>
            <a:gdLst>
              <a:gd name="T0" fmla="*/ 0 w 6206067"/>
              <a:gd name="T1" fmla="*/ 0 h 4511720"/>
              <a:gd name="T2" fmla="*/ 126967 w 6206067"/>
              <a:gd name="T3" fmla="*/ 270924 h 4511720"/>
              <a:gd name="T4" fmla="*/ 160825 w 6206067"/>
              <a:gd name="T5" fmla="*/ 474118 h 4511720"/>
              <a:gd name="T6" fmla="*/ 169291 w 6206067"/>
              <a:gd name="T7" fmla="*/ 753509 h 4511720"/>
              <a:gd name="T8" fmla="*/ 177755 w 6206067"/>
              <a:gd name="T9" fmla="*/ 846642 h 4511720"/>
              <a:gd name="T10" fmla="*/ 380904 w 6206067"/>
              <a:gd name="T11" fmla="*/ 939773 h 4511720"/>
              <a:gd name="T12" fmla="*/ 533265 w 6206067"/>
              <a:gd name="T13" fmla="*/ 1066767 h 4511720"/>
              <a:gd name="T14" fmla="*/ 685626 w 6206067"/>
              <a:gd name="T15" fmla="*/ 1193764 h 4511720"/>
              <a:gd name="T16" fmla="*/ 778735 w 6206067"/>
              <a:gd name="T17" fmla="*/ 1007503 h 4511720"/>
              <a:gd name="T18" fmla="*/ 1032669 w 6206067"/>
              <a:gd name="T19" fmla="*/ 956703 h 4511720"/>
              <a:gd name="T20" fmla="*/ 1142709 w 6206067"/>
              <a:gd name="T21" fmla="*/ 1058300 h 4511720"/>
              <a:gd name="T22" fmla="*/ 1235818 w 6206067"/>
              <a:gd name="T23" fmla="*/ 1396958 h 4511720"/>
              <a:gd name="T24" fmla="*/ 1354322 w 6206067"/>
              <a:gd name="T25" fmla="*/ 1507021 h 4511720"/>
              <a:gd name="T26" fmla="*/ 1413570 w 6206067"/>
              <a:gd name="T27" fmla="*/ 1693282 h 4511720"/>
              <a:gd name="T28" fmla="*/ 1616719 w 6206067"/>
              <a:gd name="T29" fmla="*/ 1727149 h 4511720"/>
              <a:gd name="T30" fmla="*/ 1879120 w 6206067"/>
              <a:gd name="T31" fmla="*/ 1803346 h 4511720"/>
              <a:gd name="T32" fmla="*/ 2031481 w 6206067"/>
              <a:gd name="T33" fmla="*/ 1896476 h 4511720"/>
              <a:gd name="T34" fmla="*/ 2048408 w 6206067"/>
              <a:gd name="T35" fmla="*/ 2167400 h 4511720"/>
              <a:gd name="T36" fmla="*/ 2192306 w 6206067"/>
              <a:gd name="T37" fmla="*/ 2268997 h 4511720"/>
              <a:gd name="T38" fmla="*/ 2454706 w 6206067"/>
              <a:gd name="T39" fmla="*/ 2150470 h 4511720"/>
              <a:gd name="T40" fmla="*/ 2827144 w 6206067"/>
              <a:gd name="T41" fmla="*/ 2218200 h 4511720"/>
              <a:gd name="T42" fmla="*/ 3030293 w 6206067"/>
              <a:gd name="T43" fmla="*/ 2362128 h 4511720"/>
              <a:gd name="T44" fmla="*/ 2928717 w 6206067"/>
              <a:gd name="T45" fmla="*/ 2582255 h 4511720"/>
              <a:gd name="T46" fmla="*/ 2962574 w 6206067"/>
              <a:gd name="T47" fmla="*/ 2734652 h 4511720"/>
              <a:gd name="T48" fmla="*/ 3030293 w 6206067"/>
              <a:gd name="T49" fmla="*/ 2929379 h 4511720"/>
              <a:gd name="T50" fmla="*/ 2945647 w 6206067"/>
              <a:gd name="T51" fmla="*/ 3200304 h 4511720"/>
              <a:gd name="T52" fmla="*/ 3165723 w 6206067"/>
              <a:gd name="T53" fmla="*/ 3318834 h 4511720"/>
              <a:gd name="T54" fmla="*/ 3580485 w 6206067"/>
              <a:gd name="T55" fmla="*/ 3284967 h 4511720"/>
              <a:gd name="T56" fmla="*/ 3800561 w 6206067"/>
              <a:gd name="T57" fmla="*/ 3174904 h 4511720"/>
              <a:gd name="T58" fmla="*/ 3952922 w 6206067"/>
              <a:gd name="T59" fmla="*/ 2903979 h 4511720"/>
              <a:gd name="T60" fmla="*/ 4079889 w 6206067"/>
              <a:gd name="T61" fmla="*/ 2726185 h 4511720"/>
              <a:gd name="T62" fmla="*/ 4257644 w 6206067"/>
              <a:gd name="T63" fmla="*/ 2743119 h 4511720"/>
              <a:gd name="T64" fmla="*/ 4232250 w 6206067"/>
              <a:gd name="T65" fmla="*/ 3047910 h 4511720"/>
              <a:gd name="T66" fmla="*/ 4206856 w 6206067"/>
              <a:gd name="T67" fmla="*/ 3344234 h 4511720"/>
              <a:gd name="T68" fmla="*/ 4316896 w 6206067"/>
              <a:gd name="T69" fmla="*/ 3623625 h 4511720"/>
              <a:gd name="T70" fmla="*/ 4384611 w 6206067"/>
              <a:gd name="T71" fmla="*/ 3742155 h 4511720"/>
              <a:gd name="T72" fmla="*/ 4655476 w 6206067"/>
              <a:gd name="T73" fmla="*/ 3767552 h 4511720"/>
              <a:gd name="T74" fmla="*/ 4807837 w 6206067"/>
              <a:gd name="T75" fmla="*/ 3928416 h 4511720"/>
              <a:gd name="T76" fmla="*/ 4968661 w 6206067"/>
              <a:gd name="T77" fmla="*/ 4004613 h 4511720"/>
              <a:gd name="T78" fmla="*/ 5154882 w 6206067"/>
              <a:gd name="T79" fmla="*/ 4157010 h 4511720"/>
              <a:gd name="T80" fmla="*/ 5264920 w 6206067"/>
              <a:gd name="T81" fmla="*/ 4241674 h 4511720"/>
              <a:gd name="T82" fmla="*/ 5408817 w 6206067"/>
              <a:gd name="T83" fmla="*/ 4292471 h 4511720"/>
              <a:gd name="T84" fmla="*/ 5603499 w 6206067"/>
              <a:gd name="T85" fmla="*/ 4504131 h 4511720"/>
              <a:gd name="T86" fmla="*/ 5832042 w 6206067"/>
              <a:gd name="T87" fmla="*/ 4453334 h 4511720"/>
              <a:gd name="T88" fmla="*/ 5899758 w 6206067"/>
              <a:gd name="T89" fmla="*/ 4351737 h 4511720"/>
              <a:gd name="T90" fmla="*/ 6204480 w 6206067"/>
              <a:gd name="T91" fmla="*/ 4343271 h 451172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206067" h="4511720">
                <a:moveTo>
                  <a:pt x="0" y="0"/>
                </a:moveTo>
                <a:cubicBezTo>
                  <a:pt x="50094" y="95955"/>
                  <a:pt x="100189" y="191911"/>
                  <a:pt x="127000" y="270933"/>
                </a:cubicBezTo>
                <a:cubicBezTo>
                  <a:pt x="153811" y="349955"/>
                  <a:pt x="153812" y="393700"/>
                  <a:pt x="160867" y="474133"/>
                </a:cubicBezTo>
                <a:cubicBezTo>
                  <a:pt x="167922" y="554566"/>
                  <a:pt x="166511" y="691444"/>
                  <a:pt x="169333" y="753533"/>
                </a:cubicBezTo>
                <a:cubicBezTo>
                  <a:pt x="172155" y="815622"/>
                  <a:pt x="142522" y="815622"/>
                  <a:pt x="177800" y="846666"/>
                </a:cubicBezTo>
                <a:cubicBezTo>
                  <a:pt x="213078" y="877710"/>
                  <a:pt x="321734" y="903111"/>
                  <a:pt x="381000" y="939800"/>
                </a:cubicBezTo>
                <a:cubicBezTo>
                  <a:pt x="440266" y="976489"/>
                  <a:pt x="533400" y="1066800"/>
                  <a:pt x="533400" y="1066800"/>
                </a:cubicBezTo>
                <a:cubicBezTo>
                  <a:pt x="584200" y="1109133"/>
                  <a:pt x="644878" y="1203678"/>
                  <a:pt x="685800" y="1193800"/>
                </a:cubicBezTo>
                <a:cubicBezTo>
                  <a:pt x="726722" y="1183922"/>
                  <a:pt x="721078" y="1047044"/>
                  <a:pt x="778933" y="1007533"/>
                </a:cubicBezTo>
                <a:cubicBezTo>
                  <a:pt x="836788" y="968022"/>
                  <a:pt x="972255" y="948266"/>
                  <a:pt x="1032933" y="956733"/>
                </a:cubicBezTo>
                <a:cubicBezTo>
                  <a:pt x="1093611" y="965200"/>
                  <a:pt x="1109133" y="984955"/>
                  <a:pt x="1143000" y="1058333"/>
                </a:cubicBezTo>
                <a:cubicBezTo>
                  <a:pt x="1176867" y="1131711"/>
                  <a:pt x="1200855" y="1322211"/>
                  <a:pt x="1236133" y="1397000"/>
                </a:cubicBezTo>
                <a:cubicBezTo>
                  <a:pt x="1271411" y="1471789"/>
                  <a:pt x="1325034" y="1457677"/>
                  <a:pt x="1354667" y="1507066"/>
                </a:cubicBezTo>
                <a:cubicBezTo>
                  <a:pt x="1384300" y="1556455"/>
                  <a:pt x="1370189" y="1656644"/>
                  <a:pt x="1413933" y="1693333"/>
                </a:cubicBezTo>
                <a:cubicBezTo>
                  <a:pt x="1457677" y="1730022"/>
                  <a:pt x="1539522" y="1708856"/>
                  <a:pt x="1617133" y="1727200"/>
                </a:cubicBezTo>
                <a:cubicBezTo>
                  <a:pt x="1694744" y="1745544"/>
                  <a:pt x="1810456" y="1775178"/>
                  <a:pt x="1879600" y="1803400"/>
                </a:cubicBezTo>
                <a:cubicBezTo>
                  <a:pt x="1948744" y="1831622"/>
                  <a:pt x="2003778" y="1835855"/>
                  <a:pt x="2032000" y="1896533"/>
                </a:cubicBezTo>
                <a:cubicBezTo>
                  <a:pt x="2060222" y="1957211"/>
                  <a:pt x="2022122" y="2105377"/>
                  <a:pt x="2048933" y="2167466"/>
                </a:cubicBezTo>
                <a:cubicBezTo>
                  <a:pt x="2075744" y="2229555"/>
                  <a:pt x="2125134" y="2271888"/>
                  <a:pt x="2192867" y="2269066"/>
                </a:cubicBezTo>
                <a:cubicBezTo>
                  <a:pt x="2260600" y="2266244"/>
                  <a:pt x="2349500" y="2159000"/>
                  <a:pt x="2455333" y="2150533"/>
                </a:cubicBezTo>
                <a:cubicBezTo>
                  <a:pt x="2561166" y="2142066"/>
                  <a:pt x="2731911" y="2182988"/>
                  <a:pt x="2827867" y="2218266"/>
                </a:cubicBezTo>
                <a:cubicBezTo>
                  <a:pt x="2923823" y="2253544"/>
                  <a:pt x="3014134" y="2301522"/>
                  <a:pt x="3031067" y="2362200"/>
                </a:cubicBezTo>
                <a:cubicBezTo>
                  <a:pt x="3048000" y="2422878"/>
                  <a:pt x="2940756" y="2520244"/>
                  <a:pt x="2929467" y="2582333"/>
                </a:cubicBezTo>
                <a:cubicBezTo>
                  <a:pt x="2918178" y="2644422"/>
                  <a:pt x="2946400" y="2676878"/>
                  <a:pt x="2963333" y="2734733"/>
                </a:cubicBezTo>
                <a:cubicBezTo>
                  <a:pt x="2980266" y="2792588"/>
                  <a:pt x="3033889" y="2851855"/>
                  <a:pt x="3031067" y="2929466"/>
                </a:cubicBezTo>
                <a:cubicBezTo>
                  <a:pt x="3028245" y="3007077"/>
                  <a:pt x="2923822" y="3135489"/>
                  <a:pt x="2946400" y="3200400"/>
                </a:cubicBezTo>
                <a:cubicBezTo>
                  <a:pt x="2968978" y="3265311"/>
                  <a:pt x="3060700" y="3304822"/>
                  <a:pt x="3166533" y="3318933"/>
                </a:cubicBezTo>
                <a:cubicBezTo>
                  <a:pt x="3272366" y="3333044"/>
                  <a:pt x="3475567" y="3309055"/>
                  <a:pt x="3581400" y="3285066"/>
                </a:cubicBezTo>
                <a:cubicBezTo>
                  <a:pt x="3687233" y="3261077"/>
                  <a:pt x="3739444" y="3238500"/>
                  <a:pt x="3801533" y="3175000"/>
                </a:cubicBezTo>
                <a:cubicBezTo>
                  <a:pt x="3863622" y="3111500"/>
                  <a:pt x="3907366" y="2978855"/>
                  <a:pt x="3953933" y="2904066"/>
                </a:cubicBezTo>
                <a:cubicBezTo>
                  <a:pt x="4000500" y="2829277"/>
                  <a:pt x="4030133" y="2753077"/>
                  <a:pt x="4080933" y="2726266"/>
                </a:cubicBezTo>
                <a:cubicBezTo>
                  <a:pt x="4131733" y="2699455"/>
                  <a:pt x="4233333" y="2689578"/>
                  <a:pt x="4258733" y="2743200"/>
                </a:cubicBezTo>
                <a:cubicBezTo>
                  <a:pt x="4284133" y="2796822"/>
                  <a:pt x="4241800" y="2947811"/>
                  <a:pt x="4233333" y="3048000"/>
                </a:cubicBezTo>
                <a:cubicBezTo>
                  <a:pt x="4224866" y="3148189"/>
                  <a:pt x="4193822" y="3248378"/>
                  <a:pt x="4207933" y="3344333"/>
                </a:cubicBezTo>
                <a:cubicBezTo>
                  <a:pt x="4222044" y="3440289"/>
                  <a:pt x="4288367" y="3557411"/>
                  <a:pt x="4318000" y="3623733"/>
                </a:cubicBezTo>
                <a:cubicBezTo>
                  <a:pt x="4347633" y="3690055"/>
                  <a:pt x="4329289" y="3718277"/>
                  <a:pt x="4385733" y="3742266"/>
                </a:cubicBezTo>
                <a:cubicBezTo>
                  <a:pt x="4442177" y="3766255"/>
                  <a:pt x="4586111" y="3736622"/>
                  <a:pt x="4656667" y="3767666"/>
                </a:cubicBezTo>
                <a:cubicBezTo>
                  <a:pt x="4727223" y="3798711"/>
                  <a:pt x="4756856" y="3889022"/>
                  <a:pt x="4809067" y="3928533"/>
                </a:cubicBezTo>
                <a:cubicBezTo>
                  <a:pt x="4861278" y="3968044"/>
                  <a:pt x="4912077" y="3966633"/>
                  <a:pt x="4969933" y="4004733"/>
                </a:cubicBezTo>
                <a:cubicBezTo>
                  <a:pt x="5027789" y="4042833"/>
                  <a:pt x="5106811" y="4117622"/>
                  <a:pt x="5156200" y="4157133"/>
                </a:cubicBezTo>
                <a:cubicBezTo>
                  <a:pt x="5205589" y="4196644"/>
                  <a:pt x="5223934" y="4219222"/>
                  <a:pt x="5266267" y="4241800"/>
                </a:cubicBezTo>
                <a:cubicBezTo>
                  <a:pt x="5308600" y="4264378"/>
                  <a:pt x="5353756" y="4248856"/>
                  <a:pt x="5410200" y="4292600"/>
                </a:cubicBezTo>
                <a:cubicBezTo>
                  <a:pt x="5466644" y="4336344"/>
                  <a:pt x="5534377" y="4477455"/>
                  <a:pt x="5604933" y="4504266"/>
                </a:cubicBezTo>
                <a:cubicBezTo>
                  <a:pt x="5675489" y="4531077"/>
                  <a:pt x="5784144" y="4478866"/>
                  <a:pt x="5833533" y="4453466"/>
                </a:cubicBezTo>
                <a:cubicBezTo>
                  <a:pt x="5882922" y="4428066"/>
                  <a:pt x="5839178" y="4370210"/>
                  <a:pt x="5901267" y="4351866"/>
                </a:cubicBezTo>
                <a:cubicBezTo>
                  <a:pt x="5963356" y="4333522"/>
                  <a:pt x="6084711" y="4338461"/>
                  <a:pt x="6206067" y="434340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7" name="Freeform 182">
            <a:extLst>
              <a:ext uri="{FF2B5EF4-FFF2-40B4-BE49-F238E27FC236}">
                <a16:creationId xmlns:a16="http://schemas.microsoft.com/office/drawing/2014/main" id="{D222BFB6-B586-4804-B8A7-DF4A3D1D8882}"/>
              </a:ext>
            </a:extLst>
          </p:cNvPr>
          <p:cNvSpPr>
            <a:spLocks/>
          </p:cNvSpPr>
          <p:nvPr/>
        </p:nvSpPr>
        <p:spPr bwMode="auto">
          <a:xfrm>
            <a:off x="17233900" y="2149475"/>
            <a:ext cx="5575300" cy="3725863"/>
          </a:xfrm>
          <a:custGeom>
            <a:avLst/>
            <a:gdLst>
              <a:gd name="T0" fmla="*/ 5175896 w 5576036"/>
              <a:gd name="T1" fmla="*/ 3725131 h 3726229"/>
              <a:gd name="T2" fmla="*/ 5328235 w 5576036"/>
              <a:gd name="T3" fmla="*/ 3538918 h 3726229"/>
              <a:gd name="T4" fmla="*/ 5455185 w 5576036"/>
              <a:gd name="T5" fmla="*/ 3378099 h 3726229"/>
              <a:gd name="T6" fmla="*/ 5573670 w 5576036"/>
              <a:gd name="T7" fmla="*/ 3115711 h 3726229"/>
              <a:gd name="T8" fmla="*/ 5429794 w 5576036"/>
              <a:gd name="T9" fmla="*/ 2895642 h 3726229"/>
              <a:gd name="T10" fmla="*/ 5235138 w 5576036"/>
              <a:gd name="T11" fmla="*/ 2641715 h 3726229"/>
              <a:gd name="T12" fmla="*/ 5277454 w 5576036"/>
              <a:gd name="T13" fmla="*/ 2430112 h 3726229"/>
              <a:gd name="T14" fmla="*/ 5048944 w 5576036"/>
              <a:gd name="T15" fmla="*/ 2328542 h 3726229"/>
              <a:gd name="T16" fmla="*/ 4820436 w 5576036"/>
              <a:gd name="T17" fmla="*/ 2066153 h 3726229"/>
              <a:gd name="T18" fmla="*/ 4600390 w 5576036"/>
              <a:gd name="T19" fmla="*/ 2057689 h 3726229"/>
              <a:gd name="T20" fmla="*/ 4278783 w 5576036"/>
              <a:gd name="T21" fmla="*/ 1989976 h 3726229"/>
              <a:gd name="T22" fmla="*/ 4202613 w 5576036"/>
              <a:gd name="T23" fmla="*/ 1786834 h 3726229"/>
              <a:gd name="T24" fmla="*/ 4329562 w 5576036"/>
              <a:gd name="T25" fmla="*/ 1600624 h 3726229"/>
              <a:gd name="T26" fmla="*/ 4414196 w 5576036"/>
              <a:gd name="T27" fmla="*/ 1448269 h 3726229"/>
              <a:gd name="T28" fmla="*/ 4558072 w 5576036"/>
              <a:gd name="T29" fmla="*/ 1033523 h 3726229"/>
              <a:gd name="T30" fmla="*/ 4481902 w 5576036"/>
              <a:gd name="T31" fmla="*/ 796528 h 3726229"/>
              <a:gd name="T32" fmla="*/ 4160298 w 5576036"/>
              <a:gd name="T33" fmla="*/ 711885 h 3726229"/>
              <a:gd name="T34" fmla="*/ 4067200 w 5576036"/>
              <a:gd name="T35" fmla="*/ 711885 h 3726229"/>
              <a:gd name="T36" fmla="*/ 3940251 w 5576036"/>
              <a:gd name="T37" fmla="*/ 457960 h 3726229"/>
              <a:gd name="T38" fmla="*/ 3754057 w 5576036"/>
              <a:gd name="T39" fmla="*/ 576458 h 3726229"/>
              <a:gd name="T40" fmla="*/ 3474768 w 5576036"/>
              <a:gd name="T41" fmla="*/ 542603 h 3726229"/>
              <a:gd name="T42" fmla="*/ 3373210 w 5576036"/>
              <a:gd name="T43" fmla="*/ 432568 h 3726229"/>
              <a:gd name="T44" fmla="*/ 3229333 w 5576036"/>
              <a:gd name="T45" fmla="*/ 381781 h 3726229"/>
              <a:gd name="T46" fmla="*/ 3203942 w 5576036"/>
              <a:gd name="T47" fmla="*/ 68608 h 3726229"/>
              <a:gd name="T48" fmla="*/ 3043139 w 5576036"/>
              <a:gd name="T49" fmla="*/ 26286 h 3726229"/>
              <a:gd name="T50" fmla="*/ 2823092 w 5576036"/>
              <a:gd name="T51" fmla="*/ 153250 h 3726229"/>
              <a:gd name="T52" fmla="*/ 2713071 w 5576036"/>
              <a:gd name="T53" fmla="*/ 204035 h 3726229"/>
              <a:gd name="T54" fmla="*/ 2552267 w 5576036"/>
              <a:gd name="T55" fmla="*/ 178641 h 3726229"/>
              <a:gd name="T56" fmla="*/ 2543803 w 5576036"/>
              <a:gd name="T57" fmla="*/ 895 h 3726229"/>
              <a:gd name="T58" fmla="*/ 2374537 w 5576036"/>
              <a:gd name="T59" fmla="*/ 110929 h 3726229"/>
              <a:gd name="T60" fmla="*/ 2222199 w 5576036"/>
              <a:gd name="T61" fmla="*/ 136323 h 3726229"/>
              <a:gd name="T62" fmla="*/ 2103711 w 5576036"/>
              <a:gd name="T63" fmla="*/ 144787 h 3726229"/>
              <a:gd name="T64" fmla="*/ 2129102 w 5576036"/>
              <a:gd name="T65" fmla="*/ 17823 h 3726229"/>
              <a:gd name="T66" fmla="*/ 2010616 w 5576036"/>
              <a:gd name="T67" fmla="*/ 34753 h 3726229"/>
              <a:gd name="T68" fmla="*/ 1807494 w 5576036"/>
              <a:gd name="T69" fmla="*/ 110929 h 3726229"/>
              <a:gd name="T70" fmla="*/ 1866740 w 5576036"/>
              <a:gd name="T71" fmla="*/ 297142 h 3726229"/>
              <a:gd name="T72" fmla="*/ 1655155 w 5576036"/>
              <a:gd name="T73" fmla="*/ 297142 h 3726229"/>
              <a:gd name="T74" fmla="*/ 1714400 w 5576036"/>
              <a:gd name="T75" fmla="*/ 593388 h 3726229"/>
              <a:gd name="T76" fmla="*/ 1502817 w 5576036"/>
              <a:gd name="T77" fmla="*/ 584924 h 3726229"/>
              <a:gd name="T78" fmla="*/ 1299695 w 5576036"/>
              <a:gd name="T79" fmla="*/ 694958 h 3726229"/>
              <a:gd name="T80" fmla="*/ 1088113 w 5576036"/>
              <a:gd name="T81" fmla="*/ 771134 h 3726229"/>
              <a:gd name="T82" fmla="*/ 834215 w 5576036"/>
              <a:gd name="T83" fmla="*/ 889634 h 3726229"/>
              <a:gd name="T84" fmla="*/ 605705 w 5576036"/>
              <a:gd name="T85" fmla="*/ 711885 h 3726229"/>
              <a:gd name="T86" fmla="*/ 461828 w 5576036"/>
              <a:gd name="T87" fmla="*/ 601852 h 3726229"/>
              <a:gd name="T88" fmla="*/ 275637 w 5576036"/>
              <a:gd name="T89" fmla="*/ 644173 h 3726229"/>
              <a:gd name="T90" fmla="*/ 258709 w 5576036"/>
              <a:gd name="T91" fmla="*/ 762670 h 3726229"/>
              <a:gd name="T92" fmla="*/ 97906 w 5576036"/>
              <a:gd name="T93" fmla="*/ 669564 h 3726229"/>
              <a:gd name="T94" fmla="*/ 4808 w 5576036"/>
              <a:gd name="T95" fmla="*/ 601852 h 3726229"/>
              <a:gd name="T96" fmla="*/ 21736 w 5576036"/>
              <a:gd name="T97" fmla="*/ 339463 h 37262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576036" h="3726229">
                <a:moveTo>
                  <a:pt x="5177945" y="3726229"/>
                </a:moveTo>
                <a:lnTo>
                  <a:pt x="5330345" y="3539962"/>
                </a:lnTo>
                <a:cubicBezTo>
                  <a:pt x="5376912" y="3482106"/>
                  <a:pt x="5416423" y="3449651"/>
                  <a:pt x="5457345" y="3379095"/>
                </a:cubicBezTo>
                <a:cubicBezTo>
                  <a:pt x="5498267" y="3308539"/>
                  <a:pt x="5580111" y="3197062"/>
                  <a:pt x="5575878" y="3116629"/>
                </a:cubicBezTo>
                <a:cubicBezTo>
                  <a:pt x="5571645" y="3036196"/>
                  <a:pt x="5488390" y="2975517"/>
                  <a:pt x="5431945" y="2896495"/>
                </a:cubicBezTo>
                <a:cubicBezTo>
                  <a:pt x="5375501" y="2817473"/>
                  <a:pt x="5262611" y="2720106"/>
                  <a:pt x="5237211" y="2642495"/>
                </a:cubicBezTo>
                <a:cubicBezTo>
                  <a:pt x="5211811" y="2564884"/>
                  <a:pt x="5310589" y="2483040"/>
                  <a:pt x="5279545" y="2430829"/>
                </a:cubicBezTo>
                <a:cubicBezTo>
                  <a:pt x="5248501" y="2378618"/>
                  <a:pt x="5127145" y="2389907"/>
                  <a:pt x="5050945" y="2329229"/>
                </a:cubicBezTo>
                <a:cubicBezTo>
                  <a:pt x="4974745" y="2268551"/>
                  <a:pt x="4897134" y="2111918"/>
                  <a:pt x="4822345" y="2066762"/>
                </a:cubicBezTo>
                <a:cubicBezTo>
                  <a:pt x="4747556" y="2021606"/>
                  <a:pt x="4692522" y="2070995"/>
                  <a:pt x="4602211" y="2058295"/>
                </a:cubicBezTo>
                <a:cubicBezTo>
                  <a:pt x="4511900" y="2045595"/>
                  <a:pt x="4346800" y="2035717"/>
                  <a:pt x="4280478" y="1990562"/>
                </a:cubicBezTo>
                <a:cubicBezTo>
                  <a:pt x="4214156" y="1945407"/>
                  <a:pt x="4195811" y="1852273"/>
                  <a:pt x="4204278" y="1787362"/>
                </a:cubicBezTo>
                <a:cubicBezTo>
                  <a:pt x="4212745" y="1722451"/>
                  <a:pt x="4296000" y="1657540"/>
                  <a:pt x="4331278" y="1601095"/>
                </a:cubicBezTo>
                <a:cubicBezTo>
                  <a:pt x="4366556" y="1544650"/>
                  <a:pt x="4377845" y="1543239"/>
                  <a:pt x="4415945" y="1448695"/>
                </a:cubicBezTo>
                <a:cubicBezTo>
                  <a:pt x="4454045" y="1354151"/>
                  <a:pt x="4548589" y="1142484"/>
                  <a:pt x="4559878" y="1033829"/>
                </a:cubicBezTo>
                <a:cubicBezTo>
                  <a:pt x="4571167" y="925174"/>
                  <a:pt x="4550000" y="850384"/>
                  <a:pt x="4483678" y="796762"/>
                </a:cubicBezTo>
                <a:cubicBezTo>
                  <a:pt x="4417356" y="743140"/>
                  <a:pt x="4231089" y="726206"/>
                  <a:pt x="4161945" y="712095"/>
                </a:cubicBezTo>
                <a:cubicBezTo>
                  <a:pt x="4092801" y="697984"/>
                  <a:pt x="4105500" y="754428"/>
                  <a:pt x="4068811" y="712095"/>
                </a:cubicBezTo>
                <a:cubicBezTo>
                  <a:pt x="4032122" y="669762"/>
                  <a:pt x="3994022" y="480673"/>
                  <a:pt x="3941811" y="458095"/>
                </a:cubicBezTo>
                <a:cubicBezTo>
                  <a:pt x="3889600" y="435517"/>
                  <a:pt x="3833156" y="562518"/>
                  <a:pt x="3755545" y="576629"/>
                </a:cubicBezTo>
                <a:cubicBezTo>
                  <a:pt x="3677934" y="590740"/>
                  <a:pt x="3539645" y="566751"/>
                  <a:pt x="3476145" y="542762"/>
                </a:cubicBezTo>
                <a:cubicBezTo>
                  <a:pt x="3412645" y="518773"/>
                  <a:pt x="3415467" y="459506"/>
                  <a:pt x="3374545" y="432695"/>
                </a:cubicBezTo>
                <a:cubicBezTo>
                  <a:pt x="3333623" y="405884"/>
                  <a:pt x="3258833" y="442573"/>
                  <a:pt x="3230611" y="381895"/>
                </a:cubicBezTo>
                <a:cubicBezTo>
                  <a:pt x="3202389" y="321217"/>
                  <a:pt x="3236255" y="127896"/>
                  <a:pt x="3205211" y="68629"/>
                </a:cubicBezTo>
                <a:cubicBezTo>
                  <a:pt x="3174167" y="9362"/>
                  <a:pt x="3107845" y="12184"/>
                  <a:pt x="3044345" y="26295"/>
                </a:cubicBezTo>
                <a:cubicBezTo>
                  <a:pt x="2980845" y="40406"/>
                  <a:pt x="2879244" y="123662"/>
                  <a:pt x="2824211" y="153295"/>
                </a:cubicBezTo>
                <a:cubicBezTo>
                  <a:pt x="2769178" y="182928"/>
                  <a:pt x="2759300" y="199862"/>
                  <a:pt x="2714145" y="204095"/>
                </a:cubicBezTo>
                <a:cubicBezTo>
                  <a:pt x="2668990" y="208328"/>
                  <a:pt x="2581500" y="212562"/>
                  <a:pt x="2553278" y="178695"/>
                </a:cubicBezTo>
                <a:cubicBezTo>
                  <a:pt x="2525056" y="144828"/>
                  <a:pt x="2574444" y="12184"/>
                  <a:pt x="2544811" y="895"/>
                </a:cubicBezTo>
                <a:cubicBezTo>
                  <a:pt x="2515178" y="-10394"/>
                  <a:pt x="2429100" y="88384"/>
                  <a:pt x="2375478" y="110962"/>
                </a:cubicBezTo>
                <a:cubicBezTo>
                  <a:pt x="2321856" y="133540"/>
                  <a:pt x="2268233" y="130717"/>
                  <a:pt x="2223078" y="136362"/>
                </a:cubicBezTo>
                <a:cubicBezTo>
                  <a:pt x="2177922" y="142006"/>
                  <a:pt x="2120067" y="164584"/>
                  <a:pt x="2104545" y="144829"/>
                </a:cubicBezTo>
                <a:cubicBezTo>
                  <a:pt x="2089023" y="125073"/>
                  <a:pt x="2145467" y="36173"/>
                  <a:pt x="2129945" y="17829"/>
                </a:cubicBezTo>
                <a:cubicBezTo>
                  <a:pt x="2114423" y="-516"/>
                  <a:pt x="2065033" y="19240"/>
                  <a:pt x="2011411" y="34762"/>
                </a:cubicBezTo>
                <a:cubicBezTo>
                  <a:pt x="1957789" y="50284"/>
                  <a:pt x="1832200" y="67218"/>
                  <a:pt x="1808211" y="110962"/>
                </a:cubicBezTo>
                <a:cubicBezTo>
                  <a:pt x="1784222" y="154706"/>
                  <a:pt x="1892878" y="266185"/>
                  <a:pt x="1867478" y="297229"/>
                </a:cubicBezTo>
                <a:cubicBezTo>
                  <a:pt x="1842078" y="328273"/>
                  <a:pt x="1681211" y="247840"/>
                  <a:pt x="1655811" y="297229"/>
                </a:cubicBezTo>
                <a:cubicBezTo>
                  <a:pt x="1630411" y="346618"/>
                  <a:pt x="1740478" y="545584"/>
                  <a:pt x="1715078" y="593562"/>
                </a:cubicBezTo>
                <a:cubicBezTo>
                  <a:pt x="1689678" y="641540"/>
                  <a:pt x="1572555" y="568162"/>
                  <a:pt x="1503411" y="585095"/>
                </a:cubicBezTo>
                <a:cubicBezTo>
                  <a:pt x="1434267" y="602028"/>
                  <a:pt x="1369355" y="664118"/>
                  <a:pt x="1300211" y="695162"/>
                </a:cubicBezTo>
                <a:cubicBezTo>
                  <a:pt x="1231067" y="726206"/>
                  <a:pt x="1166156" y="738907"/>
                  <a:pt x="1088545" y="771362"/>
                </a:cubicBezTo>
                <a:cubicBezTo>
                  <a:pt x="1010934" y="803817"/>
                  <a:pt x="914978" y="899773"/>
                  <a:pt x="834545" y="889895"/>
                </a:cubicBezTo>
                <a:cubicBezTo>
                  <a:pt x="754112" y="880017"/>
                  <a:pt x="605945" y="712095"/>
                  <a:pt x="605945" y="712095"/>
                </a:cubicBezTo>
                <a:cubicBezTo>
                  <a:pt x="543856" y="664117"/>
                  <a:pt x="517044" y="613318"/>
                  <a:pt x="462011" y="602029"/>
                </a:cubicBezTo>
                <a:cubicBezTo>
                  <a:pt x="406978" y="590740"/>
                  <a:pt x="309612" y="617551"/>
                  <a:pt x="275745" y="644362"/>
                </a:cubicBezTo>
                <a:cubicBezTo>
                  <a:pt x="241878" y="671173"/>
                  <a:pt x="288444" y="758662"/>
                  <a:pt x="258811" y="762895"/>
                </a:cubicBezTo>
                <a:cubicBezTo>
                  <a:pt x="229178" y="767128"/>
                  <a:pt x="140278" y="696573"/>
                  <a:pt x="97945" y="669762"/>
                </a:cubicBezTo>
                <a:cubicBezTo>
                  <a:pt x="55612" y="642951"/>
                  <a:pt x="17511" y="657062"/>
                  <a:pt x="4811" y="602029"/>
                </a:cubicBezTo>
                <a:cubicBezTo>
                  <a:pt x="-7889" y="546996"/>
                  <a:pt x="6928" y="443279"/>
                  <a:pt x="21745" y="339562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8" name="Freeform 183">
            <a:extLst>
              <a:ext uri="{FF2B5EF4-FFF2-40B4-BE49-F238E27FC236}">
                <a16:creationId xmlns:a16="http://schemas.microsoft.com/office/drawing/2014/main" id="{6F2F51C3-6401-4241-8CA7-E84197DE6A1A}"/>
              </a:ext>
            </a:extLst>
          </p:cNvPr>
          <p:cNvSpPr>
            <a:spLocks/>
          </p:cNvSpPr>
          <p:nvPr/>
        </p:nvSpPr>
        <p:spPr bwMode="auto">
          <a:xfrm>
            <a:off x="21777325" y="17463"/>
            <a:ext cx="1303338" cy="4232275"/>
          </a:xfrm>
          <a:custGeom>
            <a:avLst/>
            <a:gdLst>
              <a:gd name="T0" fmla="*/ 363528 w 1303280"/>
              <a:gd name="T1" fmla="*/ 4230160 h 4233333"/>
              <a:gd name="T2" fmla="*/ 363528 w 1303280"/>
              <a:gd name="T3" fmla="*/ 3959429 h 4233333"/>
              <a:gd name="T4" fmla="*/ 363528 w 1303280"/>
              <a:gd name="T5" fmla="*/ 3637937 h 4233333"/>
              <a:gd name="T6" fmla="*/ 177238 w 1303280"/>
              <a:gd name="T7" fmla="*/ 3553334 h 4233333"/>
              <a:gd name="T8" fmla="*/ 101026 w 1303280"/>
              <a:gd name="T9" fmla="*/ 3358746 h 4233333"/>
              <a:gd name="T10" fmla="*/ 287319 w 1303280"/>
              <a:gd name="T11" fmla="*/ 3231842 h 4233333"/>
              <a:gd name="T12" fmla="*/ 422804 w 1303280"/>
              <a:gd name="T13" fmla="*/ 3054175 h 4233333"/>
              <a:gd name="T14" fmla="*/ 448207 w 1303280"/>
              <a:gd name="T15" fmla="*/ 2927270 h 4233333"/>
              <a:gd name="T16" fmla="*/ 371998 w 1303280"/>
              <a:gd name="T17" fmla="*/ 2842666 h 4233333"/>
              <a:gd name="T18" fmla="*/ 515949 w 1303280"/>
              <a:gd name="T19" fmla="*/ 2588858 h 4233333"/>
              <a:gd name="T20" fmla="*/ 600628 w 1303280"/>
              <a:gd name="T21" fmla="*/ 2318127 h 4233333"/>
              <a:gd name="T22" fmla="*/ 659901 w 1303280"/>
              <a:gd name="T23" fmla="*/ 2089698 h 4233333"/>
              <a:gd name="T24" fmla="*/ 566755 w 1303280"/>
              <a:gd name="T25" fmla="*/ 1776667 h 4233333"/>
              <a:gd name="T26" fmla="*/ 371998 w 1303280"/>
              <a:gd name="T27" fmla="*/ 1531317 h 4233333"/>
              <a:gd name="T28" fmla="*/ 202641 w 1303280"/>
              <a:gd name="T29" fmla="*/ 1370570 h 4233333"/>
              <a:gd name="T30" fmla="*/ 84092 w 1303280"/>
              <a:gd name="T31" fmla="*/ 1159063 h 4233333"/>
              <a:gd name="T32" fmla="*/ 7880 w 1303280"/>
              <a:gd name="T33" fmla="*/ 871412 h 4233333"/>
              <a:gd name="T34" fmla="*/ 278850 w 1303280"/>
              <a:gd name="T35" fmla="*/ 448397 h 4233333"/>
              <a:gd name="T36" fmla="*/ 947805 w 1303280"/>
              <a:gd name="T37" fmla="*/ 363793 h 4233333"/>
              <a:gd name="T38" fmla="*/ 1303454 w 1303280"/>
              <a:gd name="T39" fmla="*/ 0 h 42333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303280" h="4233333">
                <a:moveTo>
                  <a:pt x="363480" y="4233333"/>
                </a:moveTo>
                <a:lnTo>
                  <a:pt x="363480" y="3962399"/>
                </a:lnTo>
                <a:cubicBezTo>
                  <a:pt x="363480" y="3863621"/>
                  <a:pt x="394524" y="3708399"/>
                  <a:pt x="363480" y="3640666"/>
                </a:cubicBezTo>
                <a:cubicBezTo>
                  <a:pt x="332436" y="3572933"/>
                  <a:pt x="220958" y="3602566"/>
                  <a:pt x="177214" y="3555999"/>
                </a:cubicBezTo>
                <a:cubicBezTo>
                  <a:pt x="133470" y="3509432"/>
                  <a:pt x="82670" y="3414888"/>
                  <a:pt x="101014" y="3361266"/>
                </a:cubicBezTo>
                <a:cubicBezTo>
                  <a:pt x="119358" y="3307644"/>
                  <a:pt x="233658" y="3285066"/>
                  <a:pt x="287280" y="3234266"/>
                </a:cubicBezTo>
                <a:cubicBezTo>
                  <a:pt x="340902" y="3183466"/>
                  <a:pt x="395936" y="3107266"/>
                  <a:pt x="422747" y="3056466"/>
                </a:cubicBezTo>
                <a:cubicBezTo>
                  <a:pt x="449558" y="3005666"/>
                  <a:pt x="456614" y="2964744"/>
                  <a:pt x="448147" y="2929466"/>
                </a:cubicBezTo>
                <a:cubicBezTo>
                  <a:pt x="439680" y="2894188"/>
                  <a:pt x="360658" y="2901243"/>
                  <a:pt x="371947" y="2844799"/>
                </a:cubicBezTo>
                <a:cubicBezTo>
                  <a:pt x="383236" y="2788355"/>
                  <a:pt x="477780" y="2678288"/>
                  <a:pt x="515880" y="2590799"/>
                </a:cubicBezTo>
                <a:cubicBezTo>
                  <a:pt x="553980" y="2503310"/>
                  <a:pt x="576558" y="2403121"/>
                  <a:pt x="600547" y="2319866"/>
                </a:cubicBezTo>
                <a:cubicBezTo>
                  <a:pt x="624536" y="2236610"/>
                  <a:pt x="665459" y="2181577"/>
                  <a:pt x="659814" y="2091266"/>
                </a:cubicBezTo>
                <a:cubicBezTo>
                  <a:pt x="654170" y="2000955"/>
                  <a:pt x="614658" y="1871132"/>
                  <a:pt x="566680" y="1777999"/>
                </a:cubicBezTo>
                <a:cubicBezTo>
                  <a:pt x="518702" y="1684866"/>
                  <a:pt x="432625" y="1600199"/>
                  <a:pt x="371947" y="1532466"/>
                </a:cubicBezTo>
                <a:cubicBezTo>
                  <a:pt x="311269" y="1464733"/>
                  <a:pt x="250592" y="1433688"/>
                  <a:pt x="202614" y="1371599"/>
                </a:cubicBezTo>
                <a:cubicBezTo>
                  <a:pt x="154636" y="1309510"/>
                  <a:pt x="116536" y="1243188"/>
                  <a:pt x="84080" y="1159933"/>
                </a:cubicBezTo>
                <a:cubicBezTo>
                  <a:pt x="51624" y="1076678"/>
                  <a:pt x="-24576" y="990599"/>
                  <a:pt x="7880" y="872066"/>
                </a:cubicBezTo>
                <a:cubicBezTo>
                  <a:pt x="40336" y="753533"/>
                  <a:pt x="122181" y="533400"/>
                  <a:pt x="278814" y="448733"/>
                </a:cubicBezTo>
                <a:cubicBezTo>
                  <a:pt x="435447" y="364066"/>
                  <a:pt x="776935" y="438855"/>
                  <a:pt x="947679" y="364066"/>
                </a:cubicBezTo>
                <a:cubicBezTo>
                  <a:pt x="1118423" y="289277"/>
                  <a:pt x="1222847" y="32455"/>
                  <a:pt x="1303280" y="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9" name="Freeform 184">
            <a:extLst>
              <a:ext uri="{FF2B5EF4-FFF2-40B4-BE49-F238E27FC236}">
                <a16:creationId xmlns:a16="http://schemas.microsoft.com/office/drawing/2014/main" id="{A71352C4-BAC9-4B0D-AA10-13CC2C3FF138}"/>
              </a:ext>
            </a:extLst>
          </p:cNvPr>
          <p:cNvSpPr>
            <a:spLocks/>
          </p:cNvSpPr>
          <p:nvPr/>
        </p:nvSpPr>
        <p:spPr bwMode="auto">
          <a:xfrm>
            <a:off x="22674263" y="7848600"/>
            <a:ext cx="3822700" cy="10366375"/>
          </a:xfrm>
          <a:custGeom>
            <a:avLst/>
            <a:gdLst>
              <a:gd name="T0" fmla="*/ 643235 w 3822814"/>
              <a:gd name="T1" fmla="*/ 130645 h 10365755"/>
              <a:gd name="T2" fmla="*/ 926246 w 3822814"/>
              <a:gd name="T3" fmla="*/ 674994 h 10365755"/>
              <a:gd name="T4" fmla="*/ 1296338 w 3822814"/>
              <a:gd name="T5" fmla="*/ 816527 h 10365755"/>
              <a:gd name="T6" fmla="*/ 1818822 w 3822814"/>
              <a:gd name="T7" fmla="*/ 958057 h 10365755"/>
              <a:gd name="T8" fmla="*/ 2254225 w 3822814"/>
              <a:gd name="T9" fmla="*/ 838300 h 10365755"/>
              <a:gd name="T10" fmla="*/ 2613431 w 3822814"/>
              <a:gd name="T11" fmla="*/ 914510 h 10365755"/>
              <a:gd name="T12" fmla="*/ 3168571 w 3822814"/>
              <a:gd name="T13" fmla="*/ 1132250 h 10365755"/>
              <a:gd name="T14" fmla="*/ 3614857 w 3822814"/>
              <a:gd name="T15" fmla="*/ 1154024 h 10365755"/>
              <a:gd name="T16" fmla="*/ 3680167 w 3822814"/>
              <a:gd name="T17" fmla="*/ 1643939 h 10365755"/>
              <a:gd name="T18" fmla="*/ 3320961 w 3822814"/>
              <a:gd name="T19" fmla="*/ 2297160 h 10365755"/>
              <a:gd name="T20" fmla="*/ 2907328 w 3822814"/>
              <a:gd name="T21" fmla="*/ 3658038 h 10365755"/>
              <a:gd name="T22" fmla="*/ 2776707 w 3822814"/>
              <a:gd name="T23" fmla="*/ 4049970 h 10365755"/>
              <a:gd name="T24" fmla="*/ 2776707 w 3822814"/>
              <a:gd name="T25" fmla="*/ 4910045 h 10365755"/>
              <a:gd name="T26" fmla="*/ 2787593 w 3822814"/>
              <a:gd name="T27" fmla="*/ 5356411 h 10365755"/>
              <a:gd name="T28" fmla="*/ 2504580 w 3822814"/>
              <a:gd name="T29" fmla="*/ 5868102 h 10365755"/>
              <a:gd name="T30" fmla="*/ 2101833 w 3822814"/>
              <a:gd name="T31" fmla="*/ 5748345 h 10365755"/>
              <a:gd name="T32" fmla="*/ 1916788 w 3822814"/>
              <a:gd name="T33" fmla="*/ 5628588 h 10365755"/>
              <a:gd name="T34" fmla="*/ 1546695 w 3822814"/>
              <a:gd name="T35" fmla="*/ 6064069 h 10365755"/>
              <a:gd name="T36" fmla="*/ 1775281 w 3822814"/>
              <a:gd name="T37" fmla="*/ 6183826 h 10365755"/>
              <a:gd name="T38" fmla="*/ 1383420 w 3822814"/>
              <a:gd name="T39" fmla="*/ 6804385 h 10365755"/>
              <a:gd name="T40" fmla="*/ 904476 w 3822814"/>
              <a:gd name="T41" fmla="*/ 7348736 h 10365755"/>
              <a:gd name="T42" fmla="*/ 501729 w 3822814"/>
              <a:gd name="T43" fmla="*/ 8154376 h 10365755"/>
              <a:gd name="T44" fmla="*/ 153406 w 3822814"/>
              <a:gd name="T45" fmla="*/ 8687840 h 10365755"/>
              <a:gd name="T46" fmla="*/ 229602 w 3822814"/>
              <a:gd name="T47" fmla="*/ 9264851 h 10365755"/>
              <a:gd name="T48" fmla="*/ 164292 w 3822814"/>
              <a:gd name="T49" fmla="*/ 9732993 h 10365755"/>
              <a:gd name="T50" fmla="*/ 621464 w 3822814"/>
              <a:gd name="T51" fmla="*/ 9308400 h 10365755"/>
              <a:gd name="T52" fmla="*/ 556153 w 3822814"/>
              <a:gd name="T53" fmla="*/ 8949127 h 10365755"/>
              <a:gd name="T54" fmla="*/ 1198372 w 3822814"/>
              <a:gd name="T55" fmla="*/ 8709613 h 10365755"/>
              <a:gd name="T56" fmla="*/ 1666430 w 3822814"/>
              <a:gd name="T57" fmla="*/ 9025337 h 10365755"/>
              <a:gd name="T58" fmla="*/ 1688202 w 3822814"/>
              <a:gd name="T59" fmla="*/ 9482591 h 10365755"/>
              <a:gd name="T60" fmla="*/ 1851477 w 3822814"/>
              <a:gd name="T61" fmla="*/ 9667670 h 10365755"/>
              <a:gd name="T62" fmla="*/ 2047408 w 3822814"/>
              <a:gd name="T63" fmla="*/ 9820088 h 10365755"/>
              <a:gd name="T64" fmla="*/ 2188914 w 3822814"/>
              <a:gd name="T65" fmla="*/ 10320891 h 103657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822814" h="10365755">
                <a:moveTo>
                  <a:pt x="327587" y="0"/>
                </a:moveTo>
                <a:cubicBezTo>
                  <a:pt x="447330" y="34471"/>
                  <a:pt x="567073" y="68943"/>
                  <a:pt x="643273" y="130629"/>
                </a:cubicBezTo>
                <a:cubicBezTo>
                  <a:pt x="719473" y="192315"/>
                  <a:pt x="737616" y="279400"/>
                  <a:pt x="784787" y="370114"/>
                </a:cubicBezTo>
                <a:cubicBezTo>
                  <a:pt x="831958" y="460828"/>
                  <a:pt x="879131" y="589643"/>
                  <a:pt x="926302" y="674914"/>
                </a:cubicBezTo>
                <a:cubicBezTo>
                  <a:pt x="973474" y="760186"/>
                  <a:pt x="1006130" y="858157"/>
                  <a:pt x="1067816" y="881743"/>
                </a:cubicBezTo>
                <a:cubicBezTo>
                  <a:pt x="1129502" y="905329"/>
                  <a:pt x="1207516" y="825500"/>
                  <a:pt x="1296416" y="816429"/>
                </a:cubicBezTo>
                <a:cubicBezTo>
                  <a:pt x="1385316" y="807358"/>
                  <a:pt x="1514130" y="803728"/>
                  <a:pt x="1601215" y="827314"/>
                </a:cubicBezTo>
                <a:cubicBezTo>
                  <a:pt x="1688300" y="850900"/>
                  <a:pt x="1749987" y="927100"/>
                  <a:pt x="1818930" y="957943"/>
                </a:cubicBezTo>
                <a:cubicBezTo>
                  <a:pt x="1887873" y="988786"/>
                  <a:pt x="1942301" y="1032328"/>
                  <a:pt x="2014873" y="1012371"/>
                </a:cubicBezTo>
                <a:cubicBezTo>
                  <a:pt x="2087445" y="992414"/>
                  <a:pt x="2192673" y="885371"/>
                  <a:pt x="2254359" y="838200"/>
                </a:cubicBezTo>
                <a:cubicBezTo>
                  <a:pt x="2316045" y="791029"/>
                  <a:pt x="2325116" y="716643"/>
                  <a:pt x="2384987" y="729343"/>
                </a:cubicBezTo>
                <a:cubicBezTo>
                  <a:pt x="2444858" y="742043"/>
                  <a:pt x="2539201" y="856343"/>
                  <a:pt x="2613587" y="914400"/>
                </a:cubicBezTo>
                <a:cubicBezTo>
                  <a:pt x="2687973" y="972457"/>
                  <a:pt x="2738773" y="1041400"/>
                  <a:pt x="2831302" y="1077686"/>
                </a:cubicBezTo>
                <a:cubicBezTo>
                  <a:pt x="2923831" y="1113972"/>
                  <a:pt x="3088931" y="1135743"/>
                  <a:pt x="3168759" y="1132114"/>
                </a:cubicBezTo>
                <a:cubicBezTo>
                  <a:pt x="3248588" y="1128485"/>
                  <a:pt x="3235887" y="1052285"/>
                  <a:pt x="3310273" y="1055914"/>
                </a:cubicBezTo>
                <a:cubicBezTo>
                  <a:pt x="3384659" y="1059543"/>
                  <a:pt x="3529801" y="1113972"/>
                  <a:pt x="3615073" y="1153886"/>
                </a:cubicBezTo>
                <a:cubicBezTo>
                  <a:pt x="3700345" y="1193800"/>
                  <a:pt x="3811016" y="1213757"/>
                  <a:pt x="3821902" y="1295400"/>
                </a:cubicBezTo>
                <a:cubicBezTo>
                  <a:pt x="3832788" y="1377043"/>
                  <a:pt x="3743887" y="1533072"/>
                  <a:pt x="3680387" y="1643743"/>
                </a:cubicBezTo>
                <a:cubicBezTo>
                  <a:pt x="3616887" y="1754414"/>
                  <a:pt x="3500773" y="1850572"/>
                  <a:pt x="3440902" y="1959429"/>
                </a:cubicBezTo>
                <a:cubicBezTo>
                  <a:pt x="3381031" y="2068286"/>
                  <a:pt x="3382845" y="2091872"/>
                  <a:pt x="3321159" y="2296886"/>
                </a:cubicBezTo>
                <a:cubicBezTo>
                  <a:pt x="3259473" y="2501900"/>
                  <a:pt x="3139730" y="2962728"/>
                  <a:pt x="3070787" y="3189514"/>
                </a:cubicBezTo>
                <a:cubicBezTo>
                  <a:pt x="3001844" y="3416300"/>
                  <a:pt x="2954673" y="3552371"/>
                  <a:pt x="2907502" y="3657600"/>
                </a:cubicBezTo>
                <a:cubicBezTo>
                  <a:pt x="2860331" y="3762829"/>
                  <a:pt x="2809530" y="3755572"/>
                  <a:pt x="2787759" y="3820886"/>
                </a:cubicBezTo>
                <a:cubicBezTo>
                  <a:pt x="2765988" y="3886200"/>
                  <a:pt x="2776873" y="3938815"/>
                  <a:pt x="2776873" y="4049486"/>
                </a:cubicBezTo>
                <a:cubicBezTo>
                  <a:pt x="2776873" y="4160157"/>
                  <a:pt x="2787759" y="4341586"/>
                  <a:pt x="2787759" y="4484914"/>
                </a:cubicBezTo>
                <a:cubicBezTo>
                  <a:pt x="2787759" y="4628242"/>
                  <a:pt x="2778687" y="4800600"/>
                  <a:pt x="2776873" y="4909457"/>
                </a:cubicBezTo>
                <a:cubicBezTo>
                  <a:pt x="2775059" y="5018314"/>
                  <a:pt x="2775059" y="5063671"/>
                  <a:pt x="2776873" y="5138057"/>
                </a:cubicBezTo>
                <a:cubicBezTo>
                  <a:pt x="2778687" y="5212443"/>
                  <a:pt x="2793202" y="5263242"/>
                  <a:pt x="2787759" y="5355771"/>
                </a:cubicBezTo>
                <a:cubicBezTo>
                  <a:pt x="2782316" y="5448300"/>
                  <a:pt x="2791388" y="5607958"/>
                  <a:pt x="2744216" y="5693229"/>
                </a:cubicBezTo>
                <a:cubicBezTo>
                  <a:pt x="2697045" y="5778501"/>
                  <a:pt x="2606330" y="5836557"/>
                  <a:pt x="2504730" y="5867400"/>
                </a:cubicBezTo>
                <a:cubicBezTo>
                  <a:pt x="2403130" y="5898243"/>
                  <a:pt x="2201744" y="5898243"/>
                  <a:pt x="2134616" y="5878286"/>
                </a:cubicBezTo>
                <a:cubicBezTo>
                  <a:pt x="2067488" y="5858329"/>
                  <a:pt x="2123730" y="5803900"/>
                  <a:pt x="2101959" y="5747657"/>
                </a:cubicBezTo>
                <a:cubicBezTo>
                  <a:pt x="2080188" y="5691414"/>
                  <a:pt x="2034830" y="5560786"/>
                  <a:pt x="2003987" y="5540829"/>
                </a:cubicBezTo>
                <a:cubicBezTo>
                  <a:pt x="1973144" y="5520872"/>
                  <a:pt x="1916902" y="5627914"/>
                  <a:pt x="1916902" y="5627914"/>
                </a:cubicBezTo>
                <a:cubicBezTo>
                  <a:pt x="1844331" y="5698671"/>
                  <a:pt x="1630245" y="5892800"/>
                  <a:pt x="1568559" y="5965371"/>
                </a:cubicBezTo>
                <a:cubicBezTo>
                  <a:pt x="1506873" y="6037942"/>
                  <a:pt x="1477844" y="6050643"/>
                  <a:pt x="1546787" y="6063343"/>
                </a:cubicBezTo>
                <a:cubicBezTo>
                  <a:pt x="1615730" y="6076043"/>
                  <a:pt x="1944116" y="6021614"/>
                  <a:pt x="1982216" y="6041571"/>
                </a:cubicBezTo>
                <a:cubicBezTo>
                  <a:pt x="2020316" y="6061528"/>
                  <a:pt x="1822558" y="6121400"/>
                  <a:pt x="1775387" y="6183086"/>
                </a:cubicBezTo>
                <a:cubicBezTo>
                  <a:pt x="1728216" y="6244772"/>
                  <a:pt x="1764501" y="6308272"/>
                  <a:pt x="1699187" y="6411686"/>
                </a:cubicBezTo>
                <a:cubicBezTo>
                  <a:pt x="1633873" y="6515100"/>
                  <a:pt x="1468773" y="6682014"/>
                  <a:pt x="1383502" y="6803571"/>
                </a:cubicBezTo>
                <a:cubicBezTo>
                  <a:pt x="1298231" y="6925128"/>
                  <a:pt x="1267388" y="7050315"/>
                  <a:pt x="1187559" y="7141029"/>
                </a:cubicBezTo>
                <a:cubicBezTo>
                  <a:pt x="1107730" y="7231743"/>
                  <a:pt x="982544" y="7235371"/>
                  <a:pt x="904530" y="7347857"/>
                </a:cubicBezTo>
                <a:cubicBezTo>
                  <a:pt x="826516" y="7460343"/>
                  <a:pt x="786602" y="7681686"/>
                  <a:pt x="719473" y="7815943"/>
                </a:cubicBezTo>
                <a:cubicBezTo>
                  <a:pt x="652345" y="7950200"/>
                  <a:pt x="579773" y="8037286"/>
                  <a:pt x="501759" y="8153400"/>
                </a:cubicBezTo>
                <a:cubicBezTo>
                  <a:pt x="423745" y="8269514"/>
                  <a:pt x="309444" y="8423729"/>
                  <a:pt x="251387" y="8512629"/>
                </a:cubicBezTo>
                <a:cubicBezTo>
                  <a:pt x="193330" y="8601529"/>
                  <a:pt x="153416" y="8610600"/>
                  <a:pt x="153416" y="8686800"/>
                </a:cubicBezTo>
                <a:cubicBezTo>
                  <a:pt x="153416" y="8763000"/>
                  <a:pt x="238687" y="8873672"/>
                  <a:pt x="251387" y="8969829"/>
                </a:cubicBezTo>
                <a:cubicBezTo>
                  <a:pt x="264087" y="9065986"/>
                  <a:pt x="271344" y="9173029"/>
                  <a:pt x="229616" y="9263743"/>
                </a:cubicBezTo>
                <a:cubicBezTo>
                  <a:pt x="187887" y="9354457"/>
                  <a:pt x="11902" y="9436100"/>
                  <a:pt x="1016" y="9514114"/>
                </a:cubicBezTo>
                <a:cubicBezTo>
                  <a:pt x="-9870" y="9592128"/>
                  <a:pt x="68145" y="9742715"/>
                  <a:pt x="164302" y="9731829"/>
                </a:cubicBezTo>
                <a:cubicBezTo>
                  <a:pt x="260459" y="9720943"/>
                  <a:pt x="501759" y="9519557"/>
                  <a:pt x="577959" y="9448800"/>
                </a:cubicBezTo>
                <a:cubicBezTo>
                  <a:pt x="654159" y="9378043"/>
                  <a:pt x="634202" y="9336314"/>
                  <a:pt x="621502" y="9307286"/>
                </a:cubicBezTo>
                <a:cubicBezTo>
                  <a:pt x="608802" y="9278258"/>
                  <a:pt x="512645" y="9334501"/>
                  <a:pt x="501759" y="9274629"/>
                </a:cubicBezTo>
                <a:cubicBezTo>
                  <a:pt x="490873" y="9214758"/>
                  <a:pt x="485430" y="9040586"/>
                  <a:pt x="556187" y="8948057"/>
                </a:cubicBezTo>
                <a:cubicBezTo>
                  <a:pt x="626944" y="8855528"/>
                  <a:pt x="819259" y="8759371"/>
                  <a:pt x="926302" y="8719457"/>
                </a:cubicBezTo>
                <a:cubicBezTo>
                  <a:pt x="1033345" y="8679543"/>
                  <a:pt x="1093216" y="8697685"/>
                  <a:pt x="1198444" y="8708571"/>
                </a:cubicBezTo>
                <a:cubicBezTo>
                  <a:pt x="1303673" y="8719457"/>
                  <a:pt x="1479659" y="8732157"/>
                  <a:pt x="1557673" y="8784771"/>
                </a:cubicBezTo>
                <a:cubicBezTo>
                  <a:pt x="1635687" y="8837385"/>
                  <a:pt x="1628430" y="8951686"/>
                  <a:pt x="1666530" y="9024257"/>
                </a:cubicBezTo>
                <a:cubicBezTo>
                  <a:pt x="1704630" y="9096828"/>
                  <a:pt x="1782644" y="9144000"/>
                  <a:pt x="1786273" y="9220200"/>
                </a:cubicBezTo>
                <a:cubicBezTo>
                  <a:pt x="1789902" y="9296400"/>
                  <a:pt x="1693745" y="9414329"/>
                  <a:pt x="1688302" y="9481457"/>
                </a:cubicBezTo>
                <a:cubicBezTo>
                  <a:pt x="1682859" y="9548585"/>
                  <a:pt x="1726402" y="9592128"/>
                  <a:pt x="1753616" y="9622971"/>
                </a:cubicBezTo>
                <a:cubicBezTo>
                  <a:pt x="1780830" y="9653814"/>
                  <a:pt x="1829816" y="9624785"/>
                  <a:pt x="1851587" y="9666514"/>
                </a:cubicBezTo>
                <a:cubicBezTo>
                  <a:pt x="1873358" y="9708243"/>
                  <a:pt x="1851587" y="9847943"/>
                  <a:pt x="1884244" y="9873343"/>
                </a:cubicBezTo>
                <a:cubicBezTo>
                  <a:pt x="1916901" y="9898743"/>
                  <a:pt x="2011244" y="9789886"/>
                  <a:pt x="2047530" y="9818914"/>
                </a:cubicBezTo>
                <a:cubicBezTo>
                  <a:pt x="2083816" y="9847942"/>
                  <a:pt x="2078373" y="9964057"/>
                  <a:pt x="2101959" y="10047514"/>
                </a:cubicBezTo>
                <a:cubicBezTo>
                  <a:pt x="2125545" y="10130971"/>
                  <a:pt x="2150944" y="10267043"/>
                  <a:pt x="2189044" y="10319657"/>
                </a:cubicBezTo>
                <a:cubicBezTo>
                  <a:pt x="2227144" y="10372271"/>
                  <a:pt x="2278851" y="10367735"/>
                  <a:pt x="2330559" y="1036320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" name="Freeform 185">
            <a:extLst>
              <a:ext uri="{FF2B5EF4-FFF2-40B4-BE49-F238E27FC236}">
                <a16:creationId xmlns:a16="http://schemas.microsoft.com/office/drawing/2014/main" id="{C1931728-E12E-43E5-A15D-386C14ABB406}"/>
              </a:ext>
            </a:extLst>
          </p:cNvPr>
          <p:cNvSpPr>
            <a:spLocks/>
          </p:cNvSpPr>
          <p:nvPr/>
        </p:nvSpPr>
        <p:spPr bwMode="auto">
          <a:xfrm>
            <a:off x="25298400" y="16535400"/>
            <a:ext cx="2122488" cy="1676400"/>
          </a:xfrm>
          <a:custGeom>
            <a:avLst/>
            <a:gdLst>
              <a:gd name="T0" fmla="*/ 0 w 2122714"/>
              <a:gd name="T1" fmla="*/ 1676400 h 1676400"/>
              <a:gd name="T2" fmla="*/ 108821 w 2122714"/>
              <a:gd name="T3" fmla="*/ 1469571 h 1676400"/>
              <a:gd name="T4" fmla="*/ 272056 w 2122714"/>
              <a:gd name="T5" fmla="*/ 1524000 h 1676400"/>
              <a:gd name="T6" fmla="*/ 446170 w 2122714"/>
              <a:gd name="T7" fmla="*/ 1328057 h 1676400"/>
              <a:gd name="T8" fmla="*/ 685581 w 2122714"/>
              <a:gd name="T9" fmla="*/ 1317171 h 1676400"/>
              <a:gd name="T10" fmla="*/ 903226 w 2122714"/>
              <a:gd name="T11" fmla="*/ 1393371 h 1676400"/>
              <a:gd name="T12" fmla="*/ 1022930 w 2122714"/>
              <a:gd name="T13" fmla="*/ 1447800 h 1676400"/>
              <a:gd name="T14" fmla="*/ 1207927 w 2122714"/>
              <a:gd name="T15" fmla="*/ 1415143 h 1676400"/>
              <a:gd name="T16" fmla="*/ 1218810 w 2122714"/>
              <a:gd name="T17" fmla="*/ 1317171 h 1676400"/>
              <a:gd name="T18" fmla="*/ 1392927 w 2122714"/>
              <a:gd name="T19" fmla="*/ 1219200 h 1676400"/>
              <a:gd name="T20" fmla="*/ 1577925 w 2122714"/>
              <a:gd name="T21" fmla="*/ 1219200 h 1676400"/>
              <a:gd name="T22" fmla="*/ 1610571 w 2122714"/>
              <a:gd name="T23" fmla="*/ 957943 h 1676400"/>
              <a:gd name="T24" fmla="*/ 1708511 w 2122714"/>
              <a:gd name="T25" fmla="*/ 696686 h 1676400"/>
              <a:gd name="T26" fmla="*/ 1708511 w 2122714"/>
              <a:gd name="T27" fmla="*/ 468086 h 1676400"/>
              <a:gd name="T28" fmla="*/ 1643218 w 2122714"/>
              <a:gd name="T29" fmla="*/ 348343 h 1676400"/>
              <a:gd name="T30" fmla="*/ 1730277 w 2122714"/>
              <a:gd name="T31" fmla="*/ 250371 h 1676400"/>
              <a:gd name="T32" fmla="*/ 1817332 w 2122714"/>
              <a:gd name="T33" fmla="*/ 228600 h 1676400"/>
              <a:gd name="T34" fmla="*/ 1915274 w 2122714"/>
              <a:gd name="T35" fmla="*/ 97971 h 1676400"/>
              <a:gd name="T36" fmla="*/ 2122036 w 2122714"/>
              <a:gd name="T37" fmla="*/ 0 h 16764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2714" h="1676400">
                <a:moveTo>
                  <a:pt x="0" y="1676400"/>
                </a:moveTo>
                <a:cubicBezTo>
                  <a:pt x="31750" y="1585685"/>
                  <a:pt x="63500" y="1494971"/>
                  <a:pt x="108857" y="1469571"/>
                </a:cubicBezTo>
                <a:cubicBezTo>
                  <a:pt x="154214" y="1444171"/>
                  <a:pt x="215900" y="1547586"/>
                  <a:pt x="272143" y="1524000"/>
                </a:cubicBezTo>
                <a:cubicBezTo>
                  <a:pt x="328386" y="1500414"/>
                  <a:pt x="377371" y="1362528"/>
                  <a:pt x="446314" y="1328057"/>
                </a:cubicBezTo>
                <a:cubicBezTo>
                  <a:pt x="515257" y="1293586"/>
                  <a:pt x="609600" y="1306285"/>
                  <a:pt x="685800" y="1317171"/>
                </a:cubicBezTo>
                <a:cubicBezTo>
                  <a:pt x="762000" y="1328057"/>
                  <a:pt x="847271" y="1371600"/>
                  <a:pt x="903514" y="1393371"/>
                </a:cubicBezTo>
                <a:cubicBezTo>
                  <a:pt x="959757" y="1415142"/>
                  <a:pt x="972457" y="1444171"/>
                  <a:pt x="1023257" y="1447800"/>
                </a:cubicBezTo>
                <a:cubicBezTo>
                  <a:pt x="1074057" y="1451429"/>
                  <a:pt x="1175657" y="1436914"/>
                  <a:pt x="1208314" y="1415143"/>
                </a:cubicBezTo>
                <a:cubicBezTo>
                  <a:pt x="1240971" y="1393372"/>
                  <a:pt x="1188357" y="1349828"/>
                  <a:pt x="1219200" y="1317171"/>
                </a:cubicBezTo>
                <a:cubicBezTo>
                  <a:pt x="1250043" y="1284514"/>
                  <a:pt x="1333500" y="1235528"/>
                  <a:pt x="1393371" y="1219200"/>
                </a:cubicBezTo>
                <a:cubicBezTo>
                  <a:pt x="1453242" y="1202872"/>
                  <a:pt x="1542143" y="1262743"/>
                  <a:pt x="1578429" y="1219200"/>
                </a:cubicBezTo>
                <a:cubicBezTo>
                  <a:pt x="1614715" y="1175657"/>
                  <a:pt x="1589315" y="1045029"/>
                  <a:pt x="1611086" y="957943"/>
                </a:cubicBezTo>
                <a:cubicBezTo>
                  <a:pt x="1632857" y="870857"/>
                  <a:pt x="1692729" y="778329"/>
                  <a:pt x="1709057" y="696686"/>
                </a:cubicBezTo>
                <a:cubicBezTo>
                  <a:pt x="1725385" y="615043"/>
                  <a:pt x="1719943" y="526143"/>
                  <a:pt x="1709057" y="468086"/>
                </a:cubicBezTo>
                <a:cubicBezTo>
                  <a:pt x="1698171" y="410029"/>
                  <a:pt x="1640114" y="384629"/>
                  <a:pt x="1643743" y="348343"/>
                </a:cubicBezTo>
                <a:cubicBezTo>
                  <a:pt x="1647372" y="312057"/>
                  <a:pt x="1701801" y="270328"/>
                  <a:pt x="1730829" y="250371"/>
                </a:cubicBezTo>
                <a:cubicBezTo>
                  <a:pt x="1759858" y="230414"/>
                  <a:pt x="1787071" y="254000"/>
                  <a:pt x="1817914" y="228600"/>
                </a:cubicBezTo>
                <a:cubicBezTo>
                  <a:pt x="1848757" y="203200"/>
                  <a:pt x="1865086" y="136071"/>
                  <a:pt x="1915886" y="97971"/>
                </a:cubicBezTo>
                <a:cubicBezTo>
                  <a:pt x="1966686" y="59871"/>
                  <a:pt x="2122714" y="10886"/>
                  <a:pt x="2122714" y="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61" name="Group 165">
            <a:extLst>
              <a:ext uri="{FF2B5EF4-FFF2-40B4-BE49-F238E27FC236}">
                <a16:creationId xmlns:a16="http://schemas.microsoft.com/office/drawing/2014/main" id="{0FF4BF19-F2D8-4061-9632-EADAFCE02FB6}"/>
              </a:ext>
            </a:extLst>
          </p:cNvPr>
          <p:cNvGrpSpPr>
            <a:grpSpLocks/>
          </p:cNvGrpSpPr>
          <p:nvPr/>
        </p:nvGrpSpPr>
        <p:grpSpPr bwMode="auto">
          <a:xfrm>
            <a:off x="21110575" y="5233988"/>
            <a:ext cx="1114425" cy="1511300"/>
            <a:chOff x="15176500" y="4375402"/>
            <a:chExt cx="1114749" cy="1511048"/>
          </a:xfrm>
        </p:grpSpPr>
        <p:sp>
          <p:nvSpPr>
            <p:cNvPr id="7346" name="Rectangle 166">
              <a:extLst>
                <a:ext uri="{FF2B5EF4-FFF2-40B4-BE49-F238E27FC236}">
                  <a16:creationId xmlns:a16="http://schemas.microsoft.com/office/drawing/2014/main" id="{316EDC2D-0BF8-4A15-93FA-FB47E5DCF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9676" y="4609322"/>
              <a:ext cx="1111573" cy="743728"/>
            </a:xfrm>
            <a:prstGeom prst="rect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99"/>
                  </a:solidFill>
                </a:rPr>
                <a:t>ADSEC</a:t>
              </a:r>
            </a:p>
          </p:txBody>
        </p:sp>
        <p:cxnSp>
          <p:nvCxnSpPr>
            <p:cNvPr id="7347" name="Straight Connector 167">
              <a:extLst>
                <a:ext uri="{FF2B5EF4-FFF2-40B4-BE49-F238E27FC236}">
                  <a16:creationId xmlns:a16="http://schemas.microsoft.com/office/drawing/2014/main" id="{7C587043-34E4-495E-B0C9-35A8C6512E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6500" y="5332413"/>
              <a:ext cx="3176" cy="554037"/>
            </a:xfrm>
            <a:prstGeom prst="lin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359AE00-5B48-4111-BBD3-83E5722E2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13107" y="4375402"/>
              <a:ext cx="182615" cy="182532"/>
            </a:xfrm>
            <a:prstGeom prst="ellipse">
              <a:avLst/>
            </a:prstGeom>
            <a:noFill/>
            <a:ln w="508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defTabSz="2613025" eaLnBrk="1" hangingPunct="1">
                <a:defRPr/>
              </a:pPr>
              <a:endParaRPr lang="en-US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1B3CC24-87B7-42AA-BCDA-1B7587FFCB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43361" y="4375402"/>
              <a:ext cx="184204" cy="182532"/>
            </a:xfrm>
            <a:prstGeom prst="ellipse">
              <a:avLst/>
            </a:prstGeom>
            <a:noFill/>
            <a:ln w="508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defTabSz="2613025" eaLnBrk="1" hangingPunct="1">
                <a:defRPr/>
              </a:pPr>
              <a:endParaRPr lang="en-US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875D49D-FC4E-4D71-8581-2A50CFC124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879967" y="4375402"/>
              <a:ext cx="182615" cy="182532"/>
            </a:xfrm>
            <a:prstGeom prst="ellipse">
              <a:avLst/>
            </a:prstGeom>
            <a:noFill/>
            <a:ln w="508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defTabSz="2613025" eaLnBrk="1" hangingPunct="1">
                <a:defRPr/>
              </a:pPr>
              <a:endParaRPr lang="en-US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7262" name="Group 133">
            <a:extLst>
              <a:ext uri="{FF2B5EF4-FFF2-40B4-BE49-F238E27FC236}">
                <a16:creationId xmlns:a16="http://schemas.microsoft.com/office/drawing/2014/main" id="{66EC525E-FABA-4840-A155-980CB321E0C7}"/>
              </a:ext>
            </a:extLst>
          </p:cNvPr>
          <p:cNvGrpSpPr>
            <a:grpSpLocks/>
          </p:cNvGrpSpPr>
          <p:nvPr/>
        </p:nvGrpSpPr>
        <p:grpSpPr bwMode="auto">
          <a:xfrm>
            <a:off x="8985250" y="10675938"/>
            <a:ext cx="798513" cy="298450"/>
            <a:chOff x="10571018" y="7391400"/>
            <a:chExt cx="798657" cy="297874"/>
          </a:xfrm>
        </p:grpSpPr>
        <p:sp>
          <p:nvSpPr>
            <p:cNvPr id="7342" name="Rounded Rectangle 134">
              <a:extLst>
                <a:ext uri="{FF2B5EF4-FFF2-40B4-BE49-F238E27FC236}">
                  <a16:creationId xmlns:a16="http://schemas.microsoft.com/office/drawing/2014/main" id="{730489AD-F1F9-4305-9EEC-56769E574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1018" y="7391400"/>
              <a:ext cx="798657" cy="297874"/>
            </a:xfrm>
            <a:prstGeom prst="roundRect">
              <a:avLst>
                <a:gd name="adj" fmla="val 16667"/>
              </a:avLst>
            </a:prstGeom>
            <a:solidFill>
              <a:srgbClr val="FFE59B"/>
            </a:solidFill>
            <a:ln w="9525" algn="ctr">
              <a:solidFill>
                <a:srgbClr val="FFE59B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343" name="Oval 148">
              <a:extLst>
                <a:ext uri="{FF2B5EF4-FFF2-40B4-BE49-F238E27FC236}">
                  <a16:creationId xmlns:a16="http://schemas.microsoft.com/office/drawing/2014/main" id="{0DCDE7CE-FE47-4860-AD88-7C90813C0F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27011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44" name="Oval 149">
              <a:extLst>
                <a:ext uri="{FF2B5EF4-FFF2-40B4-BE49-F238E27FC236}">
                  <a16:creationId xmlns:a16="http://schemas.microsoft.com/office/drawing/2014/main" id="{C2B825FA-A157-479E-8AC0-07B77334BE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58179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45" name="Oval 150">
              <a:extLst>
                <a:ext uri="{FF2B5EF4-FFF2-40B4-BE49-F238E27FC236}">
                  <a16:creationId xmlns:a16="http://schemas.microsoft.com/office/drawing/2014/main" id="{B709B6FA-2035-4285-A180-1017890B19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93534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grpSp>
        <p:nvGrpSpPr>
          <p:cNvPr id="7263" name="Group 138">
            <a:extLst>
              <a:ext uri="{FF2B5EF4-FFF2-40B4-BE49-F238E27FC236}">
                <a16:creationId xmlns:a16="http://schemas.microsoft.com/office/drawing/2014/main" id="{64165898-2E5A-4BDF-B5B9-0C7DFC67BF2A}"/>
              </a:ext>
            </a:extLst>
          </p:cNvPr>
          <p:cNvGrpSpPr>
            <a:grpSpLocks/>
          </p:cNvGrpSpPr>
          <p:nvPr/>
        </p:nvGrpSpPr>
        <p:grpSpPr bwMode="auto">
          <a:xfrm rot="2993472">
            <a:off x="13987463" y="10712450"/>
            <a:ext cx="800100" cy="298450"/>
            <a:chOff x="10571018" y="7391400"/>
            <a:chExt cx="798657" cy="297874"/>
          </a:xfrm>
        </p:grpSpPr>
        <p:sp>
          <p:nvSpPr>
            <p:cNvPr id="7338" name="Rounded Rectangle 139">
              <a:extLst>
                <a:ext uri="{FF2B5EF4-FFF2-40B4-BE49-F238E27FC236}">
                  <a16:creationId xmlns:a16="http://schemas.microsoft.com/office/drawing/2014/main" id="{909F3F2D-D64E-4324-898F-16E4F7B69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1018" y="7391400"/>
              <a:ext cx="798657" cy="297874"/>
            </a:xfrm>
            <a:prstGeom prst="roundRect">
              <a:avLst>
                <a:gd name="adj" fmla="val 16667"/>
              </a:avLst>
            </a:prstGeom>
            <a:solidFill>
              <a:srgbClr val="FFE59B"/>
            </a:solidFill>
            <a:ln w="9525" algn="ctr">
              <a:solidFill>
                <a:srgbClr val="FFE59B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339" name="Oval 148">
              <a:extLst>
                <a:ext uri="{FF2B5EF4-FFF2-40B4-BE49-F238E27FC236}">
                  <a16:creationId xmlns:a16="http://schemas.microsoft.com/office/drawing/2014/main" id="{7B43D730-F3A5-4164-885A-C1E657AEFA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27011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40" name="Oval 149">
              <a:extLst>
                <a:ext uri="{FF2B5EF4-FFF2-40B4-BE49-F238E27FC236}">
                  <a16:creationId xmlns:a16="http://schemas.microsoft.com/office/drawing/2014/main" id="{A75F20BF-E7DA-432C-866B-D338F46AD8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58179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41" name="Oval 150">
              <a:extLst>
                <a:ext uri="{FF2B5EF4-FFF2-40B4-BE49-F238E27FC236}">
                  <a16:creationId xmlns:a16="http://schemas.microsoft.com/office/drawing/2014/main" id="{A25B1B02-8D33-4BE7-B9F2-38E7FF6733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93534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grpSp>
        <p:nvGrpSpPr>
          <p:cNvPr id="7264" name="Group 148">
            <a:extLst>
              <a:ext uri="{FF2B5EF4-FFF2-40B4-BE49-F238E27FC236}">
                <a16:creationId xmlns:a16="http://schemas.microsoft.com/office/drawing/2014/main" id="{E5DA3777-23B0-4142-8C87-4F148E620D4C}"/>
              </a:ext>
            </a:extLst>
          </p:cNvPr>
          <p:cNvGrpSpPr>
            <a:grpSpLocks/>
          </p:cNvGrpSpPr>
          <p:nvPr/>
        </p:nvGrpSpPr>
        <p:grpSpPr bwMode="auto">
          <a:xfrm rot="-1012767">
            <a:off x="18299113" y="12471400"/>
            <a:ext cx="798512" cy="298450"/>
            <a:chOff x="10571018" y="7391400"/>
            <a:chExt cx="798657" cy="297874"/>
          </a:xfrm>
        </p:grpSpPr>
        <p:sp>
          <p:nvSpPr>
            <p:cNvPr id="7334" name="Rounded Rectangle 149">
              <a:extLst>
                <a:ext uri="{FF2B5EF4-FFF2-40B4-BE49-F238E27FC236}">
                  <a16:creationId xmlns:a16="http://schemas.microsoft.com/office/drawing/2014/main" id="{327DCDA1-F25B-4296-9083-C7F4D57A8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1018" y="7391400"/>
              <a:ext cx="798657" cy="297874"/>
            </a:xfrm>
            <a:prstGeom prst="roundRect">
              <a:avLst>
                <a:gd name="adj" fmla="val 16667"/>
              </a:avLst>
            </a:prstGeom>
            <a:solidFill>
              <a:srgbClr val="FFE59B"/>
            </a:solidFill>
            <a:ln w="9525" algn="ctr">
              <a:solidFill>
                <a:srgbClr val="FFE59B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335" name="Oval 148">
              <a:extLst>
                <a:ext uri="{FF2B5EF4-FFF2-40B4-BE49-F238E27FC236}">
                  <a16:creationId xmlns:a16="http://schemas.microsoft.com/office/drawing/2014/main" id="{B01B653D-B479-44C7-BC4D-E80B8244A0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27011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36" name="Oval 149">
              <a:extLst>
                <a:ext uri="{FF2B5EF4-FFF2-40B4-BE49-F238E27FC236}">
                  <a16:creationId xmlns:a16="http://schemas.microsoft.com/office/drawing/2014/main" id="{1CDEA5F9-A6CB-48C4-BCCC-377205D07E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58179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37" name="Oval 150">
              <a:extLst>
                <a:ext uri="{FF2B5EF4-FFF2-40B4-BE49-F238E27FC236}">
                  <a16:creationId xmlns:a16="http://schemas.microsoft.com/office/drawing/2014/main" id="{C969FF3C-E3FF-49FA-BE70-94F1667FA3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93534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grpSp>
        <p:nvGrpSpPr>
          <p:cNvPr id="7265" name="Group 153">
            <a:extLst>
              <a:ext uri="{FF2B5EF4-FFF2-40B4-BE49-F238E27FC236}">
                <a16:creationId xmlns:a16="http://schemas.microsoft.com/office/drawing/2014/main" id="{7D4D570D-690A-4DBA-A2AA-2CD946CC7DF9}"/>
              </a:ext>
            </a:extLst>
          </p:cNvPr>
          <p:cNvGrpSpPr>
            <a:grpSpLocks/>
          </p:cNvGrpSpPr>
          <p:nvPr/>
        </p:nvGrpSpPr>
        <p:grpSpPr bwMode="auto">
          <a:xfrm rot="-1012767">
            <a:off x="18956338" y="17178338"/>
            <a:ext cx="798512" cy="296862"/>
            <a:chOff x="10571018" y="7391400"/>
            <a:chExt cx="798657" cy="297874"/>
          </a:xfrm>
        </p:grpSpPr>
        <p:sp>
          <p:nvSpPr>
            <p:cNvPr id="7330" name="Rounded Rectangle 154">
              <a:extLst>
                <a:ext uri="{FF2B5EF4-FFF2-40B4-BE49-F238E27FC236}">
                  <a16:creationId xmlns:a16="http://schemas.microsoft.com/office/drawing/2014/main" id="{3095AFD4-12C7-4D6B-BCCB-984944137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1018" y="7391400"/>
              <a:ext cx="798657" cy="297874"/>
            </a:xfrm>
            <a:prstGeom prst="roundRect">
              <a:avLst>
                <a:gd name="adj" fmla="val 16667"/>
              </a:avLst>
            </a:prstGeom>
            <a:solidFill>
              <a:srgbClr val="FFE59B"/>
            </a:solidFill>
            <a:ln w="9525" algn="ctr">
              <a:solidFill>
                <a:srgbClr val="FFE59B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331" name="Oval 148">
              <a:extLst>
                <a:ext uri="{FF2B5EF4-FFF2-40B4-BE49-F238E27FC236}">
                  <a16:creationId xmlns:a16="http://schemas.microsoft.com/office/drawing/2014/main" id="{55CA8336-CED7-4790-942D-F84BB5D52C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27011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32" name="Oval 149">
              <a:extLst>
                <a:ext uri="{FF2B5EF4-FFF2-40B4-BE49-F238E27FC236}">
                  <a16:creationId xmlns:a16="http://schemas.microsoft.com/office/drawing/2014/main" id="{5739389E-0E71-4D7F-B4E5-22CD7D260D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58179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33" name="Oval 150">
              <a:extLst>
                <a:ext uri="{FF2B5EF4-FFF2-40B4-BE49-F238E27FC236}">
                  <a16:creationId xmlns:a16="http://schemas.microsoft.com/office/drawing/2014/main" id="{A075E527-211C-45CD-80BD-8797E59AA8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93534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grpSp>
        <p:nvGrpSpPr>
          <p:cNvPr id="7266" name="Group 158">
            <a:extLst>
              <a:ext uri="{FF2B5EF4-FFF2-40B4-BE49-F238E27FC236}">
                <a16:creationId xmlns:a16="http://schemas.microsoft.com/office/drawing/2014/main" id="{96854B5D-703F-47D0-8D76-CAD3A967BB3A}"/>
              </a:ext>
            </a:extLst>
          </p:cNvPr>
          <p:cNvGrpSpPr>
            <a:grpSpLocks/>
          </p:cNvGrpSpPr>
          <p:nvPr/>
        </p:nvGrpSpPr>
        <p:grpSpPr bwMode="auto">
          <a:xfrm rot="2789293">
            <a:off x="20523200" y="10255250"/>
            <a:ext cx="798513" cy="296863"/>
            <a:chOff x="10571018" y="7391400"/>
            <a:chExt cx="798657" cy="297874"/>
          </a:xfrm>
        </p:grpSpPr>
        <p:sp>
          <p:nvSpPr>
            <p:cNvPr id="7326" name="Rounded Rectangle 159">
              <a:extLst>
                <a:ext uri="{FF2B5EF4-FFF2-40B4-BE49-F238E27FC236}">
                  <a16:creationId xmlns:a16="http://schemas.microsoft.com/office/drawing/2014/main" id="{7E2FE9CC-AD6C-4FD7-827D-A1641C66C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1018" y="7391400"/>
              <a:ext cx="798657" cy="297874"/>
            </a:xfrm>
            <a:prstGeom prst="roundRect">
              <a:avLst>
                <a:gd name="adj" fmla="val 16667"/>
              </a:avLst>
            </a:prstGeom>
            <a:solidFill>
              <a:srgbClr val="FFE59B"/>
            </a:solidFill>
            <a:ln w="9525" algn="ctr">
              <a:solidFill>
                <a:srgbClr val="FFE59B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327" name="Oval 148">
              <a:extLst>
                <a:ext uri="{FF2B5EF4-FFF2-40B4-BE49-F238E27FC236}">
                  <a16:creationId xmlns:a16="http://schemas.microsoft.com/office/drawing/2014/main" id="{94D65C4C-37E4-494D-A228-D40179A8C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27011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28" name="Oval 149">
              <a:extLst>
                <a:ext uri="{FF2B5EF4-FFF2-40B4-BE49-F238E27FC236}">
                  <a16:creationId xmlns:a16="http://schemas.microsoft.com/office/drawing/2014/main" id="{236C3ACA-3D93-4B70-8843-1CFC3B63B8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58179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29" name="Oval 150">
              <a:extLst>
                <a:ext uri="{FF2B5EF4-FFF2-40B4-BE49-F238E27FC236}">
                  <a16:creationId xmlns:a16="http://schemas.microsoft.com/office/drawing/2014/main" id="{E7528CC6-C2F0-4CA8-8AF2-64538AA5F7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93534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grpSp>
        <p:nvGrpSpPr>
          <p:cNvPr id="7267" name="Group 163">
            <a:extLst>
              <a:ext uri="{FF2B5EF4-FFF2-40B4-BE49-F238E27FC236}">
                <a16:creationId xmlns:a16="http://schemas.microsoft.com/office/drawing/2014/main" id="{860D8851-7A29-4BF6-81E3-2FBE5D9FAF39}"/>
              </a:ext>
            </a:extLst>
          </p:cNvPr>
          <p:cNvGrpSpPr>
            <a:grpSpLocks/>
          </p:cNvGrpSpPr>
          <p:nvPr/>
        </p:nvGrpSpPr>
        <p:grpSpPr bwMode="auto">
          <a:xfrm rot="8351072">
            <a:off x="19518313" y="4586288"/>
            <a:ext cx="798512" cy="296862"/>
            <a:chOff x="10571018" y="7391400"/>
            <a:chExt cx="798657" cy="297874"/>
          </a:xfrm>
        </p:grpSpPr>
        <p:sp>
          <p:nvSpPr>
            <p:cNvPr id="7322" name="Rounded Rectangle 164">
              <a:extLst>
                <a:ext uri="{FF2B5EF4-FFF2-40B4-BE49-F238E27FC236}">
                  <a16:creationId xmlns:a16="http://schemas.microsoft.com/office/drawing/2014/main" id="{247E08C5-48FB-4CEE-A429-E9C9BD69C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1018" y="7391400"/>
              <a:ext cx="798657" cy="297874"/>
            </a:xfrm>
            <a:prstGeom prst="roundRect">
              <a:avLst>
                <a:gd name="adj" fmla="val 16667"/>
              </a:avLst>
            </a:prstGeom>
            <a:solidFill>
              <a:srgbClr val="FFE59B"/>
            </a:solidFill>
            <a:ln w="9525" algn="ctr">
              <a:solidFill>
                <a:srgbClr val="FFE59B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323" name="Oval 148">
              <a:extLst>
                <a:ext uri="{FF2B5EF4-FFF2-40B4-BE49-F238E27FC236}">
                  <a16:creationId xmlns:a16="http://schemas.microsoft.com/office/drawing/2014/main" id="{5D713DD1-3909-450B-A13F-2377EAB91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27011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24" name="Oval 149">
              <a:extLst>
                <a:ext uri="{FF2B5EF4-FFF2-40B4-BE49-F238E27FC236}">
                  <a16:creationId xmlns:a16="http://schemas.microsoft.com/office/drawing/2014/main" id="{D586451F-A374-497C-BCF6-1D9E608106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58179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25" name="Oval 150">
              <a:extLst>
                <a:ext uri="{FF2B5EF4-FFF2-40B4-BE49-F238E27FC236}">
                  <a16:creationId xmlns:a16="http://schemas.microsoft.com/office/drawing/2014/main" id="{CF215FB1-DE5A-4875-BA64-A511566B53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93534" y="7446529"/>
              <a:ext cx="182827" cy="182718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sp>
        <p:nvSpPr>
          <p:cNvPr id="7268" name="Rectangle 175">
            <a:extLst>
              <a:ext uri="{FF2B5EF4-FFF2-40B4-BE49-F238E27FC236}">
                <a16:creationId xmlns:a16="http://schemas.microsoft.com/office/drawing/2014/main" id="{B7D0E8CB-D87C-4BEB-9733-E24827AD1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7850" y="4568825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333399"/>
                </a:solidFill>
              </a:rPr>
              <a:t>CBS</a:t>
            </a:r>
          </a:p>
        </p:txBody>
      </p:sp>
      <p:grpSp>
        <p:nvGrpSpPr>
          <p:cNvPr id="7269" name="Group 139">
            <a:extLst>
              <a:ext uri="{FF2B5EF4-FFF2-40B4-BE49-F238E27FC236}">
                <a16:creationId xmlns:a16="http://schemas.microsoft.com/office/drawing/2014/main" id="{22831B16-6191-4D46-AC6E-4C233DDAA4CE}"/>
              </a:ext>
            </a:extLst>
          </p:cNvPr>
          <p:cNvGrpSpPr>
            <a:grpSpLocks/>
          </p:cNvGrpSpPr>
          <p:nvPr/>
        </p:nvGrpSpPr>
        <p:grpSpPr bwMode="auto">
          <a:xfrm>
            <a:off x="16697325" y="2959100"/>
            <a:ext cx="1114425" cy="1511300"/>
            <a:chOff x="15176500" y="4375402"/>
            <a:chExt cx="1114749" cy="1511048"/>
          </a:xfrm>
        </p:grpSpPr>
        <p:sp>
          <p:nvSpPr>
            <p:cNvPr id="7317" name="Rectangle 140">
              <a:extLst>
                <a:ext uri="{FF2B5EF4-FFF2-40B4-BE49-F238E27FC236}">
                  <a16:creationId xmlns:a16="http://schemas.microsoft.com/office/drawing/2014/main" id="{9494E22F-0FAD-4060-A885-E421F06BE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9676" y="4609322"/>
              <a:ext cx="1111573" cy="743728"/>
            </a:xfrm>
            <a:prstGeom prst="rect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33399"/>
                  </a:solidFill>
                </a:rPr>
                <a:t>CBS</a:t>
              </a:r>
            </a:p>
          </p:txBody>
        </p:sp>
        <p:cxnSp>
          <p:nvCxnSpPr>
            <p:cNvPr id="7318" name="Straight Connector 141">
              <a:extLst>
                <a:ext uri="{FF2B5EF4-FFF2-40B4-BE49-F238E27FC236}">
                  <a16:creationId xmlns:a16="http://schemas.microsoft.com/office/drawing/2014/main" id="{CB6EE056-3D2F-4BFE-9B78-0C09F4E8CA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76500" y="5332413"/>
              <a:ext cx="3176" cy="554037"/>
            </a:xfrm>
            <a:prstGeom prst="lin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19" name="Oval 142">
              <a:extLst>
                <a:ext uri="{FF2B5EF4-FFF2-40B4-BE49-F238E27FC236}">
                  <a16:creationId xmlns:a16="http://schemas.microsoft.com/office/drawing/2014/main" id="{102AD847-C5AB-432F-96E6-1D07765646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12787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20" name="Oval 143">
              <a:extLst>
                <a:ext uri="{FF2B5EF4-FFF2-40B4-BE49-F238E27FC236}">
                  <a16:creationId xmlns:a16="http://schemas.microsoft.com/office/drawing/2014/main" id="{AC8B45BA-43BD-433A-A79D-82DF17A8FA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44022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  <p:sp>
          <p:nvSpPr>
            <p:cNvPr id="7321" name="Oval 144">
              <a:extLst>
                <a:ext uri="{FF2B5EF4-FFF2-40B4-BE49-F238E27FC236}">
                  <a16:creationId xmlns:a16="http://schemas.microsoft.com/office/drawing/2014/main" id="{FC280118-7DAE-4476-B175-02486C1DDA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879445" y="4375402"/>
              <a:ext cx="182880" cy="182880"/>
            </a:xfrm>
            <a:prstGeom prst="ellipse">
              <a:avLst/>
            </a:prstGeom>
            <a:noFill/>
            <a:ln w="50800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>
                <a:solidFill>
                  <a:srgbClr val="333399"/>
                </a:solidFill>
              </a:endParaRPr>
            </a:p>
          </p:txBody>
        </p:sp>
      </p:grpSp>
      <p:sp>
        <p:nvSpPr>
          <p:cNvPr id="7270" name="Text Box 36">
            <a:extLst>
              <a:ext uri="{FF2B5EF4-FFF2-40B4-BE49-F238E27FC236}">
                <a16:creationId xmlns:a16="http://schemas.microsoft.com/office/drawing/2014/main" id="{4FAC37A0-E254-468A-BBDF-BF6FA362C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888" y="8851900"/>
            <a:ext cx="99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Verdun</a:t>
            </a:r>
          </a:p>
        </p:txBody>
      </p:sp>
      <p:grpSp>
        <p:nvGrpSpPr>
          <p:cNvPr id="7271" name="Group 197">
            <a:extLst>
              <a:ext uri="{FF2B5EF4-FFF2-40B4-BE49-F238E27FC236}">
                <a16:creationId xmlns:a16="http://schemas.microsoft.com/office/drawing/2014/main" id="{A5F413C9-0648-4538-867B-837D3C148FED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96850"/>
            <a:ext cx="8462962" cy="3968750"/>
            <a:chOff x="15748000" y="14203363"/>
            <a:chExt cx="8462963" cy="3968750"/>
          </a:xfrm>
        </p:grpSpPr>
        <p:grpSp>
          <p:nvGrpSpPr>
            <p:cNvPr id="7297" name="Group 104">
              <a:extLst>
                <a:ext uri="{FF2B5EF4-FFF2-40B4-BE49-F238E27FC236}">
                  <a16:creationId xmlns:a16="http://schemas.microsoft.com/office/drawing/2014/main" id="{AB4A0FBE-63D8-49C4-90A8-58560E1536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48000" y="14203363"/>
              <a:ext cx="8462963" cy="3968750"/>
              <a:chOff x="1212137" y="3367898"/>
              <a:chExt cx="8462963" cy="3968750"/>
            </a:xfrm>
          </p:grpSpPr>
          <p:grpSp>
            <p:nvGrpSpPr>
              <p:cNvPr id="7299" name="Group 105">
                <a:extLst>
                  <a:ext uri="{FF2B5EF4-FFF2-40B4-BE49-F238E27FC236}">
                    <a16:creationId xmlns:a16="http://schemas.microsoft.com/office/drawing/2014/main" id="{FF72BA3A-7674-4F90-9479-A6C1B27082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2137" y="3367898"/>
                <a:ext cx="8462963" cy="3968750"/>
                <a:chOff x="111125" y="14303375"/>
                <a:chExt cx="8462963" cy="3968750"/>
              </a:xfrm>
            </p:grpSpPr>
            <p:sp>
              <p:nvSpPr>
                <p:cNvPr id="7301" name="Rectangle 87">
                  <a:extLst>
                    <a:ext uri="{FF2B5EF4-FFF2-40B4-BE49-F238E27FC236}">
                      <a16:creationId xmlns:a16="http://schemas.microsoft.com/office/drawing/2014/main" id="{665A4E63-ECFC-4196-A2F2-AAE6B8E24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25" y="14303375"/>
                  <a:ext cx="8462963" cy="3968750"/>
                </a:xfrm>
                <a:prstGeom prst="rect">
                  <a:avLst/>
                </a:prstGeom>
                <a:solidFill>
                  <a:schemeClr val="bg1"/>
                </a:solidFill>
                <a:ln w="1270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2613025"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2613025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2613025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2613025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2613025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100"/>
                </a:p>
              </p:txBody>
            </p:sp>
            <p:sp>
              <p:nvSpPr>
                <p:cNvPr id="7302" name="Text Box 88">
                  <a:extLst>
                    <a:ext uri="{FF2B5EF4-FFF2-40B4-BE49-F238E27FC236}">
                      <a16:creationId xmlns:a16="http://schemas.microsoft.com/office/drawing/2014/main" id="{7011ADC0-DDE9-4A30-A2F8-184D4EF7CD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8080" y="15362238"/>
                  <a:ext cx="3993401" cy="1200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>
                      <a:latin typeface="Times New Roman" panose="02020603050405020304" pitchFamily="18" charset="0"/>
                    </a:rPr>
                    <a:t>COMZ Boundaries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>
                      <a:latin typeface="Times New Roman" panose="02020603050405020304" pitchFamily="18" charset="0"/>
                    </a:rPr>
                    <a:t>November 1944</a:t>
                  </a:r>
                </a:p>
              </p:txBody>
            </p:sp>
            <p:sp>
              <p:nvSpPr>
                <p:cNvPr id="7303" name="Text Box 89">
                  <a:extLst>
                    <a:ext uri="{FF2B5EF4-FFF2-40B4-BE49-F238E27FC236}">
                      <a16:creationId xmlns:a16="http://schemas.microsoft.com/office/drawing/2014/main" id="{07E9C798-C187-4B1D-ADDA-6C9754A580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12900" y="14495463"/>
                  <a:ext cx="5060950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>
                      <a:latin typeface="Times New Roman" panose="02020603050405020304" pitchFamily="18" charset="0"/>
                    </a:rPr>
                    <a:t>ALLIED ARMY D-DAY</a:t>
                  </a:r>
                </a:p>
              </p:txBody>
            </p:sp>
            <p:pic>
              <p:nvPicPr>
                <p:cNvPr id="7304" name="Picture 90" descr="CSI Crest Medium">
                  <a:extLst>
                    <a:ext uri="{FF2B5EF4-FFF2-40B4-BE49-F238E27FC236}">
                      <a16:creationId xmlns:a16="http://schemas.microsoft.com/office/drawing/2014/main" id="{C73F9491-C34A-4534-9FF0-5AB552C73C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663" y="15098713"/>
                  <a:ext cx="2133600" cy="233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05" name="Line 91">
                  <a:extLst>
                    <a:ext uri="{FF2B5EF4-FFF2-40B4-BE49-F238E27FC236}">
                      <a16:creationId xmlns:a16="http://schemas.microsoft.com/office/drawing/2014/main" id="{0063B251-CC1E-4D6D-B272-7E72E47B84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7388" y="15779750"/>
                  <a:ext cx="1587" cy="1298575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306" name="Group 255">
                  <a:extLst>
                    <a:ext uri="{FF2B5EF4-FFF2-40B4-BE49-F238E27FC236}">
                      <a16:creationId xmlns:a16="http://schemas.microsoft.com/office/drawing/2014/main" id="{E0BA156A-3D6C-409A-83E4-1FF31A2F10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08200" y="17387888"/>
                  <a:ext cx="4306888" cy="654050"/>
                  <a:chOff x="1328" y="10953"/>
                  <a:chExt cx="2713" cy="412"/>
                </a:xfrm>
              </p:grpSpPr>
              <p:sp>
                <p:nvSpPr>
                  <p:cNvPr id="7307" name="Line 93">
                    <a:extLst>
                      <a:ext uri="{FF2B5EF4-FFF2-40B4-BE49-F238E27FC236}">
                        <a16:creationId xmlns:a16="http://schemas.microsoft.com/office/drawing/2014/main" id="{F18B54CA-E753-4EFE-B60D-358C6761A8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6" y="11025"/>
                    <a:ext cx="2016" cy="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08" name="Line 95">
                    <a:extLst>
                      <a:ext uri="{FF2B5EF4-FFF2-40B4-BE49-F238E27FC236}">
                        <a16:creationId xmlns:a16="http://schemas.microsoft.com/office/drawing/2014/main" id="{7C2A572A-74D6-4F87-88E3-49487BA2A6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74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09" name="Line 96">
                    <a:extLst>
                      <a:ext uri="{FF2B5EF4-FFF2-40B4-BE49-F238E27FC236}">
                        <a16:creationId xmlns:a16="http://schemas.microsoft.com/office/drawing/2014/main" id="{311F7509-350D-4D41-8AF3-8A204A1175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9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10" name="Line 98">
                    <a:extLst>
                      <a:ext uri="{FF2B5EF4-FFF2-40B4-BE49-F238E27FC236}">
                        <a16:creationId xmlns:a16="http://schemas.microsoft.com/office/drawing/2014/main" id="{0A5AC488-8955-4D4F-9DA0-FA2C422B03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39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11" name="Line 99">
                    <a:extLst>
                      <a:ext uri="{FF2B5EF4-FFF2-40B4-BE49-F238E27FC236}">
                        <a16:creationId xmlns:a16="http://schemas.microsoft.com/office/drawing/2014/main" id="{E436C93E-7E16-42FE-9C3F-F2102A496E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68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12" name="Text Box 103">
                    <a:extLst>
                      <a:ext uri="{FF2B5EF4-FFF2-40B4-BE49-F238E27FC236}">
                        <a16:creationId xmlns:a16="http://schemas.microsoft.com/office/drawing/2014/main" id="{98B3061B-96C7-4567-A55F-41B489FE52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1" y="11098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50</a:t>
                    </a:r>
                  </a:p>
                </p:txBody>
              </p:sp>
              <p:sp>
                <p:nvSpPr>
                  <p:cNvPr id="7313" name="Text Box 104">
                    <a:extLst>
                      <a:ext uri="{FF2B5EF4-FFF2-40B4-BE49-F238E27FC236}">
                        <a16:creationId xmlns:a16="http://schemas.microsoft.com/office/drawing/2014/main" id="{2A367735-6589-4740-81C5-5B6F7339DC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95" y="11102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75</a:t>
                    </a:r>
                  </a:p>
                </p:txBody>
              </p:sp>
              <p:sp>
                <p:nvSpPr>
                  <p:cNvPr id="7314" name="Text Box 105">
                    <a:extLst>
                      <a:ext uri="{FF2B5EF4-FFF2-40B4-BE49-F238E27FC236}">
                        <a16:creationId xmlns:a16="http://schemas.microsoft.com/office/drawing/2014/main" id="{FA72864A-0908-426A-A6AB-C49AADEB755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7" y="11093"/>
                    <a:ext cx="4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Miles</a:t>
                    </a:r>
                  </a:p>
                </p:txBody>
              </p:sp>
              <p:sp>
                <p:nvSpPr>
                  <p:cNvPr id="7315" name="Text Box 106">
                    <a:extLst>
                      <a:ext uri="{FF2B5EF4-FFF2-40B4-BE49-F238E27FC236}">
                        <a16:creationId xmlns:a16="http://schemas.microsoft.com/office/drawing/2014/main" id="{CE8E6F35-187F-4B3C-921C-1F630AE500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11114"/>
                    <a:ext cx="205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0</a:t>
                    </a:r>
                  </a:p>
                </p:txBody>
              </p:sp>
              <p:sp>
                <p:nvSpPr>
                  <p:cNvPr id="7316" name="Text Box 107">
                    <a:extLst>
                      <a:ext uri="{FF2B5EF4-FFF2-40B4-BE49-F238E27FC236}">
                        <a16:creationId xmlns:a16="http://schemas.microsoft.com/office/drawing/2014/main" id="{6E68C17D-EDA8-48A5-8B18-200AE23994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11106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25</a:t>
                    </a:r>
                  </a:p>
                </p:txBody>
              </p:sp>
            </p:grpSp>
          </p:grpSp>
          <p:sp>
            <p:nvSpPr>
              <p:cNvPr id="7300" name="Text Box 107">
                <a:extLst>
                  <a:ext uri="{FF2B5EF4-FFF2-40B4-BE49-F238E27FC236}">
                    <a16:creationId xmlns:a16="http://schemas.microsoft.com/office/drawing/2014/main" id="{C89AD554-FE03-41DB-B45C-AC2FC2899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1312" y="5331636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2613025"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2613025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2613025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2613025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2613025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N</a:t>
                </a:r>
              </a:p>
            </p:txBody>
          </p:sp>
        </p:grp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80214ECC-5992-4A2D-8FAD-6FF53AB465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59137" y="14716126"/>
              <a:ext cx="730250" cy="73183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rmAutofit fontScale="40000" lnSpcReduction="20000"/>
            </a:bodyPr>
            <a:lstStyle/>
            <a:p>
              <a:pPr defTabSz="2613025" eaLnBrk="1" hangingPunct="1">
                <a:defRPr/>
              </a:pPr>
              <a:r>
                <a:rPr lang="en-US" dirty="0">
                  <a:latin typeface="Arial" charset="0"/>
                </a:rPr>
                <a:t>4b</a:t>
              </a:r>
            </a:p>
          </p:txBody>
        </p:sp>
      </p:grpSp>
      <p:sp>
        <p:nvSpPr>
          <p:cNvPr id="7272" name="Rounded Rectangle 218">
            <a:extLst>
              <a:ext uri="{FF2B5EF4-FFF2-40B4-BE49-F238E27FC236}">
                <a16:creationId xmlns:a16="http://schemas.microsoft.com/office/drawing/2014/main" id="{37AF268B-54AE-4628-B803-1247B6C99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75" y="12768263"/>
            <a:ext cx="790575" cy="384175"/>
          </a:xfrm>
          <a:prstGeom prst="roundRect">
            <a:avLst>
              <a:gd name="adj" fmla="val 16667"/>
            </a:avLst>
          </a:prstGeom>
          <a:solidFill>
            <a:srgbClr val="FFE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333399"/>
                </a:solidFill>
              </a:rPr>
              <a:t>XXXX</a:t>
            </a:r>
          </a:p>
        </p:txBody>
      </p:sp>
      <p:sp>
        <p:nvSpPr>
          <p:cNvPr id="7273" name="Rounded Rectangle 219">
            <a:extLst>
              <a:ext uri="{FF2B5EF4-FFF2-40B4-BE49-F238E27FC236}">
                <a16:creationId xmlns:a16="http://schemas.microsoft.com/office/drawing/2014/main" id="{939D125A-6F36-48E3-BA36-DD851707D997}"/>
              </a:ext>
            </a:extLst>
          </p:cNvPr>
          <p:cNvSpPr>
            <a:spLocks noChangeArrowheads="1"/>
          </p:cNvSpPr>
          <p:nvPr/>
        </p:nvSpPr>
        <p:spPr bwMode="auto">
          <a:xfrm rot="-2173465">
            <a:off x="22790150" y="11799888"/>
            <a:ext cx="788988" cy="384175"/>
          </a:xfrm>
          <a:prstGeom prst="roundRect">
            <a:avLst>
              <a:gd name="adj" fmla="val 16667"/>
            </a:avLst>
          </a:prstGeom>
          <a:solidFill>
            <a:srgbClr val="FFE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333399"/>
                </a:solidFill>
              </a:rPr>
              <a:t>XXXX</a:t>
            </a:r>
          </a:p>
        </p:txBody>
      </p:sp>
      <p:sp>
        <p:nvSpPr>
          <p:cNvPr id="7274" name="Rounded Rectangle 220">
            <a:extLst>
              <a:ext uri="{FF2B5EF4-FFF2-40B4-BE49-F238E27FC236}">
                <a16:creationId xmlns:a16="http://schemas.microsoft.com/office/drawing/2014/main" id="{300F9C6B-F688-4E93-92BE-910DF4FE3063}"/>
              </a:ext>
            </a:extLst>
          </p:cNvPr>
          <p:cNvSpPr>
            <a:spLocks noChangeArrowheads="1"/>
          </p:cNvSpPr>
          <p:nvPr/>
        </p:nvSpPr>
        <p:spPr bwMode="auto">
          <a:xfrm rot="4585416">
            <a:off x="21338382" y="8389144"/>
            <a:ext cx="788987" cy="384175"/>
          </a:xfrm>
          <a:prstGeom prst="roundRect">
            <a:avLst>
              <a:gd name="adj" fmla="val 16667"/>
            </a:avLst>
          </a:prstGeom>
          <a:solidFill>
            <a:srgbClr val="FFE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333399"/>
                </a:solidFill>
              </a:rPr>
              <a:t>XXXX</a:t>
            </a:r>
          </a:p>
        </p:txBody>
      </p:sp>
      <p:sp>
        <p:nvSpPr>
          <p:cNvPr id="7275" name="Rounded Rectangle 221">
            <a:extLst>
              <a:ext uri="{FF2B5EF4-FFF2-40B4-BE49-F238E27FC236}">
                <a16:creationId xmlns:a16="http://schemas.microsoft.com/office/drawing/2014/main" id="{CDC02CC2-CEEA-4F53-82E2-55A7FB8D43CE}"/>
              </a:ext>
            </a:extLst>
          </p:cNvPr>
          <p:cNvSpPr>
            <a:spLocks noChangeArrowheads="1"/>
          </p:cNvSpPr>
          <p:nvPr/>
        </p:nvSpPr>
        <p:spPr bwMode="auto">
          <a:xfrm rot="-1697150">
            <a:off x="20353338" y="4492625"/>
            <a:ext cx="790575" cy="384175"/>
          </a:xfrm>
          <a:prstGeom prst="roundRect">
            <a:avLst>
              <a:gd name="adj" fmla="val 16667"/>
            </a:avLst>
          </a:prstGeom>
          <a:solidFill>
            <a:srgbClr val="FFE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333399"/>
                </a:solidFill>
              </a:rPr>
              <a:t>XXXX</a:t>
            </a:r>
          </a:p>
        </p:txBody>
      </p:sp>
      <p:sp>
        <p:nvSpPr>
          <p:cNvPr id="7276" name="Text Box 36">
            <a:extLst>
              <a:ext uri="{FF2B5EF4-FFF2-40B4-BE49-F238E27FC236}">
                <a16:creationId xmlns:a16="http://schemas.microsoft.com/office/drawing/2014/main" id="{B292E0D5-F460-400D-8787-C1093C7BF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9463" y="4689475"/>
            <a:ext cx="642937" cy="400050"/>
          </a:xfrm>
          <a:prstGeom prst="rect">
            <a:avLst/>
          </a:prstGeom>
          <a:solidFill>
            <a:srgbClr val="FFE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Lille</a:t>
            </a:r>
          </a:p>
        </p:txBody>
      </p:sp>
      <p:grpSp>
        <p:nvGrpSpPr>
          <p:cNvPr id="7277" name="Group 222">
            <a:extLst>
              <a:ext uri="{FF2B5EF4-FFF2-40B4-BE49-F238E27FC236}">
                <a16:creationId xmlns:a16="http://schemas.microsoft.com/office/drawing/2014/main" id="{5903389D-C50B-4EB8-AB50-8FB51A983AB4}"/>
              </a:ext>
            </a:extLst>
          </p:cNvPr>
          <p:cNvGrpSpPr>
            <a:grpSpLocks/>
          </p:cNvGrpSpPr>
          <p:nvPr/>
        </p:nvGrpSpPr>
        <p:grpSpPr bwMode="auto">
          <a:xfrm>
            <a:off x="22312312" y="15379699"/>
            <a:ext cx="5013325" cy="2801938"/>
            <a:chOff x="5240865" y="11666429"/>
            <a:chExt cx="5012267" cy="2800614"/>
          </a:xfrm>
        </p:grpSpPr>
        <p:sp>
          <p:nvSpPr>
            <p:cNvPr id="7292" name="Rectangle 223">
              <a:extLst>
                <a:ext uri="{FF2B5EF4-FFF2-40B4-BE49-F238E27FC236}">
                  <a16:creationId xmlns:a16="http://schemas.microsoft.com/office/drawing/2014/main" id="{F5D2DB31-BC47-447A-8631-CF8E16BD9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0865" y="11666429"/>
              <a:ext cx="5012267" cy="2800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British area where NBS supports US Troops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British area where CBS supports US Troops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Inter-Allied administrative boundary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Advance Section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dirty="0"/>
            </a:p>
          </p:txBody>
        </p:sp>
        <p:sp>
          <p:nvSpPr>
            <p:cNvPr id="7293" name="Rectangle 224">
              <a:extLst>
                <a:ext uri="{FF2B5EF4-FFF2-40B4-BE49-F238E27FC236}">
                  <a16:creationId xmlns:a16="http://schemas.microsoft.com/office/drawing/2014/main" id="{CF039D2C-978A-44FF-B915-57AA51181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8866" y="11827287"/>
              <a:ext cx="482600" cy="431777"/>
            </a:xfrm>
            <a:prstGeom prst="rect">
              <a:avLst/>
            </a:prstGeom>
            <a:pattFill prst="pct20">
              <a:fgClr>
                <a:srgbClr val="002060"/>
              </a:fgClr>
              <a:bgClr>
                <a:srgbClr val="FFE59B"/>
              </a:bgClr>
            </a:patt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294" name="Rectangle 225">
              <a:extLst>
                <a:ext uri="{FF2B5EF4-FFF2-40B4-BE49-F238E27FC236}">
                  <a16:creationId xmlns:a16="http://schemas.microsoft.com/office/drawing/2014/main" id="{28CEED09-0DF7-4682-A695-71153BE6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8866" y="12634960"/>
              <a:ext cx="482600" cy="431777"/>
            </a:xfrm>
            <a:prstGeom prst="rect">
              <a:avLst/>
            </a:prstGeom>
            <a:pattFill prst="pct25">
              <a:fgClr>
                <a:srgbClr val="00B050"/>
              </a:fgClr>
              <a:bgClr>
                <a:srgbClr val="FFE59B"/>
              </a:bgClr>
            </a:patt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7295" name="Rectangle 226">
              <a:extLst>
                <a:ext uri="{FF2B5EF4-FFF2-40B4-BE49-F238E27FC236}">
                  <a16:creationId xmlns:a16="http://schemas.microsoft.com/office/drawing/2014/main" id="{67830B6B-033A-41D6-BC84-53111C4E7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8866" y="13815052"/>
              <a:ext cx="482600" cy="431777"/>
            </a:xfrm>
            <a:prstGeom prst="rect">
              <a:avLst/>
            </a:prstGeom>
            <a:pattFill prst="smConfetti">
              <a:fgClr>
                <a:srgbClr val="00B0F0"/>
              </a:fgClr>
              <a:bgClr>
                <a:srgbClr val="FFE59B"/>
              </a:bgClr>
            </a:patt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cxnSp>
          <p:nvCxnSpPr>
            <p:cNvPr id="7296" name="Straight Connector 227">
              <a:extLst>
                <a:ext uri="{FF2B5EF4-FFF2-40B4-BE49-F238E27FC236}">
                  <a16:creationId xmlns:a16="http://schemas.microsoft.com/office/drawing/2014/main" id="{A149AFEB-14C7-420A-B28E-485D11C540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66200" y="13521266"/>
              <a:ext cx="1075267" cy="8467"/>
            </a:xfrm>
            <a:prstGeom prst="line">
              <a:avLst/>
            </a:prstGeom>
            <a:noFill/>
            <a:ln w="101600" cmpd="dbl" algn="ctr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278" name="Rounded Rectangular Callout 200">
            <a:extLst>
              <a:ext uri="{FF2B5EF4-FFF2-40B4-BE49-F238E27FC236}">
                <a16:creationId xmlns:a16="http://schemas.microsoft.com/office/drawing/2014/main" id="{933371A5-DE79-4CC2-9799-FAC9A7A24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6819900"/>
            <a:ext cx="865187" cy="371475"/>
          </a:xfrm>
          <a:prstGeom prst="wedgeRoundRectCallout">
            <a:avLst>
              <a:gd name="adj1" fmla="val 136028"/>
              <a:gd name="adj2" fmla="val 138375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16 Jul</a:t>
            </a:r>
          </a:p>
        </p:txBody>
      </p:sp>
      <p:sp>
        <p:nvSpPr>
          <p:cNvPr id="7279" name="Oval 42">
            <a:extLst>
              <a:ext uri="{FF2B5EF4-FFF2-40B4-BE49-F238E27FC236}">
                <a16:creationId xmlns:a16="http://schemas.microsoft.com/office/drawing/2014/main" id="{4ACE35C7-5CDD-4F78-98F8-E1ABD3DA346F}"/>
              </a:ext>
            </a:extLst>
          </p:cNvPr>
          <p:cNvSpPr>
            <a:spLocks noChangeAspect="1"/>
          </p:cNvSpPr>
          <p:nvPr/>
        </p:nvSpPr>
        <p:spPr bwMode="auto">
          <a:xfrm>
            <a:off x="11126788" y="7858125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80" name="Text Box 36">
            <a:extLst>
              <a:ext uri="{FF2B5EF4-FFF2-40B4-BE49-F238E27FC236}">
                <a16:creationId xmlns:a16="http://schemas.microsoft.com/office/drawing/2014/main" id="{7EC49314-EA27-42B3-99AA-BBE6EDC0C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113" y="785812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 Havre</a:t>
            </a:r>
          </a:p>
        </p:txBody>
      </p:sp>
      <p:sp>
        <p:nvSpPr>
          <p:cNvPr id="7281" name="Rounded Rectangular Callout 203">
            <a:extLst>
              <a:ext uri="{FF2B5EF4-FFF2-40B4-BE49-F238E27FC236}">
                <a16:creationId xmlns:a16="http://schemas.microsoft.com/office/drawing/2014/main" id="{5EB0951D-2C6A-442D-B688-4357E4E5E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863" y="7191375"/>
            <a:ext cx="962025" cy="371475"/>
          </a:xfrm>
          <a:prstGeom prst="wedgeRoundRectCallout">
            <a:avLst>
              <a:gd name="adj1" fmla="val 136028"/>
              <a:gd name="adj2" fmla="val 138375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13 Oct</a:t>
            </a:r>
          </a:p>
        </p:txBody>
      </p:sp>
      <p:sp>
        <p:nvSpPr>
          <p:cNvPr id="7282" name="Rounded Rectangular Callout 204">
            <a:extLst>
              <a:ext uri="{FF2B5EF4-FFF2-40B4-BE49-F238E27FC236}">
                <a16:creationId xmlns:a16="http://schemas.microsoft.com/office/drawing/2014/main" id="{5703E1B9-5DD8-470E-B63F-282B580D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1038" y="2033588"/>
            <a:ext cx="962025" cy="371475"/>
          </a:xfrm>
          <a:prstGeom prst="wedgeRoundRectCallout">
            <a:avLst>
              <a:gd name="adj1" fmla="val 143333"/>
              <a:gd name="adj2" fmla="val 166755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28 Nov</a:t>
            </a:r>
          </a:p>
        </p:txBody>
      </p:sp>
      <p:sp>
        <p:nvSpPr>
          <p:cNvPr id="7284" name="Rectangle 1">
            <a:extLst>
              <a:ext uri="{FF2B5EF4-FFF2-40B4-BE49-F238E27FC236}">
                <a16:creationId xmlns:a16="http://schemas.microsoft.com/office/drawing/2014/main" id="{B4CAB7BA-68AC-4CFE-BCCE-496BE280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96838"/>
            <a:ext cx="27432000" cy="18195925"/>
          </a:xfrm>
          <a:prstGeom prst="rect">
            <a:avLst/>
          </a:prstGeom>
          <a:noFill/>
          <a:ln w="2032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>
              <a:solidFill>
                <a:srgbClr val="000000"/>
              </a:solidFill>
            </a:endParaRPr>
          </a:p>
        </p:txBody>
      </p:sp>
      <p:sp>
        <p:nvSpPr>
          <p:cNvPr id="7285" name="Text Box 36">
            <a:extLst>
              <a:ext uri="{FF2B5EF4-FFF2-40B4-BE49-F238E27FC236}">
                <a16:creationId xmlns:a16="http://schemas.microsoft.com/office/drawing/2014/main" id="{C1B51598-DAE1-4884-9685-1A99105F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1175" y="7753350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Rouen</a:t>
            </a:r>
          </a:p>
        </p:txBody>
      </p:sp>
      <p:sp>
        <p:nvSpPr>
          <p:cNvPr id="7286" name="Oval 31">
            <a:extLst>
              <a:ext uri="{FF2B5EF4-FFF2-40B4-BE49-F238E27FC236}">
                <a16:creationId xmlns:a16="http://schemas.microsoft.com/office/drawing/2014/main" id="{B64FD277-0712-40F8-A8CC-C2B55BF1A15B}"/>
              </a:ext>
            </a:extLst>
          </p:cNvPr>
          <p:cNvSpPr>
            <a:spLocks noChangeAspect="1"/>
          </p:cNvSpPr>
          <p:nvPr/>
        </p:nvSpPr>
        <p:spPr bwMode="auto">
          <a:xfrm>
            <a:off x="12993688" y="8137525"/>
            <a:ext cx="184150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87" name="Oval 55">
            <a:extLst>
              <a:ext uri="{FF2B5EF4-FFF2-40B4-BE49-F238E27FC236}">
                <a16:creationId xmlns:a16="http://schemas.microsoft.com/office/drawing/2014/main" id="{42BAE52D-F4B4-4C5B-9A90-D5AD647AD43A}"/>
              </a:ext>
            </a:extLst>
          </p:cNvPr>
          <p:cNvSpPr>
            <a:spLocks noChangeAspect="1"/>
          </p:cNvSpPr>
          <p:nvPr/>
        </p:nvSpPr>
        <p:spPr bwMode="auto">
          <a:xfrm>
            <a:off x="5278438" y="13196888"/>
            <a:ext cx="180975" cy="18097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88" name="Text Box 36">
            <a:extLst>
              <a:ext uri="{FF2B5EF4-FFF2-40B4-BE49-F238E27FC236}">
                <a16:creationId xmlns:a16="http://schemas.microsoft.com/office/drawing/2014/main" id="{75E2AB9D-6700-4E50-8873-1A4F4062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13161963"/>
            <a:ext cx="99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Nantes</a:t>
            </a:r>
          </a:p>
        </p:txBody>
      </p:sp>
      <p:sp>
        <p:nvSpPr>
          <p:cNvPr id="7289" name="Oval 28">
            <a:extLst>
              <a:ext uri="{FF2B5EF4-FFF2-40B4-BE49-F238E27FC236}">
                <a16:creationId xmlns:a16="http://schemas.microsoft.com/office/drawing/2014/main" id="{DBF8A749-CECB-4A4A-BCF0-733C9BF16AD2}"/>
              </a:ext>
            </a:extLst>
          </p:cNvPr>
          <p:cNvSpPr>
            <a:spLocks noChangeAspect="1"/>
          </p:cNvSpPr>
          <p:nvPr/>
        </p:nvSpPr>
        <p:spPr bwMode="auto">
          <a:xfrm>
            <a:off x="6880225" y="10166350"/>
            <a:ext cx="180975" cy="18097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7290" name="Text Box 36">
            <a:extLst>
              <a:ext uri="{FF2B5EF4-FFF2-40B4-BE49-F238E27FC236}">
                <a16:creationId xmlns:a16="http://schemas.microsoft.com/office/drawing/2014/main" id="{36436F5C-5745-4804-9614-C584C597D7D8}"/>
              </a:ext>
            </a:extLst>
          </p:cNvPr>
          <p:cNvSpPr txBox="1">
            <a:spLocks noChangeArrowheads="1"/>
          </p:cNvSpPr>
          <p:nvPr/>
        </p:nvSpPr>
        <p:spPr bwMode="auto">
          <a:xfrm rot="2106662">
            <a:off x="5910263" y="9677400"/>
            <a:ext cx="11112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St. Malo</a:t>
            </a:r>
          </a:p>
        </p:txBody>
      </p:sp>
      <p:sp>
        <p:nvSpPr>
          <p:cNvPr id="7291" name="Rounded Rectangular Callout 211">
            <a:extLst>
              <a:ext uri="{FF2B5EF4-FFF2-40B4-BE49-F238E27FC236}">
                <a16:creationId xmlns:a16="http://schemas.microsoft.com/office/drawing/2014/main" id="{696ECF91-D564-49CD-A894-88527F7E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188" y="8193088"/>
            <a:ext cx="962025" cy="371475"/>
          </a:xfrm>
          <a:prstGeom prst="wedgeRoundRectCallout">
            <a:avLst>
              <a:gd name="adj1" fmla="val -84514"/>
              <a:gd name="adj2" fmla="val -40213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16 Oct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27633"/>
              </p:ext>
            </p:extLst>
          </p:nvPr>
        </p:nvGraphicFramePr>
        <p:xfrm>
          <a:off x="102869" y="13857288"/>
          <a:ext cx="18961100" cy="4320540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101921943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06748976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418064898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52261679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404877171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6247365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31661637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24992231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84037487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96895170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98572889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56396064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29773255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0708026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45640772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08089088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54385364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40963403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94891348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31720176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47029565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Omaha Beach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Utah Beach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Mulberry B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Cherbourg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Normandy minor ports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Brittany Ports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 Havre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Rouen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Southern France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621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182,199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62.53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109,134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68,134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18.95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1627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356,219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57.33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193,154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205,857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26.16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31,658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40,291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44516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348,820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31.35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187,955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214,712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266,644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125,353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9.44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9,499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174,500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13.15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8512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243,564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20.12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150,158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15.09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99,106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314,431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100,126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7.65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75,198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5.74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326,813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2191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120,786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72,728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7.39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39,910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3.09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365,603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58,816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4.57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77,735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61,731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26,891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524,894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38.91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1155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13,411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12,885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433,301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48,707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3.89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64,078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148,654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10.65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127,569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9.10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5,873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0.42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547,602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39.06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284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898526" y="177842"/>
            <a:ext cx="25603200" cy="18105437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Freeform 2"/>
          <p:cNvSpPr>
            <a:spLocks/>
          </p:cNvSpPr>
          <p:nvPr/>
        </p:nvSpPr>
        <p:spPr bwMode="auto">
          <a:xfrm>
            <a:off x="19634200" y="52388"/>
            <a:ext cx="841375" cy="290512"/>
          </a:xfrm>
          <a:custGeom>
            <a:avLst/>
            <a:gdLst>
              <a:gd name="T0" fmla="*/ 13070 w 840639"/>
              <a:gd name="T1" fmla="*/ 32341 h 290783"/>
              <a:gd name="T2" fmla="*/ 314864 w 840639"/>
              <a:gd name="T3" fmla="*/ 246263 h 290783"/>
              <a:gd name="T4" fmla="*/ 539192 w 840639"/>
              <a:gd name="T5" fmla="*/ 283516 h 290783"/>
              <a:gd name="T6" fmla="*/ 763518 w 840639"/>
              <a:gd name="T7" fmla="*/ 153130 h 290783"/>
              <a:gd name="T8" fmla="*/ 782213 w 840639"/>
              <a:gd name="T9" fmla="*/ 13150 h 290783"/>
              <a:gd name="T10" fmla="*/ 13070 w 840639"/>
              <a:gd name="T11" fmla="*/ 32341 h 290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0639" h="290783">
                <a:moveTo>
                  <a:pt x="13048" y="32401"/>
                </a:moveTo>
                <a:cubicBezTo>
                  <a:pt x="-64707" y="71326"/>
                  <a:pt x="226781" y="204782"/>
                  <a:pt x="314314" y="246723"/>
                </a:cubicBezTo>
                <a:cubicBezTo>
                  <a:pt x="401848" y="288664"/>
                  <a:pt x="463604" y="299596"/>
                  <a:pt x="538249" y="284045"/>
                </a:cubicBezTo>
                <a:cubicBezTo>
                  <a:pt x="612894" y="268494"/>
                  <a:pt x="721750" y="203179"/>
                  <a:pt x="762183" y="153416"/>
                </a:cubicBezTo>
                <a:cubicBezTo>
                  <a:pt x="802616" y="103653"/>
                  <a:pt x="905701" y="33343"/>
                  <a:pt x="780845" y="13174"/>
                </a:cubicBezTo>
                <a:cubicBezTo>
                  <a:pt x="655989" y="-6995"/>
                  <a:pt x="90803" y="-6524"/>
                  <a:pt x="13048" y="32401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Freeform 3"/>
          <p:cNvSpPr>
            <a:spLocks/>
          </p:cNvSpPr>
          <p:nvPr/>
        </p:nvSpPr>
        <p:spPr bwMode="auto">
          <a:xfrm>
            <a:off x="844550" y="87313"/>
            <a:ext cx="25765125" cy="18187987"/>
          </a:xfrm>
          <a:custGeom>
            <a:avLst/>
            <a:gdLst>
              <a:gd name="T0" fmla="*/ 20209718 w 25766466"/>
              <a:gd name="T1" fmla="*/ 266169 h 18187157"/>
              <a:gd name="T2" fmla="*/ 20699551 w 25766466"/>
              <a:gd name="T3" fmla="*/ 216404 h 18187157"/>
              <a:gd name="T4" fmla="*/ 20158404 w 25766466"/>
              <a:gd name="T5" fmla="*/ 496336 h 18187157"/>
              <a:gd name="T6" fmla="*/ 19747878 w 25766466"/>
              <a:gd name="T7" fmla="*/ 197742 h 18187157"/>
              <a:gd name="T8" fmla="*/ 19467974 w 25766466"/>
              <a:gd name="T9" fmla="*/ 514998 h 18187157"/>
              <a:gd name="T10" fmla="*/ 19094769 w 25766466"/>
              <a:gd name="T11" fmla="*/ 533659 h 18187157"/>
              <a:gd name="T12" fmla="*/ 18870846 w 25766466"/>
              <a:gd name="T13" fmla="*/ 477673 h 18187157"/>
              <a:gd name="T14" fmla="*/ 18161757 w 25766466"/>
              <a:gd name="T15" fmla="*/ 253729 h 18187157"/>
              <a:gd name="T16" fmla="*/ 16892859 w 25766466"/>
              <a:gd name="T17" fmla="*/ 720280 h 18187157"/>
              <a:gd name="T18" fmla="*/ 15325397 w 25766466"/>
              <a:gd name="T19" fmla="*/ 1765357 h 18187157"/>
              <a:gd name="T20" fmla="*/ 13888558 w 25766466"/>
              <a:gd name="T21" fmla="*/ 2287895 h 18187157"/>
              <a:gd name="T22" fmla="*/ 12697412 w 25766466"/>
              <a:gd name="T23" fmla="*/ 2648695 h 18187157"/>
              <a:gd name="T24" fmla="*/ 12283777 w 25766466"/>
              <a:gd name="T25" fmla="*/ 3202336 h 18187157"/>
              <a:gd name="T26" fmla="*/ 12171814 w 25766466"/>
              <a:gd name="T27" fmla="*/ 4546006 h 18187157"/>
              <a:gd name="T28" fmla="*/ 12115834 w 25766466"/>
              <a:gd name="T29" fmla="*/ 5423124 h 18187157"/>
              <a:gd name="T30" fmla="*/ 12115834 w 25766466"/>
              <a:gd name="T31" fmla="*/ 5591082 h 18187157"/>
              <a:gd name="T32" fmla="*/ 12265117 w 25766466"/>
              <a:gd name="T33" fmla="*/ 6113620 h 18187157"/>
              <a:gd name="T34" fmla="*/ 12003872 w 25766466"/>
              <a:gd name="T35" fmla="*/ 6262917 h 18187157"/>
              <a:gd name="T36" fmla="*/ 11201482 w 25766466"/>
              <a:gd name="T37" fmla="*/ 7233345 h 18187157"/>
              <a:gd name="T38" fmla="*/ 10175167 w 25766466"/>
              <a:gd name="T39" fmla="*/ 7830532 h 18187157"/>
              <a:gd name="T40" fmla="*/ 8775649 w 25766466"/>
              <a:gd name="T41" fmla="*/ 8110463 h 18187157"/>
              <a:gd name="T42" fmla="*/ 7674694 w 25766466"/>
              <a:gd name="T43" fmla="*/ 8744974 h 18187157"/>
              <a:gd name="T44" fmla="*/ 7170867 w 25766466"/>
              <a:gd name="T45" fmla="*/ 9790049 h 18187157"/>
              <a:gd name="T46" fmla="*/ 7935938 w 25766466"/>
              <a:gd name="T47" fmla="*/ 10013995 h 18187157"/>
              <a:gd name="T48" fmla="*/ 8551726 w 25766466"/>
              <a:gd name="T49" fmla="*/ 9976671 h 18187157"/>
              <a:gd name="T50" fmla="*/ 7693355 w 25766466"/>
              <a:gd name="T51" fmla="*/ 10200615 h 18187157"/>
              <a:gd name="T52" fmla="*/ 7040246 w 25766466"/>
              <a:gd name="T53" fmla="*/ 10592519 h 18187157"/>
              <a:gd name="T54" fmla="*/ 6312495 w 25766466"/>
              <a:gd name="T55" fmla="*/ 10928436 h 18187157"/>
              <a:gd name="T56" fmla="*/ 5584745 w 25766466"/>
              <a:gd name="T57" fmla="*/ 10592519 h 18187157"/>
              <a:gd name="T58" fmla="*/ 4241207 w 25766466"/>
              <a:gd name="T59" fmla="*/ 10499209 h 18187157"/>
              <a:gd name="T60" fmla="*/ 3513457 w 25766466"/>
              <a:gd name="T61" fmla="*/ 10275263 h 18187157"/>
              <a:gd name="T62" fmla="*/ 3270874 w 25766466"/>
              <a:gd name="T63" fmla="*/ 10536532 h 18187157"/>
              <a:gd name="T64" fmla="*/ 3046951 w 25766466"/>
              <a:gd name="T65" fmla="*/ 10499209 h 18187157"/>
              <a:gd name="T66" fmla="*/ 2879009 w 25766466"/>
              <a:gd name="T67" fmla="*/ 9771387 h 18187157"/>
              <a:gd name="T68" fmla="*/ 2785708 w 25766466"/>
              <a:gd name="T69" fmla="*/ 9230188 h 18187157"/>
              <a:gd name="T70" fmla="*/ 2823028 w 25766466"/>
              <a:gd name="T71" fmla="*/ 8726312 h 18187157"/>
              <a:gd name="T72" fmla="*/ 2095278 w 25766466"/>
              <a:gd name="T73" fmla="*/ 8744974 h 18187157"/>
              <a:gd name="T74" fmla="*/ 1516810 w 25766466"/>
              <a:gd name="T75" fmla="*/ 8838284 h 18187157"/>
              <a:gd name="T76" fmla="*/ 975663 w 25766466"/>
              <a:gd name="T77" fmla="*/ 8577015 h 18187157"/>
              <a:gd name="T78" fmla="*/ 733080 w 25766466"/>
              <a:gd name="T79" fmla="*/ 8800959 h 18187157"/>
              <a:gd name="T80" fmla="*/ 975663 w 25766466"/>
              <a:gd name="T81" fmla="*/ 9267511 h 18187157"/>
              <a:gd name="T82" fmla="*/ 994323 w 25766466"/>
              <a:gd name="T83" fmla="*/ 9771387 h 18187157"/>
              <a:gd name="T84" fmla="*/ 1143605 w 25766466"/>
              <a:gd name="T85" fmla="*/ 10275263 h 18187157"/>
              <a:gd name="T86" fmla="*/ 1628772 w 25766466"/>
              <a:gd name="T87" fmla="*/ 11077733 h 18187157"/>
              <a:gd name="T88" fmla="*/ 1684752 w 25766466"/>
              <a:gd name="T89" fmla="*/ 11749568 h 18187157"/>
              <a:gd name="T90" fmla="*/ 1815375 w 25766466"/>
              <a:gd name="T91" fmla="*/ 12085485 h 18187157"/>
              <a:gd name="T92" fmla="*/ 1722073 w 25766466"/>
              <a:gd name="T93" fmla="*/ 13149224 h 18187157"/>
              <a:gd name="T94" fmla="*/ 1945996 w 25766466"/>
              <a:gd name="T95" fmla="*/ 13746410 h 18187157"/>
              <a:gd name="T96" fmla="*/ 2393842 w 25766466"/>
              <a:gd name="T97" fmla="*/ 13802397 h 18187157"/>
              <a:gd name="T98" fmla="*/ 1964657 w 25766466"/>
              <a:gd name="T99" fmla="*/ 14119651 h 18187157"/>
              <a:gd name="T100" fmla="*/ 1068964 w 25766466"/>
              <a:gd name="T101" fmla="*/ 14082327 h 18187157"/>
              <a:gd name="T102" fmla="*/ 714420 w 25766466"/>
              <a:gd name="T103" fmla="*/ 13933031 h 18187157"/>
              <a:gd name="T104" fmla="*/ 621119 w 25766466"/>
              <a:gd name="T105" fmla="*/ 13653100 h 18187157"/>
              <a:gd name="T106" fmla="*/ 210593 w 25766466"/>
              <a:gd name="T107" fmla="*/ 13765072 h 18187157"/>
              <a:gd name="T108" fmla="*/ 107961 w 25766466"/>
              <a:gd name="T109" fmla="*/ 18187983 h 18187157"/>
              <a:gd name="T110" fmla="*/ 25764254 w 25766466"/>
              <a:gd name="T111" fmla="*/ 79549 h 181871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766466" h="18187157">
                <a:moveTo>
                  <a:pt x="19879534" y="29782"/>
                </a:moveTo>
                <a:cubicBezTo>
                  <a:pt x="19770158" y="39112"/>
                  <a:pt x="20098803" y="250606"/>
                  <a:pt x="20210770" y="266157"/>
                </a:cubicBezTo>
                <a:cubicBezTo>
                  <a:pt x="20322737" y="281708"/>
                  <a:pt x="20469695" y="131382"/>
                  <a:pt x="20551338" y="123088"/>
                </a:cubicBezTo>
                <a:cubicBezTo>
                  <a:pt x="20632981" y="114794"/>
                  <a:pt x="20719289" y="147970"/>
                  <a:pt x="20700628" y="216394"/>
                </a:cubicBezTo>
                <a:cubicBezTo>
                  <a:pt x="20681967" y="284819"/>
                  <a:pt x="20529567" y="486982"/>
                  <a:pt x="20439371" y="533635"/>
                </a:cubicBezTo>
                <a:cubicBezTo>
                  <a:pt x="20349175" y="580288"/>
                  <a:pt x="20243429" y="511864"/>
                  <a:pt x="20159453" y="496313"/>
                </a:cubicBezTo>
                <a:cubicBezTo>
                  <a:pt x="20075478" y="480762"/>
                  <a:pt x="20003943" y="490092"/>
                  <a:pt x="19935518" y="440329"/>
                </a:cubicBezTo>
                <a:cubicBezTo>
                  <a:pt x="19867093" y="390566"/>
                  <a:pt x="19801779" y="203953"/>
                  <a:pt x="19748906" y="197733"/>
                </a:cubicBezTo>
                <a:cubicBezTo>
                  <a:pt x="19696033" y="191513"/>
                  <a:pt x="19664930" y="350133"/>
                  <a:pt x="19618277" y="403006"/>
                </a:cubicBezTo>
                <a:cubicBezTo>
                  <a:pt x="19571624" y="455879"/>
                  <a:pt x="19515640" y="486982"/>
                  <a:pt x="19468987" y="514974"/>
                </a:cubicBezTo>
                <a:cubicBezTo>
                  <a:pt x="19422334" y="542966"/>
                  <a:pt x="19400563" y="567847"/>
                  <a:pt x="19338359" y="570957"/>
                </a:cubicBezTo>
                <a:cubicBezTo>
                  <a:pt x="19276155" y="574067"/>
                  <a:pt x="19148636" y="514974"/>
                  <a:pt x="19095763" y="533635"/>
                </a:cubicBezTo>
                <a:cubicBezTo>
                  <a:pt x="19042890" y="552296"/>
                  <a:pt x="19058440" y="692256"/>
                  <a:pt x="19021118" y="682925"/>
                </a:cubicBezTo>
                <a:cubicBezTo>
                  <a:pt x="18983795" y="673594"/>
                  <a:pt x="18955803" y="542965"/>
                  <a:pt x="18871828" y="477651"/>
                </a:cubicBezTo>
                <a:cubicBezTo>
                  <a:pt x="18787852" y="412337"/>
                  <a:pt x="18635453" y="328361"/>
                  <a:pt x="18517265" y="291039"/>
                </a:cubicBezTo>
                <a:cubicBezTo>
                  <a:pt x="18399077" y="253717"/>
                  <a:pt x="18290220" y="228835"/>
                  <a:pt x="18162702" y="253717"/>
                </a:cubicBezTo>
                <a:cubicBezTo>
                  <a:pt x="18035184" y="278599"/>
                  <a:pt x="17963649" y="362574"/>
                  <a:pt x="17752155" y="440329"/>
                </a:cubicBezTo>
                <a:cubicBezTo>
                  <a:pt x="17540661" y="518084"/>
                  <a:pt x="17153440" y="580806"/>
                  <a:pt x="16893738" y="720247"/>
                </a:cubicBezTo>
                <a:cubicBezTo>
                  <a:pt x="16634036" y="859688"/>
                  <a:pt x="16455200" y="1102803"/>
                  <a:pt x="16193943" y="1276974"/>
                </a:cubicBezTo>
                <a:cubicBezTo>
                  <a:pt x="15932686" y="1451145"/>
                  <a:pt x="15576566" y="1631019"/>
                  <a:pt x="15326195" y="1765276"/>
                </a:cubicBezTo>
                <a:cubicBezTo>
                  <a:pt x="15075824" y="1899533"/>
                  <a:pt x="14931200" y="1995431"/>
                  <a:pt x="14691714" y="2082517"/>
                </a:cubicBezTo>
                <a:cubicBezTo>
                  <a:pt x="14452228" y="2169603"/>
                  <a:pt x="14094554" y="2225586"/>
                  <a:pt x="13889281" y="2287790"/>
                </a:cubicBezTo>
                <a:cubicBezTo>
                  <a:pt x="13684008" y="2349994"/>
                  <a:pt x="13658608" y="2395610"/>
                  <a:pt x="13460073" y="2455741"/>
                </a:cubicBezTo>
                <a:cubicBezTo>
                  <a:pt x="13261538" y="2515872"/>
                  <a:pt x="12828702" y="2556824"/>
                  <a:pt x="12698073" y="2648574"/>
                </a:cubicBezTo>
                <a:cubicBezTo>
                  <a:pt x="12567444" y="2740324"/>
                  <a:pt x="12222730" y="2848664"/>
                  <a:pt x="12153787" y="2940933"/>
                </a:cubicBezTo>
                <a:cubicBezTo>
                  <a:pt x="12084844" y="3033202"/>
                  <a:pt x="12284416" y="3046680"/>
                  <a:pt x="12284416" y="3202190"/>
                </a:cubicBezTo>
                <a:cubicBezTo>
                  <a:pt x="12284416" y="3357700"/>
                  <a:pt x="12172448" y="3650059"/>
                  <a:pt x="12153787" y="3873994"/>
                </a:cubicBezTo>
                <a:cubicBezTo>
                  <a:pt x="12135126" y="4097929"/>
                  <a:pt x="12172448" y="4334304"/>
                  <a:pt x="12172448" y="4545798"/>
                </a:cubicBezTo>
                <a:cubicBezTo>
                  <a:pt x="12172448" y="4757292"/>
                  <a:pt x="12163118" y="4996777"/>
                  <a:pt x="12153787" y="5142957"/>
                </a:cubicBezTo>
                <a:cubicBezTo>
                  <a:pt x="12144456" y="5289137"/>
                  <a:pt x="12100914" y="5354452"/>
                  <a:pt x="12116465" y="5422876"/>
                </a:cubicBezTo>
                <a:cubicBezTo>
                  <a:pt x="12132016" y="5491300"/>
                  <a:pt x="12247093" y="5525512"/>
                  <a:pt x="12247093" y="5553504"/>
                </a:cubicBezTo>
                <a:cubicBezTo>
                  <a:pt x="12247093" y="5581496"/>
                  <a:pt x="12144457" y="5503741"/>
                  <a:pt x="12116465" y="5590827"/>
                </a:cubicBezTo>
                <a:cubicBezTo>
                  <a:pt x="12088473" y="5677913"/>
                  <a:pt x="12054260" y="5988933"/>
                  <a:pt x="12079142" y="6076019"/>
                </a:cubicBezTo>
                <a:cubicBezTo>
                  <a:pt x="12104024" y="6163105"/>
                  <a:pt x="12175559" y="6044917"/>
                  <a:pt x="12265755" y="6113341"/>
                </a:cubicBezTo>
                <a:cubicBezTo>
                  <a:pt x="12355951" y="6181765"/>
                  <a:pt x="12663861" y="6461684"/>
                  <a:pt x="12620318" y="6486566"/>
                </a:cubicBezTo>
                <a:cubicBezTo>
                  <a:pt x="12576775" y="6511448"/>
                  <a:pt x="12150677" y="6200427"/>
                  <a:pt x="12004497" y="6262631"/>
                </a:cubicBezTo>
                <a:cubicBezTo>
                  <a:pt x="11858317" y="6324835"/>
                  <a:pt x="11876979" y="6698059"/>
                  <a:pt x="11743240" y="6859790"/>
                </a:cubicBezTo>
                <a:cubicBezTo>
                  <a:pt x="11609501" y="7021521"/>
                  <a:pt x="11363795" y="7099276"/>
                  <a:pt x="11202065" y="7233015"/>
                </a:cubicBezTo>
                <a:cubicBezTo>
                  <a:pt x="11040335" y="7366754"/>
                  <a:pt x="10943918" y="7562697"/>
                  <a:pt x="10772857" y="7662223"/>
                </a:cubicBezTo>
                <a:cubicBezTo>
                  <a:pt x="10601796" y="7761750"/>
                  <a:pt x="10387191" y="7764860"/>
                  <a:pt x="10175697" y="7830174"/>
                </a:cubicBezTo>
                <a:cubicBezTo>
                  <a:pt x="9964203" y="7895488"/>
                  <a:pt x="9737158" y="8007455"/>
                  <a:pt x="9503893" y="8054108"/>
                </a:cubicBezTo>
                <a:cubicBezTo>
                  <a:pt x="9270628" y="8100761"/>
                  <a:pt x="9009371" y="8023006"/>
                  <a:pt x="8776106" y="8110092"/>
                </a:cubicBezTo>
                <a:cubicBezTo>
                  <a:pt x="8542841" y="8197178"/>
                  <a:pt x="8287804" y="8470876"/>
                  <a:pt x="8104302" y="8576623"/>
                </a:cubicBezTo>
                <a:cubicBezTo>
                  <a:pt x="7920800" y="8682370"/>
                  <a:pt x="7802611" y="8626386"/>
                  <a:pt x="7675093" y="8744574"/>
                </a:cubicBezTo>
                <a:cubicBezTo>
                  <a:pt x="7547575" y="8862762"/>
                  <a:pt x="7423167" y="9111578"/>
                  <a:pt x="7339191" y="9285749"/>
                </a:cubicBezTo>
                <a:cubicBezTo>
                  <a:pt x="7255215" y="9459920"/>
                  <a:pt x="7133918" y="9668304"/>
                  <a:pt x="7171240" y="9789602"/>
                </a:cubicBezTo>
                <a:cubicBezTo>
                  <a:pt x="7208562" y="9910900"/>
                  <a:pt x="7435608" y="9976215"/>
                  <a:pt x="7563126" y="10013537"/>
                </a:cubicBezTo>
                <a:cubicBezTo>
                  <a:pt x="7690644" y="10050859"/>
                  <a:pt x="7805723" y="10007317"/>
                  <a:pt x="7936351" y="10013537"/>
                </a:cubicBezTo>
                <a:cubicBezTo>
                  <a:pt x="8066979" y="10019757"/>
                  <a:pt x="8244260" y="10057079"/>
                  <a:pt x="8346897" y="10050859"/>
                </a:cubicBezTo>
                <a:cubicBezTo>
                  <a:pt x="8449534" y="10044639"/>
                  <a:pt x="8595714" y="9957554"/>
                  <a:pt x="8552171" y="9976215"/>
                </a:cubicBezTo>
                <a:cubicBezTo>
                  <a:pt x="8508628" y="9994876"/>
                  <a:pt x="8228709" y="10125505"/>
                  <a:pt x="8085640" y="10162827"/>
                </a:cubicBezTo>
                <a:cubicBezTo>
                  <a:pt x="7942571" y="10200149"/>
                  <a:pt x="7821273" y="10165937"/>
                  <a:pt x="7693755" y="10200149"/>
                </a:cubicBezTo>
                <a:cubicBezTo>
                  <a:pt x="7566237" y="10234361"/>
                  <a:pt x="7429387" y="10302786"/>
                  <a:pt x="7320530" y="10368100"/>
                </a:cubicBezTo>
                <a:cubicBezTo>
                  <a:pt x="7211673" y="10433414"/>
                  <a:pt x="7165020" y="10508060"/>
                  <a:pt x="7040612" y="10592035"/>
                </a:cubicBezTo>
                <a:cubicBezTo>
                  <a:pt x="6916204" y="10676011"/>
                  <a:pt x="6695379" y="10815969"/>
                  <a:pt x="6574081" y="10871953"/>
                </a:cubicBezTo>
                <a:cubicBezTo>
                  <a:pt x="6452783" y="10927937"/>
                  <a:pt x="6412350" y="10943488"/>
                  <a:pt x="6312824" y="10927937"/>
                </a:cubicBezTo>
                <a:cubicBezTo>
                  <a:pt x="6213298" y="10912386"/>
                  <a:pt x="6098220" y="10834631"/>
                  <a:pt x="5976922" y="10778647"/>
                </a:cubicBezTo>
                <a:cubicBezTo>
                  <a:pt x="5855624" y="10722663"/>
                  <a:pt x="5777869" y="10638688"/>
                  <a:pt x="5585036" y="10592035"/>
                </a:cubicBezTo>
                <a:cubicBezTo>
                  <a:pt x="5392203" y="10545382"/>
                  <a:pt x="5043861" y="10514280"/>
                  <a:pt x="4819926" y="10498729"/>
                </a:cubicBezTo>
                <a:cubicBezTo>
                  <a:pt x="4595991" y="10483178"/>
                  <a:pt x="4421820" y="10532941"/>
                  <a:pt x="4241428" y="10498729"/>
                </a:cubicBezTo>
                <a:cubicBezTo>
                  <a:pt x="4061036" y="10464517"/>
                  <a:pt x="3858873" y="10330777"/>
                  <a:pt x="3737575" y="10293455"/>
                </a:cubicBezTo>
                <a:cubicBezTo>
                  <a:pt x="3616277" y="10256133"/>
                  <a:pt x="3566513" y="10262353"/>
                  <a:pt x="3513640" y="10274794"/>
                </a:cubicBezTo>
                <a:cubicBezTo>
                  <a:pt x="3460766" y="10287235"/>
                  <a:pt x="3460767" y="10324557"/>
                  <a:pt x="3420334" y="10368100"/>
                </a:cubicBezTo>
                <a:cubicBezTo>
                  <a:pt x="3379901" y="10411643"/>
                  <a:pt x="3311477" y="10526720"/>
                  <a:pt x="3271044" y="10536051"/>
                </a:cubicBezTo>
                <a:cubicBezTo>
                  <a:pt x="3230611" y="10545382"/>
                  <a:pt x="3215060" y="10430304"/>
                  <a:pt x="3177738" y="10424084"/>
                </a:cubicBezTo>
                <a:cubicBezTo>
                  <a:pt x="3140416" y="10417864"/>
                  <a:pt x="3053330" y="10542272"/>
                  <a:pt x="3047110" y="10498729"/>
                </a:cubicBezTo>
                <a:cubicBezTo>
                  <a:pt x="3040890" y="10455186"/>
                  <a:pt x="3168408" y="10284125"/>
                  <a:pt x="3140416" y="10162827"/>
                </a:cubicBezTo>
                <a:cubicBezTo>
                  <a:pt x="3112424" y="10041529"/>
                  <a:pt x="2932032" y="9876688"/>
                  <a:pt x="2879159" y="9770941"/>
                </a:cubicBezTo>
                <a:cubicBezTo>
                  <a:pt x="2826285" y="9665194"/>
                  <a:pt x="2838726" y="9618541"/>
                  <a:pt x="2823175" y="9528345"/>
                </a:cubicBezTo>
                <a:cubicBezTo>
                  <a:pt x="2807624" y="9438149"/>
                  <a:pt x="2748530" y="9288860"/>
                  <a:pt x="2785853" y="9229766"/>
                </a:cubicBezTo>
                <a:cubicBezTo>
                  <a:pt x="2823176" y="9170672"/>
                  <a:pt x="3040890" y="9257757"/>
                  <a:pt x="3047110" y="9173782"/>
                </a:cubicBezTo>
                <a:cubicBezTo>
                  <a:pt x="3053330" y="9089807"/>
                  <a:pt x="2935142" y="8812999"/>
                  <a:pt x="2823175" y="8725913"/>
                </a:cubicBezTo>
                <a:cubicBezTo>
                  <a:pt x="2711208" y="8638827"/>
                  <a:pt x="2496604" y="8648158"/>
                  <a:pt x="2375306" y="8651268"/>
                </a:cubicBezTo>
                <a:cubicBezTo>
                  <a:pt x="2254008" y="8654378"/>
                  <a:pt x="2170032" y="8697921"/>
                  <a:pt x="2095387" y="8744574"/>
                </a:cubicBezTo>
                <a:cubicBezTo>
                  <a:pt x="2020742" y="8791227"/>
                  <a:pt x="2023852" y="8915635"/>
                  <a:pt x="1927436" y="8931186"/>
                </a:cubicBezTo>
                <a:cubicBezTo>
                  <a:pt x="1831020" y="8946737"/>
                  <a:pt x="1638187" y="8881423"/>
                  <a:pt x="1516889" y="8837880"/>
                </a:cubicBezTo>
                <a:cubicBezTo>
                  <a:pt x="1395591" y="8794337"/>
                  <a:pt x="1289844" y="8713472"/>
                  <a:pt x="1199648" y="8669929"/>
                </a:cubicBezTo>
                <a:cubicBezTo>
                  <a:pt x="1109452" y="8626386"/>
                  <a:pt x="1065910" y="8610835"/>
                  <a:pt x="975714" y="8576623"/>
                </a:cubicBezTo>
                <a:cubicBezTo>
                  <a:pt x="885518" y="8542411"/>
                  <a:pt x="698906" y="8427333"/>
                  <a:pt x="658473" y="8464655"/>
                </a:cubicBezTo>
                <a:cubicBezTo>
                  <a:pt x="618040" y="8501977"/>
                  <a:pt x="680245" y="8729022"/>
                  <a:pt x="733118" y="8800557"/>
                </a:cubicBezTo>
                <a:cubicBezTo>
                  <a:pt x="785991" y="8872092"/>
                  <a:pt x="935281" y="8816109"/>
                  <a:pt x="975714" y="8893864"/>
                </a:cubicBezTo>
                <a:cubicBezTo>
                  <a:pt x="1016147" y="8971619"/>
                  <a:pt x="997486" y="9164451"/>
                  <a:pt x="975714" y="9267088"/>
                </a:cubicBezTo>
                <a:cubicBezTo>
                  <a:pt x="953942" y="9369725"/>
                  <a:pt x="841975" y="9425709"/>
                  <a:pt x="845085" y="9509684"/>
                </a:cubicBezTo>
                <a:cubicBezTo>
                  <a:pt x="848195" y="9593659"/>
                  <a:pt x="963273" y="9646533"/>
                  <a:pt x="994375" y="9770941"/>
                </a:cubicBezTo>
                <a:cubicBezTo>
                  <a:pt x="1025477" y="9895349"/>
                  <a:pt x="1006815" y="10172158"/>
                  <a:pt x="1031697" y="10256133"/>
                </a:cubicBezTo>
                <a:cubicBezTo>
                  <a:pt x="1056579" y="10340108"/>
                  <a:pt x="1075241" y="10190819"/>
                  <a:pt x="1143665" y="10274794"/>
                </a:cubicBezTo>
                <a:cubicBezTo>
                  <a:pt x="1212089" y="10358769"/>
                  <a:pt x="1361379" y="10626247"/>
                  <a:pt x="1442244" y="10759986"/>
                </a:cubicBezTo>
                <a:cubicBezTo>
                  <a:pt x="1523109" y="10893725"/>
                  <a:pt x="1582204" y="11021243"/>
                  <a:pt x="1628857" y="11077227"/>
                </a:cubicBezTo>
                <a:cubicBezTo>
                  <a:pt x="1675510" y="11133211"/>
                  <a:pt x="1712832" y="10983921"/>
                  <a:pt x="1722163" y="11095888"/>
                </a:cubicBezTo>
                <a:cubicBezTo>
                  <a:pt x="1731493" y="11207855"/>
                  <a:pt x="1681730" y="11593521"/>
                  <a:pt x="1684840" y="11749031"/>
                </a:cubicBezTo>
                <a:cubicBezTo>
                  <a:pt x="1687950" y="11904541"/>
                  <a:pt x="1719052" y="11972965"/>
                  <a:pt x="1740824" y="12028949"/>
                </a:cubicBezTo>
                <a:cubicBezTo>
                  <a:pt x="1762595" y="12084933"/>
                  <a:pt x="1818579" y="12007178"/>
                  <a:pt x="1815469" y="12084933"/>
                </a:cubicBezTo>
                <a:cubicBezTo>
                  <a:pt x="1812359" y="12162688"/>
                  <a:pt x="1737714" y="12318198"/>
                  <a:pt x="1722163" y="12495480"/>
                </a:cubicBezTo>
                <a:cubicBezTo>
                  <a:pt x="1706612" y="12672762"/>
                  <a:pt x="1722163" y="13148623"/>
                  <a:pt x="1722163" y="13148623"/>
                </a:cubicBezTo>
                <a:cubicBezTo>
                  <a:pt x="1722163" y="13310354"/>
                  <a:pt x="1684841" y="13366338"/>
                  <a:pt x="1722163" y="13465864"/>
                </a:cubicBezTo>
                <a:cubicBezTo>
                  <a:pt x="1759485" y="13565390"/>
                  <a:pt x="1859011" y="13683578"/>
                  <a:pt x="1946097" y="13745782"/>
                </a:cubicBezTo>
                <a:cubicBezTo>
                  <a:pt x="2033183" y="13807986"/>
                  <a:pt x="2170032" y="13829757"/>
                  <a:pt x="2244677" y="13839088"/>
                </a:cubicBezTo>
                <a:cubicBezTo>
                  <a:pt x="2319322" y="13848419"/>
                  <a:pt x="2365975" y="13779995"/>
                  <a:pt x="2393967" y="13801766"/>
                </a:cubicBezTo>
                <a:cubicBezTo>
                  <a:pt x="2421959" y="13823537"/>
                  <a:pt x="2484163" y="13916844"/>
                  <a:pt x="2412628" y="13969717"/>
                </a:cubicBezTo>
                <a:cubicBezTo>
                  <a:pt x="2341093" y="14022590"/>
                  <a:pt x="2079836" y="14100345"/>
                  <a:pt x="1964759" y="14119006"/>
                </a:cubicBezTo>
                <a:cubicBezTo>
                  <a:pt x="1849681" y="14137667"/>
                  <a:pt x="1871453" y="14087904"/>
                  <a:pt x="1722163" y="14081684"/>
                </a:cubicBezTo>
                <a:cubicBezTo>
                  <a:pt x="1572873" y="14075464"/>
                  <a:pt x="1218310" y="14084794"/>
                  <a:pt x="1069020" y="14081684"/>
                </a:cubicBezTo>
                <a:cubicBezTo>
                  <a:pt x="919730" y="14078574"/>
                  <a:pt x="885518" y="14087905"/>
                  <a:pt x="826424" y="14063023"/>
                </a:cubicBezTo>
                <a:cubicBezTo>
                  <a:pt x="767330" y="14038141"/>
                  <a:pt x="720677" y="13994598"/>
                  <a:pt x="714457" y="13932394"/>
                </a:cubicBezTo>
                <a:cubicBezTo>
                  <a:pt x="708237" y="13870190"/>
                  <a:pt x="804653" y="13736451"/>
                  <a:pt x="789102" y="13689798"/>
                </a:cubicBezTo>
                <a:cubicBezTo>
                  <a:pt x="773551" y="13643145"/>
                  <a:pt x="674024" y="13649366"/>
                  <a:pt x="621151" y="13652476"/>
                </a:cubicBezTo>
                <a:cubicBezTo>
                  <a:pt x="568277" y="13655586"/>
                  <a:pt x="540285" y="13689798"/>
                  <a:pt x="471861" y="13708459"/>
                </a:cubicBezTo>
                <a:cubicBezTo>
                  <a:pt x="403436" y="13727120"/>
                  <a:pt x="280843" y="13737229"/>
                  <a:pt x="210604" y="13764443"/>
                </a:cubicBezTo>
                <a:cubicBezTo>
                  <a:pt x="140365" y="13791657"/>
                  <a:pt x="34877" y="13755113"/>
                  <a:pt x="50428" y="13871745"/>
                </a:cubicBezTo>
                <a:cubicBezTo>
                  <a:pt x="65979" y="13988377"/>
                  <a:pt x="-105342" y="18192594"/>
                  <a:pt x="107967" y="18187152"/>
                </a:cubicBezTo>
                <a:cubicBezTo>
                  <a:pt x="321276" y="18181710"/>
                  <a:pt x="25376823" y="18134280"/>
                  <a:pt x="25692508" y="18149831"/>
                </a:cubicBezTo>
                <a:cubicBezTo>
                  <a:pt x="25681621" y="17446924"/>
                  <a:pt x="25776482" y="214838"/>
                  <a:pt x="25765595" y="79545"/>
                </a:cubicBezTo>
                <a:cubicBezTo>
                  <a:pt x="25754708" y="-55748"/>
                  <a:pt x="19988910" y="20452"/>
                  <a:pt x="19879534" y="29782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Freeform 4"/>
          <p:cNvSpPr>
            <a:spLocks/>
          </p:cNvSpPr>
          <p:nvPr/>
        </p:nvSpPr>
        <p:spPr bwMode="auto">
          <a:xfrm>
            <a:off x="16067088" y="1903413"/>
            <a:ext cx="10525125" cy="7715250"/>
          </a:xfrm>
          <a:custGeom>
            <a:avLst/>
            <a:gdLst>
              <a:gd name="T0" fmla="*/ 0 w 10524931"/>
              <a:gd name="T1" fmla="*/ 0 h 7715269"/>
              <a:gd name="T2" fmla="*/ 279929 w 10524931"/>
              <a:gd name="T3" fmla="*/ 671800 h 7715269"/>
              <a:gd name="T4" fmla="*/ 205282 w 10524931"/>
              <a:gd name="T5" fmla="*/ 1268957 h 7715269"/>
              <a:gd name="T6" fmla="*/ 597181 w 10524931"/>
              <a:gd name="T7" fmla="*/ 1436906 h 7715269"/>
              <a:gd name="T8" fmla="*/ 821124 w 10524931"/>
              <a:gd name="T9" fmla="*/ 1772808 h 7715269"/>
              <a:gd name="T10" fmla="*/ 1213024 w 10524931"/>
              <a:gd name="T11" fmla="*/ 1959418 h 7715269"/>
              <a:gd name="T12" fmla="*/ 1324995 w 10524931"/>
              <a:gd name="T13" fmla="*/ 1660841 h 7715269"/>
              <a:gd name="T14" fmla="*/ 1978162 w 10524931"/>
              <a:gd name="T15" fmla="*/ 1567535 h 7715269"/>
              <a:gd name="T16" fmla="*/ 2295415 w 10524931"/>
              <a:gd name="T17" fmla="*/ 1903435 h 7715269"/>
              <a:gd name="T18" fmla="*/ 2407386 w 10524931"/>
              <a:gd name="T19" fmla="*/ 2537914 h 7715269"/>
              <a:gd name="T20" fmla="*/ 2482035 w 10524931"/>
              <a:gd name="T21" fmla="*/ 2817831 h 7715269"/>
              <a:gd name="T22" fmla="*/ 2687317 w 10524931"/>
              <a:gd name="T23" fmla="*/ 3004443 h 7715269"/>
              <a:gd name="T24" fmla="*/ 3116539 w 10524931"/>
              <a:gd name="T25" fmla="*/ 2873814 h 7715269"/>
              <a:gd name="T26" fmla="*/ 3284498 w 10524931"/>
              <a:gd name="T27" fmla="*/ 3004443 h 7715269"/>
              <a:gd name="T28" fmla="*/ 3620412 w 10524931"/>
              <a:gd name="T29" fmla="*/ 3116408 h 7715269"/>
              <a:gd name="T30" fmla="*/ 3657734 w 10524931"/>
              <a:gd name="T31" fmla="*/ 3564276 h 7715269"/>
              <a:gd name="T32" fmla="*/ 3713720 w 10524931"/>
              <a:gd name="T33" fmla="*/ 3881515 h 7715269"/>
              <a:gd name="T34" fmla="*/ 3844355 w 10524931"/>
              <a:gd name="T35" fmla="*/ 3956159 h 7715269"/>
              <a:gd name="T36" fmla="*/ 3937665 w 10524931"/>
              <a:gd name="T37" fmla="*/ 3750888 h 7715269"/>
              <a:gd name="T38" fmla="*/ 4161607 w 10524931"/>
              <a:gd name="T39" fmla="*/ 3694904 h 7715269"/>
              <a:gd name="T40" fmla="*/ 4404211 w 10524931"/>
              <a:gd name="T41" fmla="*/ 3788210 h 7715269"/>
              <a:gd name="T42" fmla="*/ 4684140 w 10524931"/>
              <a:gd name="T43" fmla="*/ 3694904 h 7715269"/>
              <a:gd name="T44" fmla="*/ 4926746 w 10524931"/>
              <a:gd name="T45" fmla="*/ 3713566 h 7715269"/>
              <a:gd name="T46" fmla="*/ 5094703 w 10524931"/>
              <a:gd name="T47" fmla="*/ 3844194 h 7715269"/>
              <a:gd name="T48" fmla="*/ 5169349 w 10524931"/>
              <a:gd name="T49" fmla="*/ 3900176 h 7715269"/>
              <a:gd name="T50" fmla="*/ 5243998 w 10524931"/>
              <a:gd name="T51" fmla="*/ 4180094 h 7715269"/>
              <a:gd name="T52" fmla="*/ 5318645 w 10524931"/>
              <a:gd name="T53" fmla="*/ 3993482 h 7715269"/>
              <a:gd name="T54" fmla="*/ 5411955 w 10524931"/>
              <a:gd name="T55" fmla="*/ 4142772 h 7715269"/>
              <a:gd name="T56" fmla="*/ 5281321 w 10524931"/>
              <a:gd name="T57" fmla="*/ 4385366 h 7715269"/>
              <a:gd name="T58" fmla="*/ 5281321 w 10524931"/>
              <a:gd name="T59" fmla="*/ 4777249 h 7715269"/>
              <a:gd name="T60" fmla="*/ 5411955 w 10524931"/>
              <a:gd name="T61" fmla="*/ 4889217 h 7715269"/>
              <a:gd name="T62" fmla="*/ 5505264 w 10524931"/>
              <a:gd name="T63" fmla="*/ 5113149 h 7715269"/>
              <a:gd name="T64" fmla="*/ 5355970 w 10524931"/>
              <a:gd name="T65" fmla="*/ 5131811 h 7715269"/>
              <a:gd name="T66" fmla="*/ 5318645 w 10524931"/>
              <a:gd name="T67" fmla="*/ 5542356 h 7715269"/>
              <a:gd name="T68" fmla="*/ 5897165 w 10524931"/>
              <a:gd name="T69" fmla="*/ 5710307 h 7715269"/>
              <a:gd name="T70" fmla="*/ 6755614 w 10524931"/>
              <a:gd name="T71" fmla="*/ 5561017 h 7715269"/>
              <a:gd name="T72" fmla="*/ 6979556 w 10524931"/>
              <a:gd name="T73" fmla="*/ 5411729 h 7715269"/>
              <a:gd name="T74" fmla="*/ 7110189 w 10524931"/>
              <a:gd name="T75" fmla="*/ 4945200 h 7715269"/>
              <a:gd name="T76" fmla="*/ 7427442 w 10524931"/>
              <a:gd name="T77" fmla="*/ 4590639 h 7715269"/>
              <a:gd name="T78" fmla="*/ 7670046 w 10524931"/>
              <a:gd name="T79" fmla="*/ 4609300 h 7715269"/>
              <a:gd name="T80" fmla="*/ 7539413 w 10524931"/>
              <a:gd name="T81" fmla="*/ 4833233 h 7715269"/>
              <a:gd name="T82" fmla="*/ 7483427 w 10524931"/>
              <a:gd name="T83" fmla="*/ 5001184 h 7715269"/>
              <a:gd name="T84" fmla="*/ 7595399 w 10524931"/>
              <a:gd name="T85" fmla="*/ 5150472 h 7715269"/>
              <a:gd name="T86" fmla="*/ 7390117 w 10524931"/>
              <a:gd name="T87" fmla="*/ 5355745 h 7715269"/>
              <a:gd name="T88" fmla="*/ 7464766 w 10524931"/>
              <a:gd name="T89" fmla="*/ 5561017 h 7715269"/>
              <a:gd name="T90" fmla="*/ 7688709 w 10524931"/>
              <a:gd name="T91" fmla="*/ 5822274 h 7715269"/>
              <a:gd name="T92" fmla="*/ 7670046 w 10524931"/>
              <a:gd name="T93" fmla="*/ 6176835 h 7715269"/>
              <a:gd name="T94" fmla="*/ 7744694 w 10524931"/>
              <a:gd name="T95" fmla="*/ 6438090 h 7715269"/>
              <a:gd name="T96" fmla="*/ 8117933 w 10524931"/>
              <a:gd name="T97" fmla="*/ 6382107 h 7715269"/>
              <a:gd name="T98" fmla="*/ 8285890 w 10524931"/>
              <a:gd name="T99" fmla="*/ 6587380 h 7715269"/>
              <a:gd name="T100" fmla="*/ 8528494 w 10524931"/>
              <a:gd name="T101" fmla="*/ 6624703 h 7715269"/>
              <a:gd name="T102" fmla="*/ 8696451 w 10524931"/>
              <a:gd name="T103" fmla="*/ 6773990 h 7715269"/>
              <a:gd name="T104" fmla="*/ 8845747 w 10524931"/>
              <a:gd name="T105" fmla="*/ 6904619 h 7715269"/>
              <a:gd name="T106" fmla="*/ 9163000 w 10524931"/>
              <a:gd name="T107" fmla="*/ 6941941 h 7715269"/>
              <a:gd name="T108" fmla="*/ 9218985 w 10524931"/>
              <a:gd name="T109" fmla="*/ 7016586 h 7715269"/>
              <a:gd name="T110" fmla="*/ 9163000 w 10524931"/>
              <a:gd name="T111" fmla="*/ 7184535 h 7715269"/>
              <a:gd name="T112" fmla="*/ 9405603 w 10524931"/>
              <a:gd name="T113" fmla="*/ 7184535 h 7715269"/>
              <a:gd name="T114" fmla="*/ 9685534 w 10524931"/>
              <a:gd name="T115" fmla="*/ 7464454 h 7715269"/>
              <a:gd name="T116" fmla="*/ 9666871 w 10524931"/>
              <a:gd name="T117" fmla="*/ 7688386 h 7715269"/>
              <a:gd name="T118" fmla="*/ 9965462 w 10524931"/>
              <a:gd name="T119" fmla="*/ 7707048 h 7715269"/>
              <a:gd name="T120" fmla="*/ 10189405 w 10524931"/>
              <a:gd name="T121" fmla="*/ 7651064 h 7715269"/>
              <a:gd name="T122" fmla="*/ 10525319 w 10524931"/>
              <a:gd name="T123" fmla="*/ 7595080 h 7715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524931" h="7715269">
                <a:moveTo>
                  <a:pt x="0" y="0"/>
                </a:moveTo>
                <a:cubicBezTo>
                  <a:pt x="122853" y="230155"/>
                  <a:pt x="245707" y="460310"/>
                  <a:pt x="279919" y="671804"/>
                </a:cubicBezTo>
                <a:cubicBezTo>
                  <a:pt x="314131" y="883298"/>
                  <a:pt x="152401" y="1141445"/>
                  <a:pt x="205274" y="1268963"/>
                </a:cubicBezTo>
                <a:cubicBezTo>
                  <a:pt x="258147" y="1396481"/>
                  <a:pt x="494522" y="1352939"/>
                  <a:pt x="597159" y="1436914"/>
                </a:cubicBezTo>
                <a:cubicBezTo>
                  <a:pt x="699796" y="1520890"/>
                  <a:pt x="718457" y="1685730"/>
                  <a:pt x="821094" y="1772816"/>
                </a:cubicBezTo>
                <a:cubicBezTo>
                  <a:pt x="923731" y="1859902"/>
                  <a:pt x="1129004" y="1978089"/>
                  <a:pt x="1212980" y="1959428"/>
                </a:cubicBezTo>
                <a:cubicBezTo>
                  <a:pt x="1296956" y="1940767"/>
                  <a:pt x="1197429" y="1726163"/>
                  <a:pt x="1324947" y="1660849"/>
                </a:cubicBezTo>
                <a:cubicBezTo>
                  <a:pt x="1452465" y="1595535"/>
                  <a:pt x="1816359" y="1527110"/>
                  <a:pt x="1978090" y="1567543"/>
                </a:cubicBezTo>
                <a:cubicBezTo>
                  <a:pt x="2139821" y="1607976"/>
                  <a:pt x="2223796" y="1741715"/>
                  <a:pt x="2295331" y="1903445"/>
                </a:cubicBezTo>
                <a:cubicBezTo>
                  <a:pt x="2366866" y="2065175"/>
                  <a:pt x="2376196" y="2385526"/>
                  <a:pt x="2407298" y="2537926"/>
                </a:cubicBezTo>
                <a:cubicBezTo>
                  <a:pt x="2438400" y="2690326"/>
                  <a:pt x="2435290" y="2740090"/>
                  <a:pt x="2481943" y="2817845"/>
                </a:cubicBezTo>
                <a:cubicBezTo>
                  <a:pt x="2528596" y="2895600"/>
                  <a:pt x="2581470" y="2995126"/>
                  <a:pt x="2687217" y="3004457"/>
                </a:cubicBezTo>
                <a:cubicBezTo>
                  <a:pt x="2792964" y="3013788"/>
                  <a:pt x="3016899" y="2873828"/>
                  <a:pt x="3116425" y="2873828"/>
                </a:cubicBezTo>
                <a:cubicBezTo>
                  <a:pt x="3215951" y="2873828"/>
                  <a:pt x="3200401" y="2964024"/>
                  <a:pt x="3284376" y="3004457"/>
                </a:cubicBezTo>
                <a:cubicBezTo>
                  <a:pt x="3368351" y="3044890"/>
                  <a:pt x="3558074" y="3023118"/>
                  <a:pt x="3620278" y="3116424"/>
                </a:cubicBezTo>
                <a:cubicBezTo>
                  <a:pt x="3682482" y="3209730"/>
                  <a:pt x="3642049" y="3436776"/>
                  <a:pt x="3657600" y="3564294"/>
                </a:cubicBezTo>
                <a:cubicBezTo>
                  <a:pt x="3673151" y="3691812"/>
                  <a:pt x="3682482" y="3816221"/>
                  <a:pt x="3713584" y="3881535"/>
                </a:cubicBezTo>
                <a:cubicBezTo>
                  <a:pt x="3744686" y="3946849"/>
                  <a:pt x="3806891" y="3977950"/>
                  <a:pt x="3844213" y="3956179"/>
                </a:cubicBezTo>
                <a:cubicBezTo>
                  <a:pt x="3881535" y="3934408"/>
                  <a:pt x="3884646" y="3794449"/>
                  <a:pt x="3937519" y="3750906"/>
                </a:cubicBezTo>
                <a:cubicBezTo>
                  <a:pt x="3990392" y="3707363"/>
                  <a:pt x="4083698" y="3688702"/>
                  <a:pt x="4161453" y="3694922"/>
                </a:cubicBezTo>
                <a:cubicBezTo>
                  <a:pt x="4239208" y="3701142"/>
                  <a:pt x="4316963" y="3788228"/>
                  <a:pt x="4404049" y="3788228"/>
                </a:cubicBezTo>
                <a:cubicBezTo>
                  <a:pt x="4491135" y="3788228"/>
                  <a:pt x="4596882" y="3707363"/>
                  <a:pt x="4683968" y="3694922"/>
                </a:cubicBezTo>
                <a:cubicBezTo>
                  <a:pt x="4771054" y="3682481"/>
                  <a:pt x="4858140" y="3688702"/>
                  <a:pt x="4926564" y="3713584"/>
                </a:cubicBezTo>
                <a:cubicBezTo>
                  <a:pt x="4994988" y="3738466"/>
                  <a:pt x="5094515" y="3844212"/>
                  <a:pt x="5094515" y="3844212"/>
                </a:cubicBezTo>
                <a:cubicBezTo>
                  <a:pt x="5134947" y="3875314"/>
                  <a:pt x="5144278" y="3844212"/>
                  <a:pt x="5169159" y="3900196"/>
                </a:cubicBezTo>
                <a:cubicBezTo>
                  <a:pt x="5194040" y="3956180"/>
                  <a:pt x="5218922" y="4164563"/>
                  <a:pt x="5243804" y="4180114"/>
                </a:cubicBezTo>
                <a:cubicBezTo>
                  <a:pt x="5268686" y="4195665"/>
                  <a:pt x="5290457" y="3999722"/>
                  <a:pt x="5318449" y="3993502"/>
                </a:cubicBezTo>
                <a:cubicBezTo>
                  <a:pt x="5346441" y="3987282"/>
                  <a:pt x="5417975" y="4077478"/>
                  <a:pt x="5411755" y="4142792"/>
                </a:cubicBezTo>
                <a:cubicBezTo>
                  <a:pt x="5405535" y="4208106"/>
                  <a:pt x="5302898" y="4279641"/>
                  <a:pt x="5281127" y="4385388"/>
                </a:cubicBezTo>
                <a:cubicBezTo>
                  <a:pt x="5259356" y="4491135"/>
                  <a:pt x="5259356" y="4693298"/>
                  <a:pt x="5281127" y="4777273"/>
                </a:cubicBezTo>
                <a:cubicBezTo>
                  <a:pt x="5302898" y="4861248"/>
                  <a:pt x="5374433" y="4833257"/>
                  <a:pt x="5411755" y="4889241"/>
                </a:cubicBezTo>
                <a:cubicBezTo>
                  <a:pt x="5449077" y="4945225"/>
                  <a:pt x="5514392" y="5072742"/>
                  <a:pt x="5505062" y="5113175"/>
                </a:cubicBezTo>
                <a:cubicBezTo>
                  <a:pt x="5495732" y="5153608"/>
                  <a:pt x="5386874" y="5060302"/>
                  <a:pt x="5355772" y="5131837"/>
                </a:cubicBezTo>
                <a:cubicBezTo>
                  <a:pt x="5324670" y="5203372"/>
                  <a:pt x="5228253" y="5445968"/>
                  <a:pt x="5318449" y="5542384"/>
                </a:cubicBezTo>
                <a:cubicBezTo>
                  <a:pt x="5408645" y="5638800"/>
                  <a:pt x="5657461" y="5707225"/>
                  <a:pt x="5896947" y="5710335"/>
                </a:cubicBezTo>
                <a:cubicBezTo>
                  <a:pt x="6136433" y="5713445"/>
                  <a:pt x="6574972" y="5610808"/>
                  <a:pt x="6755364" y="5561045"/>
                </a:cubicBezTo>
                <a:cubicBezTo>
                  <a:pt x="6935756" y="5511282"/>
                  <a:pt x="6920204" y="5514392"/>
                  <a:pt x="6979298" y="5411755"/>
                </a:cubicBezTo>
                <a:cubicBezTo>
                  <a:pt x="7038392" y="5309118"/>
                  <a:pt x="7035282" y="5082073"/>
                  <a:pt x="7109927" y="4945224"/>
                </a:cubicBezTo>
                <a:cubicBezTo>
                  <a:pt x="7184572" y="4808375"/>
                  <a:pt x="7333862" y="4646645"/>
                  <a:pt x="7427168" y="4590661"/>
                </a:cubicBezTo>
                <a:cubicBezTo>
                  <a:pt x="7520474" y="4534677"/>
                  <a:pt x="7651103" y="4568889"/>
                  <a:pt x="7669764" y="4609322"/>
                </a:cubicBezTo>
                <a:cubicBezTo>
                  <a:pt x="7688425" y="4649755"/>
                  <a:pt x="7570237" y="4767943"/>
                  <a:pt x="7539135" y="4833257"/>
                </a:cubicBezTo>
                <a:cubicBezTo>
                  <a:pt x="7508033" y="4898571"/>
                  <a:pt x="7473820" y="4948334"/>
                  <a:pt x="7483151" y="5001208"/>
                </a:cubicBezTo>
                <a:cubicBezTo>
                  <a:pt x="7492482" y="5054082"/>
                  <a:pt x="7610670" y="5091404"/>
                  <a:pt x="7595119" y="5150498"/>
                </a:cubicBezTo>
                <a:cubicBezTo>
                  <a:pt x="7579568" y="5209592"/>
                  <a:pt x="7411616" y="5287347"/>
                  <a:pt x="7389845" y="5355771"/>
                </a:cubicBezTo>
                <a:cubicBezTo>
                  <a:pt x="7368074" y="5424195"/>
                  <a:pt x="7414727" y="5483290"/>
                  <a:pt x="7464490" y="5561045"/>
                </a:cubicBezTo>
                <a:cubicBezTo>
                  <a:pt x="7514253" y="5638800"/>
                  <a:pt x="7654213" y="5719665"/>
                  <a:pt x="7688425" y="5822302"/>
                </a:cubicBezTo>
                <a:cubicBezTo>
                  <a:pt x="7722637" y="5924939"/>
                  <a:pt x="7660434" y="6074228"/>
                  <a:pt x="7669764" y="6176865"/>
                </a:cubicBezTo>
                <a:cubicBezTo>
                  <a:pt x="7679095" y="6279502"/>
                  <a:pt x="7669763" y="6403910"/>
                  <a:pt x="7744408" y="6438122"/>
                </a:cubicBezTo>
                <a:cubicBezTo>
                  <a:pt x="7819053" y="6472334"/>
                  <a:pt x="8027437" y="6357257"/>
                  <a:pt x="8117633" y="6382139"/>
                </a:cubicBezTo>
                <a:cubicBezTo>
                  <a:pt x="8207829" y="6407021"/>
                  <a:pt x="8217160" y="6546979"/>
                  <a:pt x="8285584" y="6587412"/>
                </a:cubicBezTo>
                <a:cubicBezTo>
                  <a:pt x="8354008" y="6627845"/>
                  <a:pt x="8459756" y="6593633"/>
                  <a:pt x="8528180" y="6624735"/>
                </a:cubicBezTo>
                <a:cubicBezTo>
                  <a:pt x="8596604" y="6655837"/>
                  <a:pt x="8696131" y="6774024"/>
                  <a:pt x="8696131" y="6774024"/>
                </a:cubicBezTo>
                <a:cubicBezTo>
                  <a:pt x="8749004" y="6820677"/>
                  <a:pt x="8767666" y="6876661"/>
                  <a:pt x="8845421" y="6904653"/>
                </a:cubicBezTo>
                <a:cubicBezTo>
                  <a:pt x="8923176" y="6932645"/>
                  <a:pt x="9100458" y="6923314"/>
                  <a:pt x="9162662" y="6941975"/>
                </a:cubicBezTo>
                <a:cubicBezTo>
                  <a:pt x="9224866" y="6960636"/>
                  <a:pt x="9218645" y="6976187"/>
                  <a:pt x="9218645" y="7016620"/>
                </a:cubicBezTo>
                <a:cubicBezTo>
                  <a:pt x="9218645" y="7057053"/>
                  <a:pt x="9131560" y="7156579"/>
                  <a:pt x="9162662" y="7184571"/>
                </a:cubicBezTo>
                <a:cubicBezTo>
                  <a:pt x="9193764" y="7212563"/>
                  <a:pt x="9318171" y="7137918"/>
                  <a:pt x="9405257" y="7184571"/>
                </a:cubicBezTo>
                <a:cubicBezTo>
                  <a:pt x="9492343" y="7231224"/>
                  <a:pt x="9641633" y="7380515"/>
                  <a:pt x="9685176" y="7464490"/>
                </a:cubicBezTo>
                <a:cubicBezTo>
                  <a:pt x="9728719" y="7548466"/>
                  <a:pt x="9619862" y="7647991"/>
                  <a:pt x="9666515" y="7688424"/>
                </a:cubicBezTo>
                <a:cubicBezTo>
                  <a:pt x="9713168" y="7728857"/>
                  <a:pt x="9878008" y="7713306"/>
                  <a:pt x="9965094" y="7707086"/>
                </a:cubicBezTo>
                <a:cubicBezTo>
                  <a:pt x="10052180" y="7700866"/>
                  <a:pt x="10095723" y="7669763"/>
                  <a:pt x="10189029" y="7651102"/>
                </a:cubicBezTo>
                <a:cubicBezTo>
                  <a:pt x="10282335" y="7632441"/>
                  <a:pt x="10459617" y="7595118"/>
                  <a:pt x="10524931" y="759511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0" name="Freeform 5"/>
          <p:cNvSpPr>
            <a:spLocks/>
          </p:cNvSpPr>
          <p:nvPr/>
        </p:nvSpPr>
        <p:spPr bwMode="auto">
          <a:xfrm>
            <a:off x="18624550" y="74613"/>
            <a:ext cx="3424238" cy="1166812"/>
          </a:xfrm>
          <a:custGeom>
            <a:avLst/>
            <a:gdLst>
              <a:gd name="T0" fmla="*/ 0 w 3425460"/>
              <a:gd name="T1" fmla="*/ 392334 h 1166146"/>
              <a:gd name="T2" fmla="*/ 130535 w 3425460"/>
              <a:gd name="T3" fmla="*/ 878079 h 1166146"/>
              <a:gd name="T4" fmla="*/ 447549 w 3425460"/>
              <a:gd name="T5" fmla="*/ 1027540 h 1166146"/>
              <a:gd name="T6" fmla="*/ 615380 w 3425460"/>
              <a:gd name="T7" fmla="*/ 691254 h 1166146"/>
              <a:gd name="T8" fmla="*/ 1081579 w 3425460"/>
              <a:gd name="T9" fmla="*/ 784667 h 1166146"/>
              <a:gd name="T10" fmla="*/ 1529128 w 3425460"/>
              <a:gd name="T11" fmla="*/ 1158318 h 1166146"/>
              <a:gd name="T12" fmla="*/ 2032623 w 3425460"/>
              <a:gd name="T13" fmla="*/ 1027540 h 1166146"/>
              <a:gd name="T14" fmla="*/ 2480173 w 3425460"/>
              <a:gd name="T15" fmla="*/ 747302 h 1166146"/>
              <a:gd name="T16" fmla="*/ 2685299 w 3425460"/>
              <a:gd name="T17" fmla="*/ 541793 h 1166146"/>
              <a:gd name="T18" fmla="*/ 3076906 w 3425460"/>
              <a:gd name="T19" fmla="*/ 224191 h 1166146"/>
              <a:gd name="T20" fmla="*/ 3393920 w 3425460"/>
              <a:gd name="T21" fmla="*/ 336286 h 1166146"/>
              <a:gd name="T22" fmla="*/ 3393920 w 3425460"/>
              <a:gd name="T23" fmla="*/ 93412 h 1166146"/>
              <a:gd name="T24" fmla="*/ 3263384 w 3425460"/>
              <a:gd name="T25" fmla="*/ 0 h 1166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25460" h="1166146">
                <a:moveTo>
                  <a:pt x="0" y="391886"/>
                </a:moveTo>
                <a:cubicBezTo>
                  <a:pt x="27992" y="581608"/>
                  <a:pt x="55984" y="771330"/>
                  <a:pt x="130629" y="877077"/>
                </a:cubicBezTo>
                <a:cubicBezTo>
                  <a:pt x="205274" y="982824"/>
                  <a:pt x="367004" y="1057469"/>
                  <a:pt x="447869" y="1026367"/>
                </a:cubicBezTo>
                <a:cubicBezTo>
                  <a:pt x="528734" y="995265"/>
                  <a:pt x="510073" y="730898"/>
                  <a:pt x="615820" y="690465"/>
                </a:cubicBezTo>
                <a:cubicBezTo>
                  <a:pt x="721567" y="650032"/>
                  <a:pt x="929951" y="706016"/>
                  <a:pt x="1082351" y="783771"/>
                </a:cubicBezTo>
                <a:cubicBezTo>
                  <a:pt x="1234751" y="861526"/>
                  <a:pt x="1371600" y="1116563"/>
                  <a:pt x="1530220" y="1156996"/>
                </a:cubicBezTo>
                <a:cubicBezTo>
                  <a:pt x="1688840" y="1197429"/>
                  <a:pt x="1875454" y="1094791"/>
                  <a:pt x="2034074" y="1026367"/>
                </a:cubicBezTo>
                <a:cubicBezTo>
                  <a:pt x="2192694" y="957943"/>
                  <a:pt x="2373086" y="827314"/>
                  <a:pt x="2481943" y="746449"/>
                </a:cubicBezTo>
                <a:cubicBezTo>
                  <a:pt x="2590800" y="665584"/>
                  <a:pt x="2587690" y="628261"/>
                  <a:pt x="2687216" y="541175"/>
                </a:cubicBezTo>
                <a:cubicBezTo>
                  <a:pt x="2786743" y="454089"/>
                  <a:pt x="2960914" y="258147"/>
                  <a:pt x="3079102" y="223935"/>
                </a:cubicBezTo>
                <a:cubicBezTo>
                  <a:pt x="3197290" y="189723"/>
                  <a:pt x="3343470" y="357673"/>
                  <a:pt x="3396343" y="335902"/>
                </a:cubicBezTo>
                <a:cubicBezTo>
                  <a:pt x="3449216" y="314131"/>
                  <a:pt x="3418115" y="149290"/>
                  <a:pt x="3396343" y="93306"/>
                </a:cubicBezTo>
                <a:cubicBezTo>
                  <a:pt x="3374572" y="37322"/>
                  <a:pt x="3320143" y="18661"/>
                  <a:pt x="3265714" y="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1" name="Freeform 6"/>
          <p:cNvSpPr>
            <a:spLocks/>
          </p:cNvSpPr>
          <p:nvPr/>
        </p:nvSpPr>
        <p:spPr bwMode="auto">
          <a:xfrm>
            <a:off x="24079200" y="38100"/>
            <a:ext cx="2438400" cy="3321050"/>
          </a:xfrm>
          <a:custGeom>
            <a:avLst/>
            <a:gdLst>
              <a:gd name="T0" fmla="*/ 49531 w 2438158"/>
              <a:gd name="T1" fmla="*/ 0 h 3322249"/>
              <a:gd name="T2" fmla="*/ 12201 w 2438158"/>
              <a:gd name="T3" fmla="*/ 111888 h 3322249"/>
              <a:gd name="T4" fmla="*/ 236180 w 2438158"/>
              <a:gd name="T5" fmla="*/ 540786 h 3322249"/>
              <a:gd name="T6" fmla="*/ 497489 w 2438158"/>
              <a:gd name="T7" fmla="*/ 428899 h 3322249"/>
              <a:gd name="T8" fmla="*/ 497489 w 2438158"/>
              <a:gd name="T9" fmla="*/ 671321 h 3322249"/>
              <a:gd name="T10" fmla="*/ 964113 w 2438158"/>
              <a:gd name="T11" fmla="*/ 745911 h 3322249"/>
              <a:gd name="T12" fmla="*/ 1188092 w 2438158"/>
              <a:gd name="T13" fmla="*/ 671321 h 3322249"/>
              <a:gd name="T14" fmla="*/ 1412071 w 2438158"/>
              <a:gd name="T15" fmla="*/ 522137 h 3322249"/>
              <a:gd name="T16" fmla="*/ 1580056 w 2438158"/>
              <a:gd name="T17" fmla="*/ 727262 h 3322249"/>
              <a:gd name="T18" fmla="*/ 1748039 w 2438158"/>
              <a:gd name="T19" fmla="*/ 969684 h 3322249"/>
              <a:gd name="T20" fmla="*/ 2195998 w 2438158"/>
              <a:gd name="T21" fmla="*/ 1100219 h 3322249"/>
              <a:gd name="T22" fmla="*/ 2401312 w 2438158"/>
              <a:gd name="T23" fmla="*/ 1156161 h 3322249"/>
              <a:gd name="T24" fmla="*/ 2419977 w 2438158"/>
              <a:gd name="T25" fmla="*/ 1286695 h 3322249"/>
              <a:gd name="T26" fmla="*/ 2289322 w 2438158"/>
              <a:gd name="T27" fmla="*/ 1846128 h 3322249"/>
              <a:gd name="T28" fmla="*/ 2289322 w 2438158"/>
              <a:gd name="T29" fmla="*/ 2275027 h 3322249"/>
              <a:gd name="T30" fmla="*/ 2084009 w 2438158"/>
              <a:gd name="T31" fmla="*/ 2573391 h 3322249"/>
              <a:gd name="T32" fmla="*/ 1990685 w 2438158"/>
              <a:gd name="T33" fmla="*/ 2610686 h 3322249"/>
              <a:gd name="T34" fmla="*/ 1916024 w 2438158"/>
              <a:gd name="T35" fmla="*/ 2890402 h 3322249"/>
              <a:gd name="T36" fmla="*/ 2121339 w 2438158"/>
              <a:gd name="T37" fmla="*/ 3039585 h 3322249"/>
              <a:gd name="T38" fmla="*/ 2140002 w 2438158"/>
              <a:gd name="T39" fmla="*/ 3319301 h 3322249"/>
              <a:gd name="T40" fmla="*/ 2307987 w 2438158"/>
              <a:gd name="T41" fmla="*/ 3114176 h 3322249"/>
              <a:gd name="T42" fmla="*/ 2438642 w 2438158"/>
              <a:gd name="T43" fmla="*/ 3226062 h 33222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38158" h="3322249">
                <a:moveTo>
                  <a:pt x="49521" y="0"/>
                </a:moveTo>
                <a:cubicBezTo>
                  <a:pt x="15309" y="10886"/>
                  <a:pt x="-18903" y="21772"/>
                  <a:pt x="12199" y="111968"/>
                </a:cubicBezTo>
                <a:cubicBezTo>
                  <a:pt x="43301" y="202164"/>
                  <a:pt x="155269" y="488303"/>
                  <a:pt x="236134" y="541176"/>
                </a:cubicBezTo>
                <a:cubicBezTo>
                  <a:pt x="316999" y="594050"/>
                  <a:pt x="453848" y="407438"/>
                  <a:pt x="497391" y="429209"/>
                </a:cubicBezTo>
                <a:cubicBezTo>
                  <a:pt x="540934" y="450980"/>
                  <a:pt x="419636" y="618932"/>
                  <a:pt x="497391" y="671805"/>
                </a:cubicBezTo>
                <a:cubicBezTo>
                  <a:pt x="575146" y="724678"/>
                  <a:pt x="848844" y="746449"/>
                  <a:pt x="963921" y="746449"/>
                </a:cubicBezTo>
                <a:cubicBezTo>
                  <a:pt x="1078998" y="746449"/>
                  <a:pt x="1113211" y="709127"/>
                  <a:pt x="1187856" y="671805"/>
                </a:cubicBezTo>
                <a:cubicBezTo>
                  <a:pt x="1262501" y="634483"/>
                  <a:pt x="1346477" y="513185"/>
                  <a:pt x="1411791" y="522515"/>
                </a:cubicBezTo>
                <a:cubicBezTo>
                  <a:pt x="1477105" y="531846"/>
                  <a:pt x="1523758" y="653143"/>
                  <a:pt x="1579742" y="727788"/>
                </a:cubicBezTo>
                <a:cubicBezTo>
                  <a:pt x="1635726" y="802433"/>
                  <a:pt x="1645056" y="908180"/>
                  <a:pt x="1747693" y="970384"/>
                </a:cubicBezTo>
                <a:cubicBezTo>
                  <a:pt x="1850330" y="1032588"/>
                  <a:pt x="2086705" y="1069911"/>
                  <a:pt x="2195562" y="1101013"/>
                </a:cubicBezTo>
                <a:cubicBezTo>
                  <a:pt x="2304419" y="1132115"/>
                  <a:pt x="2363514" y="1125894"/>
                  <a:pt x="2400836" y="1156996"/>
                </a:cubicBezTo>
                <a:cubicBezTo>
                  <a:pt x="2438158" y="1188098"/>
                  <a:pt x="2438158" y="1172547"/>
                  <a:pt x="2419497" y="1287625"/>
                </a:cubicBezTo>
                <a:cubicBezTo>
                  <a:pt x="2400836" y="1402703"/>
                  <a:pt x="2310640" y="1682621"/>
                  <a:pt x="2288868" y="1847462"/>
                </a:cubicBezTo>
                <a:cubicBezTo>
                  <a:pt x="2267097" y="2012303"/>
                  <a:pt x="2323080" y="2155372"/>
                  <a:pt x="2288868" y="2276670"/>
                </a:cubicBezTo>
                <a:cubicBezTo>
                  <a:pt x="2254656" y="2397968"/>
                  <a:pt x="2133358" y="2519265"/>
                  <a:pt x="2083595" y="2575249"/>
                </a:cubicBezTo>
                <a:cubicBezTo>
                  <a:pt x="2033832" y="2631233"/>
                  <a:pt x="2018281" y="2559699"/>
                  <a:pt x="1990289" y="2612572"/>
                </a:cubicBezTo>
                <a:cubicBezTo>
                  <a:pt x="1962297" y="2665445"/>
                  <a:pt x="1893873" y="2820955"/>
                  <a:pt x="1915644" y="2892490"/>
                </a:cubicBezTo>
                <a:cubicBezTo>
                  <a:pt x="1937415" y="2964025"/>
                  <a:pt x="2083595" y="2970245"/>
                  <a:pt x="2120917" y="3041780"/>
                </a:cubicBezTo>
                <a:cubicBezTo>
                  <a:pt x="2158239" y="3113315"/>
                  <a:pt x="2108476" y="3309257"/>
                  <a:pt x="2139578" y="3321698"/>
                </a:cubicBezTo>
                <a:cubicBezTo>
                  <a:pt x="2170680" y="3334139"/>
                  <a:pt x="2257766" y="3131976"/>
                  <a:pt x="2307529" y="3116425"/>
                </a:cubicBezTo>
                <a:cubicBezTo>
                  <a:pt x="2357292" y="3100874"/>
                  <a:pt x="2397725" y="3164633"/>
                  <a:pt x="2438158" y="3228392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2" name="Oval 8"/>
          <p:cNvSpPr>
            <a:spLocks noChangeAspect="1"/>
          </p:cNvSpPr>
          <p:nvPr/>
        </p:nvSpPr>
        <p:spPr bwMode="auto">
          <a:xfrm>
            <a:off x="21740813" y="2830513"/>
            <a:ext cx="365125" cy="3667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3" name="Oval 9"/>
          <p:cNvSpPr>
            <a:spLocks noChangeAspect="1"/>
          </p:cNvSpPr>
          <p:nvPr/>
        </p:nvSpPr>
        <p:spPr bwMode="auto">
          <a:xfrm>
            <a:off x="21866225" y="955675"/>
            <a:ext cx="274638" cy="2746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7" name="Oval 13"/>
          <p:cNvSpPr>
            <a:spLocks noChangeAspect="1"/>
          </p:cNvSpPr>
          <p:nvPr/>
        </p:nvSpPr>
        <p:spPr bwMode="auto">
          <a:xfrm>
            <a:off x="25687338" y="3838575"/>
            <a:ext cx="182562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1" name="Oval 17"/>
          <p:cNvSpPr>
            <a:spLocks noChangeAspect="1"/>
          </p:cNvSpPr>
          <p:nvPr/>
        </p:nvSpPr>
        <p:spPr bwMode="auto">
          <a:xfrm>
            <a:off x="20540663" y="4954588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3" name="Oval 19"/>
          <p:cNvSpPr>
            <a:spLocks noChangeAspect="1"/>
          </p:cNvSpPr>
          <p:nvPr/>
        </p:nvSpPr>
        <p:spPr bwMode="auto">
          <a:xfrm>
            <a:off x="24902951" y="12945136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6" name="Oval 22"/>
          <p:cNvSpPr>
            <a:spLocks noChangeAspect="1"/>
          </p:cNvSpPr>
          <p:nvPr/>
        </p:nvSpPr>
        <p:spPr bwMode="auto">
          <a:xfrm>
            <a:off x="21466175" y="13449300"/>
            <a:ext cx="274638" cy="2746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9" name="Oval 25"/>
          <p:cNvSpPr>
            <a:spLocks noChangeAspect="1"/>
          </p:cNvSpPr>
          <p:nvPr/>
        </p:nvSpPr>
        <p:spPr bwMode="auto">
          <a:xfrm>
            <a:off x="18624550" y="10383838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0" name="Oval 26"/>
          <p:cNvSpPr>
            <a:spLocks noChangeAspect="1"/>
          </p:cNvSpPr>
          <p:nvPr/>
        </p:nvSpPr>
        <p:spPr bwMode="auto">
          <a:xfrm>
            <a:off x="18951575" y="12058650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9" name="Oval 38"/>
          <p:cNvSpPr>
            <a:spLocks noChangeAspect="1"/>
          </p:cNvSpPr>
          <p:nvPr/>
        </p:nvSpPr>
        <p:spPr bwMode="auto">
          <a:xfrm>
            <a:off x="14751050" y="13358813"/>
            <a:ext cx="184150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2" name="Oval 41"/>
          <p:cNvSpPr>
            <a:spLocks noChangeAspect="1"/>
          </p:cNvSpPr>
          <p:nvPr/>
        </p:nvSpPr>
        <p:spPr bwMode="auto">
          <a:xfrm>
            <a:off x="20964525" y="11012488"/>
            <a:ext cx="182563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3" name="Oval 42"/>
          <p:cNvSpPr>
            <a:spLocks noChangeAspect="1"/>
          </p:cNvSpPr>
          <p:nvPr/>
        </p:nvSpPr>
        <p:spPr bwMode="auto">
          <a:xfrm>
            <a:off x="8116888" y="9813925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6" name="Oval 45"/>
          <p:cNvSpPr>
            <a:spLocks noChangeAspect="1"/>
          </p:cNvSpPr>
          <p:nvPr/>
        </p:nvSpPr>
        <p:spPr bwMode="auto">
          <a:xfrm>
            <a:off x="9758363" y="13565188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8" name="Oval 47"/>
          <p:cNvSpPr>
            <a:spLocks noChangeAspect="1"/>
          </p:cNvSpPr>
          <p:nvPr/>
        </p:nvSpPr>
        <p:spPr bwMode="auto">
          <a:xfrm>
            <a:off x="16716375" y="15367000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2" name="Oval 52"/>
          <p:cNvSpPr>
            <a:spLocks noChangeAspect="1"/>
          </p:cNvSpPr>
          <p:nvPr/>
        </p:nvSpPr>
        <p:spPr bwMode="auto">
          <a:xfrm>
            <a:off x="6551613" y="11323638"/>
            <a:ext cx="182562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4" name="Oval 57"/>
          <p:cNvSpPr>
            <a:spLocks noChangeAspect="1"/>
          </p:cNvSpPr>
          <p:nvPr/>
        </p:nvSpPr>
        <p:spPr bwMode="auto">
          <a:xfrm>
            <a:off x="3662363" y="1064736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6" name="Oval 59"/>
          <p:cNvSpPr>
            <a:spLocks noChangeAspect="1"/>
          </p:cNvSpPr>
          <p:nvPr/>
        </p:nvSpPr>
        <p:spPr bwMode="auto">
          <a:xfrm>
            <a:off x="2505075" y="8961438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7" name="Oval 60"/>
          <p:cNvSpPr>
            <a:spLocks noChangeAspect="1"/>
          </p:cNvSpPr>
          <p:nvPr/>
        </p:nvSpPr>
        <p:spPr bwMode="auto">
          <a:xfrm>
            <a:off x="2967038" y="961866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8" name="Oval 61"/>
          <p:cNvSpPr>
            <a:spLocks noChangeAspect="1"/>
          </p:cNvSpPr>
          <p:nvPr/>
        </p:nvSpPr>
        <p:spPr bwMode="auto">
          <a:xfrm>
            <a:off x="2967038" y="11931650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9" name="Oval 62"/>
          <p:cNvSpPr>
            <a:spLocks noChangeAspect="1"/>
          </p:cNvSpPr>
          <p:nvPr/>
        </p:nvSpPr>
        <p:spPr bwMode="auto">
          <a:xfrm>
            <a:off x="2555875" y="1292066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00" name="Oval 63"/>
          <p:cNvSpPr>
            <a:spLocks noChangeAspect="1"/>
          </p:cNvSpPr>
          <p:nvPr/>
        </p:nvSpPr>
        <p:spPr bwMode="auto">
          <a:xfrm>
            <a:off x="3241675" y="13655675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01" name="Oval 64"/>
          <p:cNvSpPr>
            <a:spLocks noChangeAspect="1"/>
          </p:cNvSpPr>
          <p:nvPr/>
        </p:nvSpPr>
        <p:spPr bwMode="auto">
          <a:xfrm>
            <a:off x="1754189" y="16172657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02" name="Text Box 36"/>
          <p:cNvSpPr txBox="1">
            <a:spLocks noChangeArrowheads="1"/>
          </p:cNvSpPr>
          <p:nvPr/>
        </p:nvSpPr>
        <p:spPr bwMode="auto">
          <a:xfrm>
            <a:off x="16025813" y="13039725"/>
            <a:ext cx="76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Paris</a:t>
            </a:r>
          </a:p>
        </p:txBody>
      </p:sp>
      <p:sp>
        <p:nvSpPr>
          <p:cNvPr id="6209" name="Text Box 36"/>
          <p:cNvSpPr txBox="1">
            <a:spLocks noChangeArrowheads="1"/>
          </p:cNvSpPr>
          <p:nvPr/>
        </p:nvSpPr>
        <p:spPr bwMode="auto">
          <a:xfrm>
            <a:off x="6907213" y="981392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 Havre</a:t>
            </a:r>
          </a:p>
        </p:txBody>
      </p:sp>
      <p:sp>
        <p:nvSpPr>
          <p:cNvPr id="6213" name="Text Box 36"/>
          <p:cNvSpPr txBox="1">
            <a:spLocks noChangeArrowheads="1"/>
          </p:cNvSpPr>
          <p:nvPr/>
        </p:nvSpPr>
        <p:spPr bwMode="auto">
          <a:xfrm>
            <a:off x="12069763" y="12598400"/>
            <a:ext cx="192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Mantes-la-Jolie</a:t>
            </a:r>
          </a:p>
        </p:txBody>
      </p:sp>
      <p:sp>
        <p:nvSpPr>
          <p:cNvPr id="6214" name="Text Box 36"/>
          <p:cNvSpPr txBox="1">
            <a:spLocks noChangeArrowheads="1"/>
          </p:cNvSpPr>
          <p:nvPr/>
        </p:nvSpPr>
        <p:spPr bwMode="auto">
          <a:xfrm rot="-2685874">
            <a:off x="2568678" y="11034064"/>
            <a:ext cx="1239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Carentan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15" name="Text Box 36"/>
          <p:cNvSpPr txBox="1">
            <a:spLocks noChangeArrowheads="1"/>
          </p:cNvSpPr>
          <p:nvPr/>
        </p:nvSpPr>
        <p:spPr bwMode="auto">
          <a:xfrm>
            <a:off x="1990725" y="8412163"/>
            <a:ext cx="1395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Cherbourg</a:t>
            </a:r>
          </a:p>
        </p:txBody>
      </p:sp>
      <p:sp>
        <p:nvSpPr>
          <p:cNvPr id="6216" name="Text Box 36"/>
          <p:cNvSpPr txBox="1">
            <a:spLocks noChangeArrowheads="1"/>
          </p:cNvSpPr>
          <p:nvPr/>
        </p:nvSpPr>
        <p:spPr bwMode="auto">
          <a:xfrm>
            <a:off x="1822450" y="9574213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Valognes</a:t>
            </a:r>
          </a:p>
        </p:txBody>
      </p:sp>
      <p:sp>
        <p:nvSpPr>
          <p:cNvPr id="6218" name="Text Box 36"/>
          <p:cNvSpPr txBox="1">
            <a:spLocks noChangeArrowheads="1"/>
          </p:cNvSpPr>
          <p:nvPr/>
        </p:nvSpPr>
        <p:spPr bwMode="auto">
          <a:xfrm>
            <a:off x="1581150" y="11806238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Coutances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19" name="Text Box 36"/>
          <p:cNvSpPr txBox="1">
            <a:spLocks noChangeArrowheads="1"/>
          </p:cNvSpPr>
          <p:nvPr/>
        </p:nvSpPr>
        <p:spPr bwMode="auto">
          <a:xfrm>
            <a:off x="1327150" y="12755563"/>
            <a:ext cx="1198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Granville</a:t>
            </a:r>
          </a:p>
        </p:txBody>
      </p:sp>
      <p:sp>
        <p:nvSpPr>
          <p:cNvPr id="6220" name="Text Box 36"/>
          <p:cNvSpPr txBox="1">
            <a:spLocks noChangeArrowheads="1"/>
          </p:cNvSpPr>
          <p:nvPr/>
        </p:nvSpPr>
        <p:spPr bwMode="auto">
          <a:xfrm>
            <a:off x="3508375" y="13455650"/>
            <a:ext cx="1392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Avranches</a:t>
            </a:r>
          </a:p>
        </p:txBody>
      </p:sp>
      <p:sp>
        <p:nvSpPr>
          <p:cNvPr id="6221" name="Text Box 36"/>
          <p:cNvSpPr txBox="1">
            <a:spLocks noChangeArrowheads="1"/>
          </p:cNvSpPr>
          <p:nvPr/>
        </p:nvSpPr>
        <p:spPr bwMode="auto">
          <a:xfrm>
            <a:off x="2072831" y="16065874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Rennes</a:t>
            </a:r>
          </a:p>
        </p:txBody>
      </p:sp>
      <p:sp>
        <p:nvSpPr>
          <p:cNvPr id="6222" name="Text Box 36"/>
          <p:cNvSpPr txBox="1">
            <a:spLocks noChangeArrowheads="1"/>
          </p:cNvSpPr>
          <p:nvPr/>
        </p:nvSpPr>
        <p:spPr bwMode="auto">
          <a:xfrm>
            <a:off x="5051425" y="12655550"/>
            <a:ext cx="636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Vire</a:t>
            </a:r>
          </a:p>
        </p:txBody>
      </p:sp>
      <p:sp>
        <p:nvSpPr>
          <p:cNvPr id="6225" name="Text Box 36"/>
          <p:cNvSpPr txBox="1">
            <a:spLocks noChangeArrowheads="1"/>
          </p:cNvSpPr>
          <p:nvPr/>
        </p:nvSpPr>
        <p:spPr bwMode="auto">
          <a:xfrm>
            <a:off x="7496968" y="16810475"/>
            <a:ext cx="1167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 Mans</a:t>
            </a:r>
          </a:p>
        </p:txBody>
      </p:sp>
      <p:sp>
        <p:nvSpPr>
          <p:cNvPr id="6226" name="Text Box 36"/>
          <p:cNvSpPr txBox="1">
            <a:spLocks noChangeArrowheads="1"/>
          </p:cNvSpPr>
          <p:nvPr/>
        </p:nvSpPr>
        <p:spPr bwMode="auto">
          <a:xfrm>
            <a:off x="9899650" y="13141325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L’Aigle</a:t>
            </a:r>
          </a:p>
        </p:txBody>
      </p:sp>
      <p:sp>
        <p:nvSpPr>
          <p:cNvPr id="6231" name="Text Box 36"/>
          <p:cNvSpPr txBox="1">
            <a:spLocks noChangeArrowheads="1"/>
          </p:cNvSpPr>
          <p:nvPr/>
        </p:nvSpPr>
        <p:spPr bwMode="auto">
          <a:xfrm>
            <a:off x="13425488" y="13577888"/>
            <a:ext cx="12842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Versailles</a:t>
            </a:r>
          </a:p>
        </p:txBody>
      </p:sp>
      <p:sp>
        <p:nvSpPr>
          <p:cNvPr id="6232" name="Text Box 36"/>
          <p:cNvSpPr txBox="1">
            <a:spLocks noChangeArrowheads="1"/>
          </p:cNvSpPr>
          <p:nvPr/>
        </p:nvSpPr>
        <p:spPr bwMode="auto">
          <a:xfrm>
            <a:off x="16525875" y="15594013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Fontainebleau</a:t>
            </a:r>
          </a:p>
        </p:txBody>
      </p:sp>
      <p:sp>
        <p:nvSpPr>
          <p:cNvPr id="6236" name="Text Box 36"/>
          <p:cNvSpPr txBox="1">
            <a:spLocks noChangeArrowheads="1"/>
          </p:cNvSpPr>
          <p:nvPr/>
        </p:nvSpPr>
        <p:spPr bwMode="auto">
          <a:xfrm>
            <a:off x="21001038" y="13031788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Sommesous</a:t>
            </a:r>
          </a:p>
        </p:txBody>
      </p:sp>
      <p:sp>
        <p:nvSpPr>
          <p:cNvPr id="6238" name="Text Box 36"/>
          <p:cNvSpPr txBox="1">
            <a:spLocks noChangeArrowheads="1"/>
          </p:cNvSpPr>
          <p:nvPr/>
        </p:nvSpPr>
        <p:spPr bwMode="auto">
          <a:xfrm>
            <a:off x="19194463" y="12091988"/>
            <a:ext cx="203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Chateau-Thierry</a:t>
            </a:r>
          </a:p>
        </p:txBody>
      </p:sp>
      <p:sp>
        <p:nvSpPr>
          <p:cNvPr id="6239" name="Text Box 36"/>
          <p:cNvSpPr txBox="1">
            <a:spLocks noChangeArrowheads="1"/>
          </p:cNvSpPr>
          <p:nvPr/>
        </p:nvSpPr>
        <p:spPr bwMode="auto">
          <a:xfrm>
            <a:off x="18827750" y="10290175"/>
            <a:ext cx="1227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Soissons</a:t>
            </a:r>
          </a:p>
        </p:txBody>
      </p:sp>
      <p:sp>
        <p:nvSpPr>
          <p:cNvPr id="6240" name="Text Box 36"/>
          <p:cNvSpPr txBox="1">
            <a:spLocks noChangeArrowheads="1"/>
          </p:cNvSpPr>
          <p:nvPr/>
        </p:nvSpPr>
        <p:spPr bwMode="auto">
          <a:xfrm>
            <a:off x="21193125" y="10756900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Reims</a:t>
            </a:r>
          </a:p>
        </p:txBody>
      </p:sp>
      <p:sp>
        <p:nvSpPr>
          <p:cNvPr id="6245" name="Text Box 36"/>
          <p:cNvSpPr txBox="1">
            <a:spLocks noChangeArrowheads="1"/>
          </p:cNvSpPr>
          <p:nvPr/>
        </p:nvSpPr>
        <p:spPr bwMode="auto">
          <a:xfrm>
            <a:off x="24425275" y="13237278"/>
            <a:ext cx="1410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Bar-le-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Duc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" name="Text Box 36"/>
          <p:cNvSpPr txBox="1">
            <a:spLocks noChangeArrowheads="1"/>
          </p:cNvSpPr>
          <p:nvPr/>
        </p:nvSpPr>
        <p:spPr bwMode="auto">
          <a:xfrm>
            <a:off x="20912138" y="4681538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Mons</a:t>
            </a:r>
          </a:p>
        </p:txBody>
      </p:sp>
      <p:sp>
        <p:nvSpPr>
          <p:cNvPr id="6251" name="Text Box 36"/>
          <p:cNvSpPr txBox="1">
            <a:spLocks noChangeArrowheads="1"/>
          </p:cNvSpPr>
          <p:nvPr/>
        </p:nvSpPr>
        <p:spPr bwMode="auto">
          <a:xfrm>
            <a:off x="22367875" y="666750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Antwerp</a:t>
            </a:r>
          </a:p>
        </p:txBody>
      </p:sp>
      <p:sp>
        <p:nvSpPr>
          <p:cNvPr id="6252" name="Text Box 36"/>
          <p:cNvSpPr txBox="1">
            <a:spLocks noChangeArrowheads="1"/>
          </p:cNvSpPr>
          <p:nvPr/>
        </p:nvSpPr>
        <p:spPr bwMode="auto">
          <a:xfrm>
            <a:off x="20400963" y="2725738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Brussels</a:t>
            </a:r>
          </a:p>
        </p:txBody>
      </p:sp>
      <p:sp>
        <p:nvSpPr>
          <p:cNvPr id="6253" name="Text Box 36"/>
          <p:cNvSpPr txBox="1">
            <a:spLocks noChangeArrowheads="1"/>
          </p:cNvSpPr>
          <p:nvPr/>
        </p:nvSpPr>
        <p:spPr bwMode="auto">
          <a:xfrm>
            <a:off x="24660225" y="39751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Liege</a:t>
            </a:r>
          </a:p>
        </p:txBody>
      </p:sp>
      <p:grpSp>
        <p:nvGrpSpPr>
          <p:cNvPr id="6303" name="Group 204"/>
          <p:cNvGrpSpPr>
            <a:grpSpLocks/>
          </p:cNvGrpSpPr>
          <p:nvPr/>
        </p:nvGrpSpPr>
        <p:grpSpPr bwMode="auto">
          <a:xfrm>
            <a:off x="995363" y="173916"/>
            <a:ext cx="8462963" cy="3968750"/>
            <a:chOff x="15748000" y="14203363"/>
            <a:chExt cx="8462963" cy="3968750"/>
          </a:xfrm>
        </p:grpSpPr>
        <p:grpSp>
          <p:nvGrpSpPr>
            <p:cNvPr id="6343" name="Group 104"/>
            <p:cNvGrpSpPr>
              <a:grpSpLocks/>
            </p:cNvGrpSpPr>
            <p:nvPr/>
          </p:nvGrpSpPr>
          <p:grpSpPr bwMode="auto">
            <a:xfrm>
              <a:off x="15748000" y="14203363"/>
              <a:ext cx="8462963" cy="3968750"/>
              <a:chOff x="1212137" y="3367898"/>
              <a:chExt cx="8462963" cy="3968750"/>
            </a:xfrm>
          </p:grpSpPr>
          <p:grpSp>
            <p:nvGrpSpPr>
              <p:cNvPr id="6345" name="Group 105"/>
              <p:cNvGrpSpPr>
                <a:grpSpLocks/>
              </p:cNvGrpSpPr>
              <p:nvPr/>
            </p:nvGrpSpPr>
            <p:grpSpPr bwMode="auto">
              <a:xfrm>
                <a:off x="1212137" y="3367898"/>
                <a:ext cx="8462963" cy="3968750"/>
                <a:chOff x="111125" y="14303375"/>
                <a:chExt cx="8462963" cy="3968750"/>
              </a:xfrm>
            </p:grpSpPr>
            <p:sp>
              <p:nvSpPr>
                <p:cNvPr id="634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125" y="14303375"/>
                  <a:ext cx="8462963" cy="3968750"/>
                </a:xfrm>
                <a:prstGeom prst="rect">
                  <a:avLst/>
                </a:prstGeom>
                <a:solidFill>
                  <a:schemeClr val="bg1"/>
                </a:solidFill>
                <a:ln w="1270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2613025"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2613025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2613025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2613025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2613025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261302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5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4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046323" y="15362238"/>
                  <a:ext cx="3736920" cy="1754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General Hospitals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And Depots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November 1944</a:t>
                  </a:r>
                </a:p>
              </p:txBody>
            </p:sp>
            <p:sp>
              <p:nvSpPr>
                <p:cNvPr id="634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612900" y="14495463"/>
                  <a:ext cx="5060950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ALLIED ARMY D-DAY</a:t>
                  </a:r>
                </a:p>
              </p:txBody>
            </p:sp>
            <p:pic>
              <p:nvPicPr>
                <p:cNvPr id="6350" name="Picture 90" descr="CSI Crest 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663" y="15098713"/>
                  <a:ext cx="2133600" cy="233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35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687388" y="15779750"/>
                  <a:ext cx="1587" cy="1298575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352" name="Group 255"/>
                <p:cNvGrpSpPr>
                  <a:grpSpLocks/>
                </p:cNvGrpSpPr>
                <p:nvPr/>
              </p:nvGrpSpPr>
              <p:grpSpPr bwMode="auto">
                <a:xfrm>
                  <a:off x="2036763" y="17387902"/>
                  <a:ext cx="4733928" cy="623888"/>
                  <a:chOff x="1283" y="10953"/>
                  <a:chExt cx="2982" cy="393"/>
                </a:xfrm>
              </p:grpSpPr>
              <p:sp>
                <p:nvSpPr>
                  <p:cNvPr id="6353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80" y="11025"/>
                    <a:ext cx="2304" cy="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54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523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55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5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3676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57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1" y="11074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2613025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50</a:t>
                    </a:r>
                  </a:p>
                </p:txBody>
              </p:sp>
              <p:sp>
                <p:nvSpPr>
                  <p:cNvPr id="6358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1" y="11064"/>
                    <a:ext cx="4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2613025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Miles</a:t>
                    </a:r>
                  </a:p>
                </p:txBody>
              </p:sp>
              <p:sp>
                <p:nvSpPr>
                  <p:cNvPr id="6359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3" y="11094"/>
                    <a:ext cx="205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2613025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6360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" y="11094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2613025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25</a:t>
                    </a:r>
                  </a:p>
                </p:txBody>
              </p:sp>
            </p:grpSp>
          </p:grpSp>
          <p:sp>
            <p:nvSpPr>
              <p:cNvPr id="6346" name="Text Box 107"/>
              <p:cNvSpPr txBox="1">
                <a:spLocks noChangeArrowheads="1"/>
              </p:cNvSpPr>
              <p:nvPr/>
            </p:nvSpPr>
            <p:spPr bwMode="auto">
              <a:xfrm>
                <a:off x="1321312" y="5331636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2613025"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2613025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2613025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2613025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2613025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261302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</a:t>
                </a:r>
              </a:p>
            </p:txBody>
          </p:sp>
        </p:grp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15959138" y="14716125"/>
              <a:ext cx="730250" cy="73183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l" defTabSz="2613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>
                  <a:solidFill>
                    <a:prstClr val="black"/>
                  </a:solidFill>
                  <a:latin typeface="Arial" charset="0"/>
                </a:rPr>
                <a:t>4c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305" name="Oval 56"/>
          <p:cNvSpPr>
            <a:spLocks noChangeAspect="1"/>
          </p:cNvSpPr>
          <p:nvPr/>
        </p:nvSpPr>
        <p:spPr bwMode="auto">
          <a:xfrm>
            <a:off x="4154488" y="1163161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06" name="Text Box 36"/>
          <p:cNvSpPr txBox="1">
            <a:spLocks noChangeArrowheads="1"/>
          </p:cNvSpPr>
          <p:nvPr/>
        </p:nvSpPr>
        <p:spPr bwMode="auto">
          <a:xfrm>
            <a:off x="3831108" y="11788066"/>
            <a:ext cx="78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 Lo</a:t>
            </a:r>
          </a:p>
        </p:txBody>
      </p:sp>
      <p:sp>
        <p:nvSpPr>
          <p:cNvPr id="6309" name="Rectangle 1"/>
          <p:cNvSpPr>
            <a:spLocks noChangeArrowheads="1"/>
          </p:cNvSpPr>
          <p:nvPr/>
        </p:nvSpPr>
        <p:spPr bwMode="auto">
          <a:xfrm>
            <a:off x="906463" y="96838"/>
            <a:ext cx="25603200" cy="18105437"/>
          </a:xfrm>
          <a:prstGeom prst="rect">
            <a:avLst/>
          </a:prstGeom>
          <a:noFill/>
          <a:ln w="152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10" name="Text Box 36"/>
          <p:cNvSpPr txBox="1">
            <a:spLocks noChangeArrowheads="1"/>
          </p:cNvSpPr>
          <p:nvPr/>
        </p:nvSpPr>
        <p:spPr bwMode="auto">
          <a:xfrm>
            <a:off x="6698455" y="11253066"/>
            <a:ext cx="79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Caen</a:t>
            </a:r>
          </a:p>
        </p:txBody>
      </p:sp>
      <p:sp>
        <p:nvSpPr>
          <p:cNvPr id="6321" name="Oval 51"/>
          <p:cNvSpPr>
            <a:spLocks noChangeAspect="1"/>
          </p:cNvSpPr>
          <p:nvPr/>
        </p:nvSpPr>
        <p:spPr bwMode="auto">
          <a:xfrm>
            <a:off x="7932738" y="16390144"/>
            <a:ext cx="184150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23" name="Oval 55"/>
          <p:cNvSpPr>
            <a:spLocks noChangeAspect="1"/>
          </p:cNvSpPr>
          <p:nvPr/>
        </p:nvSpPr>
        <p:spPr bwMode="auto">
          <a:xfrm>
            <a:off x="4819650" y="13001625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26" name="Freeform 229"/>
          <p:cNvSpPr>
            <a:spLocks/>
          </p:cNvSpPr>
          <p:nvPr/>
        </p:nvSpPr>
        <p:spPr bwMode="auto">
          <a:xfrm>
            <a:off x="8982075" y="9674225"/>
            <a:ext cx="14635246" cy="8112773"/>
          </a:xfrm>
          <a:custGeom>
            <a:avLst/>
            <a:gdLst>
              <a:gd name="T0" fmla="*/ 0 w 9254991"/>
              <a:gd name="T1" fmla="*/ 504958 h 4679056"/>
              <a:gd name="T2" fmla="*/ 716707 w 9254991"/>
              <a:gd name="T3" fmla="*/ 485917 h 4679056"/>
              <a:gd name="T4" fmla="*/ 848702 w 9254991"/>
              <a:gd name="T5" fmla="*/ 375922 h 4679056"/>
              <a:gd name="T6" fmla="*/ 1024695 w 9254991"/>
              <a:gd name="T7" fmla="*/ 89934 h 4679056"/>
              <a:gd name="T8" fmla="*/ 1266685 w 9254991"/>
              <a:gd name="T9" fmla="*/ 1938 h 4679056"/>
              <a:gd name="T10" fmla="*/ 1442678 w 9254991"/>
              <a:gd name="T11" fmla="*/ 155931 h 4679056"/>
              <a:gd name="T12" fmla="*/ 1464676 w 9254991"/>
              <a:gd name="T13" fmla="*/ 375922 h 4679056"/>
              <a:gd name="T14" fmla="*/ 1442678 w 9254991"/>
              <a:gd name="T15" fmla="*/ 705908 h 4679056"/>
              <a:gd name="T16" fmla="*/ 1596671 w 9254991"/>
              <a:gd name="T17" fmla="*/ 617912 h 4679056"/>
              <a:gd name="T18" fmla="*/ 1728666 w 9254991"/>
              <a:gd name="T19" fmla="*/ 309924 h 4679056"/>
              <a:gd name="T20" fmla="*/ 1904658 w 9254991"/>
              <a:gd name="T21" fmla="*/ 441919 h 4679056"/>
              <a:gd name="T22" fmla="*/ 1860659 w 9254991"/>
              <a:gd name="T23" fmla="*/ 859903 h 4679056"/>
              <a:gd name="T24" fmla="*/ 2036652 w 9254991"/>
              <a:gd name="T25" fmla="*/ 925900 h 4679056"/>
              <a:gd name="T26" fmla="*/ 2146648 w 9254991"/>
              <a:gd name="T27" fmla="*/ 727908 h 4679056"/>
              <a:gd name="T28" fmla="*/ 2256643 w 9254991"/>
              <a:gd name="T29" fmla="*/ 463919 h 4679056"/>
              <a:gd name="T30" fmla="*/ 2476635 w 9254991"/>
              <a:gd name="T31" fmla="*/ 617912 h 4679056"/>
              <a:gd name="T32" fmla="*/ 2476635 w 9254991"/>
              <a:gd name="T33" fmla="*/ 991896 h 4679056"/>
              <a:gd name="T34" fmla="*/ 2191460 w 9254991"/>
              <a:gd name="T35" fmla="*/ 1167889 h 4679056"/>
              <a:gd name="T36" fmla="*/ 2742253 w 9254991"/>
              <a:gd name="T37" fmla="*/ 1149150 h 4679056"/>
              <a:gd name="T38" fmla="*/ 3070609 w 9254991"/>
              <a:gd name="T39" fmla="*/ 1321884 h 4679056"/>
              <a:gd name="T40" fmla="*/ 2982614 w 9254991"/>
              <a:gd name="T41" fmla="*/ 1651870 h 4679056"/>
              <a:gd name="T42" fmla="*/ 3290600 w 9254991"/>
              <a:gd name="T43" fmla="*/ 1563873 h 4679056"/>
              <a:gd name="T44" fmla="*/ 3532590 w 9254991"/>
              <a:gd name="T45" fmla="*/ 1607872 h 4679056"/>
              <a:gd name="T46" fmla="*/ 3356598 w 9254991"/>
              <a:gd name="T47" fmla="*/ 1761865 h 4679056"/>
              <a:gd name="T48" fmla="*/ 3620587 w 9254991"/>
              <a:gd name="T49" fmla="*/ 2047854 h 4679056"/>
              <a:gd name="T50" fmla="*/ 3884576 w 9254991"/>
              <a:gd name="T51" fmla="*/ 2377840 h 4679056"/>
              <a:gd name="T52" fmla="*/ 4016571 w 9254991"/>
              <a:gd name="T53" fmla="*/ 2575832 h 4679056"/>
              <a:gd name="T54" fmla="*/ 4412554 w 9254991"/>
              <a:gd name="T55" fmla="*/ 2377840 h 4679056"/>
              <a:gd name="T56" fmla="*/ 4390555 w 9254991"/>
              <a:gd name="T57" fmla="*/ 2575832 h 4679056"/>
              <a:gd name="T58" fmla="*/ 4346557 w 9254991"/>
              <a:gd name="T59" fmla="*/ 2707826 h 4679056"/>
              <a:gd name="T60" fmla="*/ 4742540 w 9254991"/>
              <a:gd name="T61" fmla="*/ 2729826 h 4679056"/>
              <a:gd name="T62" fmla="*/ 5138524 w 9254991"/>
              <a:gd name="T63" fmla="*/ 2641830 h 4679056"/>
              <a:gd name="T64" fmla="*/ 5314517 w 9254991"/>
              <a:gd name="T65" fmla="*/ 2685828 h 4679056"/>
              <a:gd name="T66" fmla="*/ 5490509 w 9254991"/>
              <a:gd name="T67" fmla="*/ 2971816 h 4679056"/>
              <a:gd name="T68" fmla="*/ 5622504 w 9254991"/>
              <a:gd name="T69" fmla="*/ 2861821 h 4679056"/>
              <a:gd name="T70" fmla="*/ 5688501 w 9254991"/>
              <a:gd name="T71" fmla="*/ 2707826 h 4679056"/>
              <a:gd name="T72" fmla="*/ 5974489 w 9254991"/>
              <a:gd name="T73" fmla="*/ 2707826 h 4679056"/>
              <a:gd name="T74" fmla="*/ 5864493 w 9254991"/>
              <a:gd name="T75" fmla="*/ 2927818 h 4679056"/>
              <a:gd name="T76" fmla="*/ 5886493 w 9254991"/>
              <a:gd name="T77" fmla="*/ 3191807 h 4679056"/>
              <a:gd name="T78" fmla="*/ 6128483 w 9254991"/>
              <a:gd name="T79" fmla="*/ 3059812 h 4679056"/>
              <a:gd name="T80" fmla="*/ 6480469 w 9254991"/>
              <a:gd name="T81" fmla="*/ 2971816 h 4679056"/>
              <a:gd name="T82" fmla="*/ 6524467 w 9254991"/>
              <a:gd name="T83" fmla="*/ 3103810 h 4679056"/>
              <a:gd name="T84" fmla="*/ 6854453 w 9254991"/>
              <a:gd name="T85" fmla="*/ 3741784 h 4679056"/>
              <a:gd name="T86" fmla="*/ 6854453 w 9254991"/>
              <a:gd name="T87" fmla="*/ 4137767 h 4679056"/>
              <a:gd name="T88" fmla="*/ 6788455 w 9254991"/>
              <a:gd name="T89" fmla="*/ 4291762 h 4679056"/>
              <a:gd name="T90" fmla="*/ 7008446 w 9254991"/>
              <a:gd name="T91" fmla="*/ 4621748 h 4679056"/>
              <a:gd name="T92" fmla="*/ 7096443 w 9254991"/>
              <a:gd name="T93" fmla="*/ 4753743 h 4679056"/>
              <a:gd name="T94" fmla="*/ 7250436 w 9254991"/>
              <a:gd name="T95" fmla="*/ 4885737 h 4679056"/>
              <a:gd name="T96" fmla="*/ 7338433 w 9254991"/>
              <a:gd name="T97" fmla="*/ 5017732 h 4679056"/>
              <a:gd name="T98" fmla="*/ 7536424 w 9254991"/>
              <a:gd name="T99" fmla="*/ 5149727 h 4679056"/>
              <a:gd name="T100" fmla="*/ 7976406 w 9254991"/>
              <a:gd name="T101" fmla="*/ 5369718 h 4679056"/>
              <a:gd name="T102" fmla="*/ 8108401 w 9254991"/>
              <a:gd name="T103" fmla="*/ 5457713 h 4679056"/>
              <a:gd name="T104" fmla="*/ 8130400 w 9254991"/>
              <a:gd name="T105" fmla="*/ 5787701 h 4679056"/>
              <a:gd name="T106" fmla="*/ 8548382 w 9254991"/>
              <a:gd name="T107" fmla="*/ 5853697 h 4679056"/>
              <a:gd name="T108" fmla="*/ 9362348 w 9254991"/>
              <a:gd name="T109" fmla="*/ 5787701 h 4679056"/>
              <a:gd name="T110" fmla="*/ 9956324 w 9254991"/>
              <a:gd name="T111" fmla="*/ 5545710 h 4679056"/>
              <a:gd name="T112" fmla="*/ 10748291 w 9254991"/>
              <a:gd name="T113" fmla="*/ 5193725 h 4679056"/>
              <a:gd name="T114" fmla="*/ 11266294 w 9254991"/>
              <a:gd name="T115" fmla="*/ 4995732 h 4679056"/>
              <a:gd name="T116" fmla="*/ 11578380 w 9254991"/>
              <a:gd name="T117" fmla="*/ 5009123 h 46790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connsiteX0" fmla="*/ 0 w 11947624"/>
              <a:gd name="connsiteY0" fmla="*/ 403630 h 6504694"/>
              <a:gd name="connsiteX1" fmla="*/ 572888 w 11947624"/>
              <a:gd name="connsiteY1" fmla="*/ 388410 h 6504694"/>
              <a:gd name="connsiteX2" fmla="*/ 678396 w 11947624"/>
              <a:gd name="connsiteY2" fmla="*/ 300487 h 6504694"/>
              <a:gd name="connsiteX3" fmla="*/ 819073 w 11947624"/>
              <a:gd name="connsiteY3" fmla="*/ 71887 h 6504694"/>
              <a:gd name="connsiteX4" fmla="*/ 1012504 w 11947624"/>
              <a:gd name="connsiteY4" fmla="*/ 1549 h 6504694"/>
              <a:gd name="connsiteX5" fmla="*/ 1153181 w 11947624"/>
              <a:gd name="connsiteY5" fmla="*/ 124641 h 6504694"/>
              <a:gd name="connsiteX6" fmla="*/ 1170765 w 11947624"/>
              <a:gd name="connsiteY6" fmla="*/ 300487 h 6504694"/>
              <a:gd name="connsiteX7" fmla="*/ 1153181 w 11947624"/>
              <a:gd name="connsiteY7" fmla="*/ 564256 h 6504694"/>
              <a:gd name="connsiteX8" fmla="*/ 1276273 w 11947624"/>
              <a:gd name="connsiteY8" fmla="*/ 493918 h 6504694"/>
              <a:gd name="connsiteX9" fmla="*/ 1381781 w 11947624"/>
              <a:gd name="connsiteY9" fmla="*/ 247733 h 6504694"/>
              <a:gd name="connsiteX10" fmla="*/ 1522458 w 11947624"/>
              <a:gd name="connsiteY10" fmla="*/ 353241 h 6504694"/>
              <a:gd name="connsiteX11" fmla="*/ 1487288 w 11947624"/>
              <a:gd name="connsiteY11" fmla="*/ 687349 h 6504694"/>
              <a:gd name="connsiteX12" fmla="*/ 1627965 w 11947624"/>
              <a:gd name="connsiteY12" fmla="*/ 740103 h 6504694"/>
              <a:gd name="connsiteX13" fmla="*/ 1715888 w 11947624"/>
              <a:gd name="connsiteY13" fmla="*/ 581841 h 6504694"/>
              <a:gd name="connsiteX14" fmla="*/ 1803811 w 11947624"/>
              <a:gd name="connsiteY14" fmla="*/ 370826 h 6504694"/>
              <a:gd name="connsiteX15" fmla="*/ 1979658 w 11947624"/>
              <a:gd name="connsiteY15" fmla="*/ 493918 h 6504694"/>
              <a:gd name="connsiteX16" fmla="*/ 1979658 w 11947624"/>
              <a:gd name="connsiteY16" fmla="*/ 792856 h 6504694"/>
              <a:gd name="connsiteX17" fmla="*/ 1751708 w 11947624"/>
              <a:gd name="connsiteY17" fmla="*/ 933533 h 6504694"/>
              <a:gd name="connsiteX18" fmla="*/ 2191976 w 11947624"/>
              <a:gd name="connsiteY18" fmla="*/ 918554 h 6504694"/>
              <a:gd name="connsiteX19" fmla="*/ 2454442 w 11947624"/>
              <a:gd name="connsiteY19" fmla="*/ 1056626 h 6504694"/>
              <a:gd name="connsiteX20" fmla="*/ 2384104 w 11947624"/>
              <a:gd name="connsiteY20" fmla="*/ 1320395 h 6504694"/>
              <a:gd name="connsiteX21" fmla="*/ 2630288 w 11947624"/>
              <a:gd name="connsiteY21" fmla="*/ 1250056 h 6504694"/>
              <a:gd name="connsiteX22" fmla="*/ 2823719 w 11947624"/>
              <a:gd name="connsiteY22" fmla="*/ 1285226 h 6504694"/>
              <a:gd name="connsiteX23" fmla="*/ 2683042 w 11947624"/>
              <a:gd name="connsiteY23" fmla="*/ 1408318 h 6504694"/>
              <a:gd name="connsiteX24" fmla="*/ 2894058 w 11947624"/>
              <a:gd name="connsiteY24" fmla="*/ 1636918 h 6504694"/>
              <a:gd name="connsiteX25" fmla="*/ 3105073 w 11947624"/>
              <a:gd name="connsiteY25" fmla="*/ 1900687 h 6504694"/>
              <a:gd name="connsiteX26" fmla="*/ 3210581 w 11947624"/>
              <a:gd name="connsiteY26" fmla="*/ 2058949 h 6504694"/>
              <a:gd name="connsiteX27" fmla="*/ 3527104 w 11947624"/>
              <a:gd name="connsiteY27" fmla="*/ 1900687 h 6504694"/>
              <a:gd name="connsiteX28" fmla="*/ 3509519 w 11947624"/>
              <a:gd name="connsiteY28" fmla="*/ 2058949 h 6504694"/>
              <a:gd name="connsiteX29" fmla="*/ 3474350 w 11947624"/>
              <a:gd name="connsiteY29" fmla="*/ 2164456 h 6504694"/>
              <a:gd name="connsiteX30" fmla="*/ 3790873 w 11947624"/>
              <a:gd name="connsiteY30" fmla="*/ 2182041 h 6504694"/>
              <a:gd name="connsiteX31" fmla="*/ 4107396 w 11947624"/>
              <a:gd name="connsiteY31" fmla="*/ 2111703 h 6504694"/>
              <a:gd name="connsiteX32" fmla="*/ 4248073 w 11947624"/>
              <a:gd name="connsiteY32" fmla="*/ 2146872 h 6504694"/>
              <a:gd name="connsiteX33" fmla="*/ 4388750 w 11947624"/>
              <a:gd name="connsiteY33" fmla="*/ 2375472 h 6504694"/>
              <a:gd name="connsiteX34" fmla="*/ 4494258 w 11947624"/>
              <a:gd name="connsiteY34" fmla="*/ 2287549 h 6504694"/>
              <a:gd name="connsiteX35" fmla="*/ 4547011 w 11947624"/>
              <a:gd name="connsiteY35" fmla="*/ 2164456 h 6504694"/>
              <a:gd name="connsiteX36" fmla="*/ 4775611 w 11947624"/>
              <a:gd name="connsiteY36" fmla="*/ 2164456 h 6504694"/>
              <a:gd name="connsiteX37" fmla="*/ 4687688 w 11947624"/>
              <a:gd name="connsiteY37" fmla="*/ 2340303 h 6504694"/>
              <a:gd name="connsiteX38" fmla="*/ 4705273 w 11947624"/>
              <a:gd name="connsiteY38" fmla="*/ 2551318 h 6504694"/>
              <a:gd name="connsiteX39" fmla="*/ 4898704 w 11947624"/>
              <a:gd name="connsiteY39" fmla="*/ 2445810 h 6504694"/>
              <a:gd name="connsiteX40" fmla="*/ 5180058 w 11947624"/>
              <a:gd name="connsiteY40" fmla="*/ 2375472 h 6504694"/>
              <a:gd name="connsiteX41" fmla="*/ 5215227 w 11947624"/>
              <a:gd name="connsiteY41" fmla="*/ 2480979 h 6504694"/>
              <a:gd name="connsiteX42" fmla="*/ 5478996 w 11947624"/>
              <a:gd name="connsiteY42" fmla="*/ 2990933 h 6504694"/>
              <a:gd name="connsiteX43" fmla="*/ 5478996 w 11947624"/>
              <a:gd name="connsiteY43" fmla="*/ 3307456 h 6504694"/>
              <a:gd name="connsiteX44" fmla="*/ 5426242 w 11947624"/>
              <a:gd name="connsiteY44" fmla="*/ 3430549 h 6504694"/>
              <a:gd name="connsiteX45" fmla="*/ 5602088 w 11947624"/>
              <a:gd name="connsiteY45" fmla="*/ 3694318 h 6504694"/>
              <a:gd name="connsiteX46" fmla="*/ 5672427 w 11947624"/>
              <a:gd name="connsiteY46" fmla="*/ 3799826 h 6504694"/>
              <a:gd name="connsiteX47" fmla="*/ 5795519 w 11947624"/>
              <a:gd name="connsiteY47" fmla="*/ 3905333 h 6504694"/>
              <a:gd name="connsiteX48" fmla="*/ 5865858 w 11947624"/>
              <a:gd name="connsiteY48" fmla="*/ 4010841 h 6504694"/>
              <a:gd name="connsiteX49" fmla="*/ 6024119 w 11947624"/>
              <a:gd name="connsiteY49" fmla="*/ 4116349 h 6504694"/>
              <a:gd name="connsiteX50" fmla="*/ 6375811 w 11947624"/>
              <a:gd name="connsiteY50" fmla="*/ 4292195 h 6504694"/>
              <a:gd name="connsiteX51" fmla="*/ 6481319 w 11947624"/>
              <a:gd name="connsiteY51" fmla="*/ 4362533 h 6504694"/>
              <a:gd name="connsiteX52" fmla="*/ 6498904 w 11947624"/>
              <a:gd name="connsiteY52" fmla="*/ 4626303 h 6504694"/>
              <a:gd name="connsiteX53" fmla="*/ 6833011 w 11947624"/>
              <a:gd name="connsiteY53" fmla="*/ 4679056 h 6504694"/>
              <a:gd name="connsiteX54" fmla="*/ 7483642 w 11947624"/>
              <a:gd name="connsiteY54" fmla="*/ 4626303 h 6504694"/>
              <a:gd name="connsiteX55" fmla="*/ 7958427 w 11947624"/>
              <a:gd name="connsiteY55" fmla="*/ 4432872 h 6504694"/>
              <a:gd name="connsiteX56" fmla="*/ 8591473 w 11947624"/>
              <a:gd name="connsiteY56" fmla="*/ 4151518 h 6504694"/>
              <a:gd name="connsiteX57" fmla="*/ 9005530 w 11947624"/>
              <a:gd name="connsiteY57" fmla="*/ 3993256 h 6504694"/>
              <a:gd name="connsiteX58" fmla="*/ 11947624 w 11947624"/>
              <a:gd name="connsiteY58" fmla="*/ 6504694 h 6504694"/>
              <a:gd name="connsiteX0" fmla="*/ 0 w 11947624"/>
              <a:gd name="connsiteY0" fmla="*/ 403630 h 6504694"/>
              <a:gd name="connsiteX1" fmla="*/ 572888 w 11947624"/>
              <a:gd name="connsiteY1" fmla="*/ 388410 h 6504694"/>
              <a:gd name="connsiteX2" fmla="*/ 678396 w 11947624"/>
              <a:gd name="connsiteY2" fmla="*/ 300487 h 6504694"/>
              <a:gd name="connsiteX3" fmla="*/ 819073 w 11947624"/>
              <a:gd name="connsiteY3" fmla="*/ 71887 h 6504694"/>
              <a:gd name="connsiteX4" fmla="*/ 1012504 w 11947624"/>
              <a:gd name="connsiteY4" fmla="*/ 1549 h 6504694"/>
              <a:gd name="connsiteX5" fmla="*/ 1153181 w 11947624"/>
              <a:gd name="connsiteY5" fmla="*/ 124641 h 6504694"/>
              <a:gd name="connsiteX6" fmla="*/ 1170765 w 11947624"/>
              <a:gd name="connsiteY6" fmla="*/ 300487 h 6504694"/>
              <a:gd name="connsiteX7" fmla="*/ 1153181 w 11947624"/>
              <a:gd name="connsiteY7" fmla="*/ 564256 h 6504694"/>
              <a:gd name="connsiteX8" fmla="*/ 1276273 w 11947624"/>
              <a:gd name="connsiteY8" fmla="*/ 493918 h 6504694"/>
              <a:gd name="connsiteX9" fmla="*/ 1381781 w 11947624"/>
              <a:gd name="connsiteY9" fmla="*/ 247733 h 6504694"/>
              <a:gd name="connsiteX10" fmla="*/ 1522458 w 11947624"/>
              <a:gd name="connsiteY10" fmla="*/ 353241 h 6504694"/>
              <a:gd name="connsiteX11" fmla="*/ 1487288 w 11947624"/>
              <a:gd name="connsiteY11" fmla="*/ 687349 h 6504694"/>
              <a:gd name="connsiteX12" fmla="*/ 1627965 w 11947624"/>
              <a:gd name="connsiteY12" fmla="*/ 740103 h 6504694"/>
              <a:gd name="connsiteX13" fmla="*/ 1715888 w 11947624"/>
              <a:gd name="connsiteY13" fmla="*/ 581841 h 6504694"/>
              <a:gd name="connsiteX14" fmla="*/ 1803811 w 11947624"/>
              <a:gd name="connsiteY14" fmla="*/ 370826 h 6504694"/>
              <a:gd name="connsiteX15" fmla="*/ 1979658 w 11947624"/>
              <a:gd name="connsiteY15" fmla="*/ 493918 h 6504694"/>
              <a:gd name="connsiteX16" fmla="*/ 1979658 w 11947624"/>
              <a:gd name="connsiteY16" fmla="*/ 792856 h 6504694"/>
              <a:gd name="connsiteX17" fmla="*/ 1751708 w 11947624"/>
              <a:gd name="connsiteY17" fmla="*/ 933533 h 6504694"/>
              <a:gd name="connsiteX18" fmla="*/ 2191976 w 11947624"/>
              <a:gd name="connsiteY18" fmla="*/ 918554 h 6504694"/>
              <a:gd name="connsiteX19" fmla="*/ 2454442 w 11947624"/>
              <a:gd name="connsiteY19" fmla="*/ 1056626 h 6504694"/>
              <a:gd name="connsiteX20" fmla="*/ 2384104 w 11947624"/>
              <a:gd name="connsiteY20" fmla="*/ 1320395 h 6504694"/>
              <a:gd name="connsiteX21" fmla="*/ 2630288 w 11947624"/>
              <a:gd name="connsiteY21" fmla="*/ 1250056 h 6504694"/>
              <a:gd name="connsiteX22" fmla="*/ 2823719 w 11947624"/>
              <a:gd name="connsiteY22" fmla="*/ 1285226 h 6504694"/>
              <a:gd name="connsiteX23" fmla="*/ 2683042 w 11947624"/>
              <a:gd name="connsiteY23" fmla="*/ 1408318 h 6504694"/>
              <a:gd name="connsiteX24" fmla="*/ 2894058 w 11947624"/>
              <a:gd name="connsiteY24" fmla="*/ 1636918 h 6504694"/>
              <a:gd name="connsiteX25" fmla="*/ 3105073 w 11947624"/>
              <a:gd name="connsiteY25" fmla="*/ 1900687 h 6504694"/>
              <a:gd name="connsiteX26" fmla="*/ 3210581 w 11947624"/>
              <a:gd name="connsiteY26" fmla="*/ 2058949 h 6504694"/>
              <a:gd name="connsiteX27" fmla="*/ 3527104 w 11947624"/>
              <a:gd name="connsiteY27" fmla="*/ 1900687 h 6504694"/>
              <a:gd name="connsiteX28" fmla="*/ 3509519 w 11947624"/>
              <a:gd name="connsiteY28" fmla="*/ 2058949 h 6504694"/>
              <a:gd name="connsiteX29" fmla="*/ 3474350 w 11947624"/>
              <a:gd name="connsiteY29" fmla="*/ 2164456 h 6504694"/>
              <a:gd name="connsiteX30" fmla="*/ 3790873 w 11947624"/>
              <a:gd name="connsiteY30" fmla="*/ 2182041 h 6504694"/>
              <a:gd name="connsiteX31" fmla="*/ 4107396 w 11947624"/>
              <a:gd name="connsiteY31" fmla="*/ 2111703 h 6504694"/>
              <a:gd name="connsiteX32" fmla="*/ 4248073 w 11947624"/>
              <a:gd name="connsiteY32" fmla="*/ 2146872 h 6504694"/>
              <a:gd name="connsiteX33" fmla="*/ 4388750 w 11947624"/>
              <a:gd name="connsiteY33" fmla="*/ 2375472 h 6504694"/>
              <a:gd name="connsiteX34" fmla="*/ 4494258 w 11947624"/>
              <a:gd name="connsiteY34" fmla="*/ 2287549 h 6504694"/>
              <a:gd name="connsiteX35" fmla="*/ 4547011 w 11947624"/>
              <a:gd name="connsiteY35" fmla="*/ 2164456 h 6504694"/>
              <a:gd name="connsiteX36" fmla="*/ 4775611 w 11947624"/>
              <a:gd name="connsiteY36" fmla="*/ 2164456 h 6504694"/>
              <a:gd name="connsiteX37" fmla="*/ 4687688 w 11947624"/>
              <a:gd name="connsiteY37" fmla="*/ 2340303 h 6504694"/>
              <a:gd name="connsiteX38" fmla="*/ 4705273 w 11947624"/>
              <a:gd name="connsiteY38" fmla="*/ 2551318 h 6504694"/>
              <a:gd name="connsiteX39" fmla="*/ 4898704 w 11947624"/>
              <a:gd name="connsiteY39" fmla="*/ 2445810 h 6504694"/>
              <a:gd name="connsiteX40" fmla="*/ 5180058 w 11947624"/>
              <a:gd name="connsiteY40" fmla="*/ 2375472 h 6504694"/>
              <a:gd name="connsiteX41" fmla="*/ 5215227 w 11947624"/>
              <a:gd name="connsiteY41" fmla="*/ 2480979 h 6504694"/>
              <a:gd name="connsiteX42" fmla="*/ 5478996 w 11947624"/>
              <a:gd name="connsiteY42" fmla="*/ 2990933 h 6504694"/>
              <a:gd name="connsiteX43" fmla="*/ 5478996 w 11947624"/>
              <a:gd name="connsiteY43" fmla="*/ 3307456 h 6504694"/>
              <a:gd name="connsiteX44" fmla="*/ 5426242 w 11947624"/>
              <a:gd name="connsiteY44" fmla="*/ 3430549 h 6504694"/>
              <a:gd name="connsiteX45" fmla="*/ 5602088 w 11947624"/>
              <a:gd name="connsiteY45" fmla="*/ 3694318 h 6504694"/>
              <a:gd name="connsiteX46" fmla="*/ 5672427 w 11947624"/>
              <a:gd name="connsiteY46" fmla="*/ 3799826 h 6504694"/>
              <a:gd name="connsiteX47" fmla="*/ 5795519 w 11947624"/>
              <a:gd name="connsiteY47" fmla="*/ 3905333 h 6504694"/>
              <a:gd name="connsiteX48" fmla="*/ 5865858 w 11947624"/>
              <a:gd name="connsiteY48" fmla="*/ 4010841 h 6504694"/>
              <a:gd name="connsiteX49" fmla="*/ 6024119 w 11947624"/>
              <a:gd name="connsiteY49" fmla="*/ 4116349 h 6504694"/>
              <a:gd name="connsiteX50" fmla="*/ 6375811 w 11947624"/>
              <a:gd name="connsiteY50" fmla="*/ 4292195 h 6504694"/>
              <a:gd name="connsiteX51" fmla="*/ 6481319 w 11947624"/>
              <a:gd name="connsiteY51" fmla="*/ 4362533 h 6504694"/>
              <a:gd name="connsiteX52" fmla="*/ 6498904 w 11947624"/>
              <a:gd name="connsiteY52" fmla="*/ 4626303 h 6504694"/>
              <a:gd name="connsiteX53" fmla="*/ 6833011 w 11947624"/>
              <a:gd name="connsiteY53" fmla="*/ 4679056 h 6504694"/>
              <a:gd name="connsiteX54" fmla="*/ 7483642 w 11947624"/>
              <a:gd name="connsiteY54" fmla="*/ 4626303 h 6504694"/>
              <a:gd name="connsiteX55" fmla="*/ 7958427 w 11947624"/>
              <a:gd name="connsiteY55" fmla="*/ 4432872 h 6504694"/>
              <a:gd name="connsiteX56" fmla="*/ 8591473 w 11947624"/>
              <a:gd name="connsiteY56" fmla="*/ 4151518 h 6504694"/>
              <a:gd name="connsiteX57" fmla="*/ 9313260 w 11947624"/>
              <a:gd name="connsiteY57" fmla="*/ 3897074 h 6504694"/>
              <a:gd name="connsiteX58" fmla="*/ 11947624 w 11947624"/>
              <a:gd name="connsiteY58" fmla="*/ 6504694 h 6504694"/>
              <a:gd name="connsiteX0" fmla="*/ 0 w 11947624"/>
              <a:gd name="connsiteY0" fmla="*/ 403630 h 6504694"/>
              <a:gd name="connsiteX1" fmla="*/ 572888 w 11947624"/>
              <a:gd name="connsiteY1" fmla="*/ 388410 h 6504694"/>
              <a:gd name="connsiteX2" fmla="*/ 678396 w 11947624"/>
              <a:gd name="connsiteY2" fmla="*/ 300487 h 6504694"/>
              <a:gd name="connsiteX3" fmla="*/ 819073 w 11947624"/>
              <a:gd name="connsiteY3" fmla="*/ 71887 h 6504694"/>
              <a:gd name="connsiteX4" fmla="*/ 1012504 w 11947624"/>
              <a:gd name="connsiteY4" fmla="*/ 1549 h 6504694"/>
              <a:gd name="connsiteX5" fmla="*/ 1153181 w 11947624"/>
              <a:gd name="connsiteY5" fmla="*/ 124641 h 6504694"/>
              <a:gd name="connsiteX6" fmla="*/ 1170765 w 11947624"/>
              <a:gd name="connsiteY6" fmla="*/ 300487 h 6504694"/>
              <a:gd name="connsiteX7" fmla="*/ 1153181 w 11947624"/>
              <a:gd name="connsiteY7" fmla="*/ 564256 h 6504694"/>
              <a:gd name="connsiteX8" fmla="*/ 1276273 w 11947624"/>
              <a:gd name="connsiteY8" fmla="*/ 493918 h 6504694"/>
              <a:gd name="connsiteX9" fmla="*/ 1381781 w 11947624"/>
              <a:gd name="connsiteY9" fmla="*/ 247733 h 6504694"/>
              <a:gd name="connsiteX10" fmla="*/ 1522458 w 11947624"/>
              <a:gd name="connsiteY10" fmla="*/ 353241 h 6504694"/>
              <a:gd name="connsiteX11" fmla="*/ 1487288 w 11947624"/>
              <a:gd name="connsiteY11" fmla="*/ 687349 h 6504694"/>
              <a:gd name="connsiteX12" fmla="*/ 1627965 w 11947624"/>
              <a:gd name="connsiteY12" fmla="*/ 740103 h 6504694"/>
              <a:gd name="connsiteX13" fmla="*/ 1715888 w 11947624"/>
              <a:gd name="connsiteY13" fmla="*/ 581841 h 6504694"/>
              <a:gd name="connsiteX14" fmla="*/ 1803811 w 11947624"/>
              <a:gd name="connsiteY14" fmla="*/ 370826 h 6504694"/>
              <a:gd name="connsiteX15" fmla="*/ 1979658 w 11947624"/>
              <a:gd name="connsiteY15" fmla="*/ 493918 h 6504694"/>
              <a:gd name="connsiteX16" fmla="*/ 1979658 w 11947624"/>
              <a:gd name="connsiteY16" fmla="*/ 792856 h 6504694"/>
              <a:gd name="connsiteX17" fmla="*/ 1751708 w 11947624"/>
              <a:gd name="connsiteY17" fmla="*/ 933533 h 6504694"/>
              <a:gd name="connsiteX18" fmla="*/ 2191976 w 11947624"/>
              <a:gd name="connsiteY18" fmla="*/ 918554 h 6504694"/>
              <a:gd name="connsiteX19" fmla="*/ 2454442 w 11947624"/>
              <a:gd name="connsiteY19" fmla="*/ 1056626 h 6504694"/>
              <a:gd name="connsiteX20" fmla="*/ 2384104 w 11947624"/>
              <a:gd name="connsiteY20" fmla="*/ 1320395 h 6504694"/>
              <a:gd name="connsiteX21" fmla="*/ 2630288 w 11947624"/>
              <a:gd name="connsiteY21" fmla="*/ 1250056 h 6504694"/>
              <a:gd name="connsiteX22" fmla="*/ 2823719 w 11947624"/>
              <a:gd name="connsiteY22" fmla="*/ 1285226 h 6504694"/>
              <a:gd name="connsiteX23" fmla="*/ 2683042 w 11947624"/>
              <a:gd name="connsiteY23" fmla="*/ 1408318 h 6504694"/>
              <a:gd name="connsiteX24" fmla="*/ 2894058 w 11947624"/>
              <a:gd name="connsiteY24" fmla="*/ 1636918 h 6504694"/>
              <a:gd name="connsiteX25" fmla="*/ 3105073 w 11947624"/>
              <a:gd name="connsiteY25" fmla="*/ 1900687 h 6504694"/>
              <a:gd name="connsiteX26" fmla="*/ 3210581 w 11947624"/>
              <a:gd name="connsiteY26" fmla="*/ 2058949 h 6504694"/>
              <a:gd name="connsiteX27" fmla="*/ 3527104 w 11947624"/>
              <a:gd name="connsiteY27" fmla="*/ 1900687 h 6504694"/>
              <a:gd name="connsiteX28" fmla="*/ 3509519 w 11947624"/>
              <a:gd name="connsiteY28" fmla="*/ 2058949 h 6504694"/>
              <a:gd name="connsiteX29" fmla="*/ 3474350 w 11947624"/>
              <a:gd name="connsiteY29" fmla="*/ 2164456 h 6504694"/>
              <a:gd name="connsiteX30" fmla="*/ 3790873 w 11947624"/>
              <a:gd name="connsiteY30" fmla="*/ 2182041 h 6504694"/>
              <a:gd name="connsiteX31" fmla="*/ 4107396 w 11947624"/>
              <a:gd name="connsiteY31" fmla="*/ 2111703 h 6504694"/>
              <a:gd name="connsiteX32" fmla="*/ 4248073 w 11947624"/>
              <a:gd name="connsiteY32" fmla="*/ 2146872 h 6504694"/>
              <a:gd name="connsiteX33" fmla="*/ 4388750 w 11947624"/>
              <a:gd name="connsiteY33" fmla="*/ 2375472 h 6504694"/>
              <a:gd name="connsiteX34" fmla="*/ 4494258 w 11947624"/>
              <a:gd name="connsiteY34" fmla="*/ 2287549 h 6504694"/>
              <a:gd name="connsiteX35" fmla="*/ 4547011 w 11947624"/>
              <a:gd name="connsiteY35" fmla="*/ 2164456 h 6504694"/>
              <a:gd name="connsiteX36" fmla="*/ 4775611 w 11947624"/>
              <a:gd name="connsiteY36" fmla="*/ 2164456 h 6504694"/>
              <a:gd name="connsiteX37" fmla="*/ 4687688 w 11947624"/>
              <a:gd name="connsiteY37" fmla="*/ 2340303 h 6504694"/>
              <a:gd name="connsiteX38" fmla="*/ 4705273 w 11947624"/>
              <a:gd name="connsiteY38" fmla="*/ 2551318 h 6504694"/>
              <a:gd name="connsiteX39" fmla="*/ 4898704 w 11947624"/>
              <a:gd name="connsiteY39" fmla="*/ 2445810 h 6504694"/>
              <a:gd name="connsiteX40" fmla="*/ 5180058 w 11947624"/>
              <a:gd name="connsiteY40" fmla="*/ 2375472 h 6504694"/>
              <a:gd name="connsiteX41" fmla="*/ 5215227 w 11947624"/>
              <a:gd name="connsiteY41" fmla="*/ 2480979 h 6504694"/>
              <a:gd name="connsiteX42" fmla="*/ 5478996 w 11947624"/>
              <a:gd name="connsiteY42" fmla="*/ 2990933 h 6504694"/>
              <a:gd name="connsiteX43" fmla="*/ 5478996 w 11947624"/>
              <a:gd name="connsiteY43" fmla="*/ 3307456 h 6504694"/>
              <a:gd name="connsiteX44" fmla="*/ 5426242 w 11947624"/>
              <a:gd name="connsiteY44" fmla="*/ 3430549 h 6504694"/>
              <a:gd name="connsiteX45" fmla="*/ 5602088 w 11947624"/>
              <a:gd name="connsiteY45" fmla="*/ 3694318 h 6504694"/>
              <a:gd name="connsiteX46" fmla="*/ 5672427 w 11947624"/>
              <a:gd name="connsiteY46" fmla="*/ 3799826 h 6504694"/>
              <a:gd name="connsiteX47" fmla="*/ 5795519 w 11947624"/>
              <a:gd name="connsiteY47" fmla="*/ 3905333 h 6504694"/>
              <a:gd name="connsiteX48" fmla="*/ 5865858 w 11947624"/>
              <a:gd name="connsiteY48" fmla="*/ 4010841 h 6504694"/>
              <a:gd name="connsiteX49" fmla="*/ 6024119 w 11947624"/>
              <a:gd name="connsiteY49" fmla="*/ 4116349 h 6504694"/>
              <a:gd name="connsiteX50" fmla="*/ 6375811 w 11947624"/>
              <a:gd name="connsiteY50" fmla="*/ 4292195 h 6504694"/>
              <a:gd name="connsiteX51" fmla="*/ 6481319 w 11947624"/>
              <a:gd name="connsiteY51" fmla="*/ 4362533 h 6504694"/>
              <a:gd name="connsiteX52" fmla="*/ 6498904 w 11947624"/>
              <a:gd name="connsiteY52" fmla="*/ 4626303 h 6504694"/>
              <a:gd name="connsiteX53" fmla="*/ 6833011 w 11947624"/>
              <a:gd name="connsiteY53" fmla="*/ 4679056 h 6504694"/>
              <a:gd name="connsiteX54" fmla="*/ 7483642 w 11947624"/>
              <a:gd name="connsiteY54" fmla="*/ 4626303 h 6504694"/>
              <a:gd name="connsiteX55" fmla="*/ 7958427 w 11947624"/>
              <a:gd name="connsiteY55" fmla="*/ 4432872 h 6504694"/>
              <a:gd name="connsiteX56" fmla="*/ 8591473 w 11947624"/>
              <a:gd name="connsiteY56" fmla="*/ 4151518 h 6504694"/>
              <a:gd name="connsiteX57" fmla="*/ 9313260 w 11947624"/>
              <a:gd name="connsiteY57" fmla="*/ 3897074 h 6504694"/>
              <a:gd name="connsiteX58" fmla="*/ 11947624 w 11947624"/>
              <a:gd name="connsiteY58" fmla="*/ 6504694 h 6504694"/>
              <a:gd name="connsiteX0" fmla="*/ 0 w 11697594"/>
              <a:gd name="connsiteY0" fmla="*/ 403630 h 6485458"/>
              <a:gd name="connsiteX1" fmla="*/ 572888 w 11697594"/>
              <a:gd name="connsiteY1" fmla="*/ 388410 h 6485458"/>
              <a:gd name="connsiteX2" fmla="*/ 678396 w 11697594"/>
              <a:gd name="connsiteY2" fmla="*/ 300487 h 6485458"/>
              <a:gd name="connsiteX3" fmla="*/ 819073 w 11697594"/>
              <a:gd name="connsiteY3" fmla="*/ 71887 h 6485458"/>
              <a:gd name="connsiteX4" fmla="*/ 1012504 w 11697594"/>
              <a:gd name="connsiteY4" fmla="*/ 1549 h 6485458"/>
              <a:gd name="connsiteX5" fmla="*/ 1153181 w 11697594"/>
              <a:gd name="connsiteY5" fmla="*/ 124641 h 6485458"/>
              <a:gd name="connsiteX6" fmla="*/ 1170765 w 11697594"/>
              <a:gd name="connsiteY6" fmla="*/ 300487 h 6485458"/>
              <a:gd name="connsiteX7" fmla="*/ 1153181 w 11697594"/>
              <a:gd name="connsiteY7" fmla="*/ 564256 h 6485458"/>
              <a:gd name="connsiteX8" fmla="*/ 1276273 w 11697594"/>
              <a:gd name="connsiteY8" fmla="*/ 493918 h 6485458"/>
              <a:gd name="connsiteX9" fmla="*/ 1381781 w 11697594"/>
              <a:gd name="connsiteY9" fmla="*/ 247733 h 6485458"/>
              <a:gd name="connsiteX10" fmla="*/ 1522458 w 11697594"/>
              <a:gd name="connsiteY10" fmla="*/ 353241 h 6485458"/>
              <a:gd name="connsiteX11" fmla="*/ 1487288 w 11697594"/>
              <a:gd name="connsiteY11" fmla="*/ 687349 h 6485458"/>
              <a:gd name="connsiteX12" fmla="*/ 1627965 w 11697594"/>
              <a:gd name="connsiteY12" fmla="*/ 740103 h 6485458"/>
              <a:gd name="connsiteX13" fmla="*/ 1715888 w 11697594"/>
              <a:gd name="connsiteY13" fmla="*/ 581841 h 6485458"/>
              <a:gd name="connsiteX14" fmla="*/ 1803811 w 11697594"/>
              <a:gd name="connsiteY14" fmla="*/ 370826 h 6485458"/>
              <a:gd name="connsiteX15" fmla="*/ 1979658 w 11697594"/>
              <a:gd name="connsiteY15" fmla="*/ 493918 h 6485458"/>
              <a:gd name="connsiteX16" fmla="*/ 1979658 w 11697594"/>
              <a:gd name="connsiteY16" fmla="*/ 792856 h 6485458"/>
              <a:gd name="connsiteX17" fmla="*/ 1751708 w 11697594"/>
              <a:gd name="connsiteY17" fmla="*/ 933533 h 6485458"/>
              <a:gd name="connsiteX18" fmla="*/ 2191976 w 11697594"/>
              <a:gd name="connsiteY18" fmla="*/ 918554 h 6485458"/>
              <a:gd name="connsiteX19" fmla="*/ 2454442 w 11697594"/>
              <a:gd name="connsiteY19" fmla="*/ 1056626 h 6485458"/>
              <a:gd name="connsiteX20" fmla="*/ 2384104 w 11697594"/>
              <a:gd name="connsiteY20" fmla="*/ 1320395 h 6485458"/>
              <a:gd name="connsiteX21" fmla="*/ 2630288 w 11697594"/>
              <a:gd name="connsiteY21" fmla="*/ 1250056 h 6485458"/>
              <a:gd name="connsiteX22" fmla="*/ 2823719 w 11697594"/>
              <a:gd name="connsiteY22" fmla="*/ 1285226 h 6485458"/>
              <a:gd name="connsiteX23" fmla="*/ 2683042 w 11697594"/>
              <a:gd name="connsiteY23" fmla="*/ 1408318 h 6485458"/>
              <a:gd name="connsiteX24" fmla="*/ 2894058 w 11697594"/>
              <a:gd name="connsiteY24" fmla="*/ 1636918 h 6485458"/>
              <a:gd name="connsiteX25" fmla="*/ 3105073 w 11697594"/>
              <a:gd name="connsiteY25" fmla="*/ 1900687 h 6485458"/>
              <a:gd name="connsiteX26" fmla="*/ 3210581 w 11697594"/>
              <a:gd name="connsiteY26" fmla="*/ 2058949 h 6485458"/>
              <a:gd name="connsiteX27" fmla="*/ 3527104 w 11697594"/>
              <a:gd name="connsiteY27" fmla="*/ 1900687 h 6485458"/>
              <a:gd name="connsiteX28" fmla="*/ 3509519 w 11697594"/>
              <a:gd name="connsiteY28" fmla="*/ 2058949 h 6485458"/>
              <a:gd name="connsiteX29" fmla="*/ 3474350 w 11697594"/>
              <a:gd name="connsiteY29" fmla="*/ 2164456 h 6485458"/>
              <a:gd name="connsiteX30" fmla="*/ 3790873 w 11697594"/>
              <a:gd name="connsiteY30" fmla="*/ 2182041 h 6485458"/>
              <a:gd name="connsiteX31" fmla="*/ 4107396 w 11697594"/>
              <a:gd name="connsiteY31" fmla="*/ 2111703 h 6485458"/>
              <a:gd name="connsiteX32" fmla="*/ 4248073 w 11697594"/>
              <a:gd name="connsiteY32" fmla="*/ 2146872 h 6485458"/>
              <a:gd name="connsiteX33" fmla="*/ 4388750 w 11697594"/>
              <a:gd name="connsiteY33" fmla="*/ 2375472 h 6485458"/>
              <a:gd name="connsiteX34" fmla="*/ 4494258 w 11697594"/>
              <a:gd name="connsiteY34" fmla="*/ 2287549 h 6485458"/>
              <a:gd name="connsiteX35" fmla="*/ 4547011 w 11697594"/>
              <a:gd name="connsiteY35" fmla="*/ 2164456 h 6485458"/>
              <a:gd name="connsiteX36" fmla="*/ 4775611 w 11697594"/>
              <a:gd name="connsiteY36" fmla="*/ 2164456 h 6485458"/>
              <a:gd name="connsiteX37" fmla="*/ 4687688 w 11697594"/>
              <a:gd name="connsiteY37" fmla="*/ 2340303 h 6485458"/>
              <a:gd name="connsiteX38" fmla="*/ 4705273 w 11697594"/>
              <a:gd name="connsiteY38" fmla="*/ 2551318 h 6485458"/>
              <a:gd name="connsiteX39" fmla="*/ 4898704 w 11697594"/>
              <a:gd name="connsiteY39" fmla="*/ 2445810 h 6485458"/>
              <a:gd name="connsiteX40" fmla="*/ 5180058 w 11697594"/>
              <a:gd name="connsiteY40" fmla="*/ 2375472 h 6485458"/>
              <a:gd name="connsiteX41" fmla="*/ 5215227 w 11697594"/>
              <a:gd name="connsiteY41" fmla="*/ 2480979 h 6485458"/>
              <a:gd name="connsiteX42" fmla="*/ 5478996 w 11697594"/>
              <a:gd name="connsiteY42" fmla="*/ 2990933 h 6485458"/>
              <a:gd name="connsiteX43" fmla="*/ 5478996 w 11697594"/>
              <a:gd name="connsiteY43" fmla="*/ 3307456 h 6485458"/>
              <a:gd name="connsiteX44" fmla="*/ 5426242 w 11697594"/>
              <a:gd name="connsiteY44" fmla="*/ 3430549 h 6485458"/>
              <a:gd name="connsiteX45" fmla="*/ 5602088 w 11697594"/>
              <a:gd name="connsiteY45" fmla="*/ 3694318 h 6485458"/>
              <a:gd name="connsiteX46" fmla="*/ 5672427 w 11697594"/>
              <a:gd name="connsiteY46" fmla="*/ 3799826 h 6485458"/>
              <a:gd name="connsiteX47" fmla="*/ 5795519 w 11697594"/>
              <a:gd name="connsiteY47" fmla="*/ 3905333 h 6485458"/>
              <a:gd name="connsiteX48" fmla="*/ 5865858 w 11697594"/>
              <a:gd name="connsiteY48" fmla="*/ 4010841 h 6485458"/>
              <a:gd name="connsiteX49" fmla="*/ 6024119 w 11697594"/>
              <a:gd name="connsiteY49" fmla="*/ 4116349 h 6485458"/>
              <a:gd name="connsiteX50" fmla="*/ 6375811 w 11697594"/>
              <a:gd name="connsiteY50" fmla="*/ 4292195 h 6485458"/>
              <a:gd name="connsiteX51" fmla="*/ 6481319 w 11697594"/>
              <a:gd name="connsiteY51" fmla="*/ 4362533 h 6485458"/>
              <a:gd name="connsiteX52" fmla="*/ 6498904 w 11697594"/>
              <a:gd name="connsiteY52" fmla="*/ 4626303 h 6485458"/>
              <a:gd name="connsiteX53" fmla="*/ 6833011 w 11697594"/>
              <a:gd name="connsiteY53" fmla="*/ 4679056 h 6485458"/>
              <a:gd name="connsiteX54" fmla="*/ 7483642 w 11697594"/>
              <a:gd name="connsiteY54" fmla="*/ 4626303 h 6485458"/>
              <a:gd name="connsiteX55" fmla="*/ 7958427 w 11697594"/>
              <a:gd name="connsiteY55" fmla="*/ 4432872 h 6485458"/>
              <a:gd name="connsiteX56" fmla="*/ 8591473 w 11697594"/>
              <a:gd name="connsiteY56" fmla="*/ 4151518 h 6485458"/>
              <a:gd name="connsiteX57" fmla="*/ 9313260 w 11697594"/>
              <a:gd name="connsiteY57" fmla="*/ 3897074 h 6485458"/>
              <a:gd name="connsiteX58" fmla="*/ 11697594 w 11697594"/>
              <a:gd name="connsiteY58" fmla="*/ 6485458 h 648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697594" h="6485458">
                <a:moveTo>
                  <a:pt x="0" y="403630"/>
                </a:moveTo>
                <a:cubicBezTo>
                  <a:pt x="140039" y="412513"/>
                  <a:pt x="459822" y="405600"/>
                  <a:pt x="572888" y="388410"/>
                </a:cubicBezTo>
                <a:cubicBezTo>
                  <a:pt x="685954" y="371220"/>
                  <a:pt x="637365" y="353241"/>
                  <a:pt x="678396" y="300487"/>
                </a:cubicBezTo>
                <a:cubicBezTo>
                  <a:pt x="719427" y="247733"/>
                  <a:pt x="763388" y="121710"/>
                  <a:pt x="819073" y="71887"/>
                </a:cubicBezTo>
                <a:cubicBezTo>
                  <a:pt x="874758" y="22064"/>
                  <a:pt x="956819" y="-7243"/>
                  <a:pt x="1012504" y="1549"/>
                </a:cubicBezTo>
                <a:cubicBezTo>
                  <a:pt x="1068189" y="10341"/>
                  <a:pt x="1126804" y="74818"/>
                  <a:pt x="1153181" y="124641"/>
                </a:cubicBezTo>
                <a:cubicBezTo>
                  <a:pt x="1179558" y="174464"/>
                  <a:pt x="1170765" y="227218"/>
                  <a:pt x="1170765" y="300487"/>
                </a:cubicBezTo>
                <a:cubicBezTo>
                  <a:pt x="1170765" y="373756"/>
                  <a:pt x="1135596" y="532018"/>
                  <a:pt x="1153181" y="564256"/>
                </a:cubicBezTo>
                <a:cubicBezTo>
                  <a:pt x="1170766" y="596494"/>
                  <a:pt x="1238173" y="546672"/>
                  <a:pt x="1276273" y="493918"/>
                </a:cubicBezTo>
                <a:cubicBezTo>
                  <a:pt x="1314373" y="441164"/>
                  <a:pt x="1340750" y="271179"/>
                  <a:pt x="1381781" y="247733"/>
                </a:cubicBezTo>
                <a:cubicBezTo>
                  <a:pt x="1422812" y="224287"/>
                  <a:pt x="1504874" y="279972"/>
                  <a:pt x="1522458" y="353241"/>
                </a:cubicBezTo>
                <a:cubicBezTo>
                  <a:pt x="1540043" y="426510"/>
                  <a:pt x="1469704" y="622872"/>
                  <a:pt x="1487288" y="687349"/>
                </a:cubicBezTo>
                <a:cubicBezTo>
                  <a:pt x="1504872" y="751826"/>
                  <a:pt x="1589865" y="757688"/>
                  <a:pt x="1627965" y="740103"/>
                </a:cubicBezTo>
                <a:cubicBezTo>
                  <a:pt x="1666065" y="722518"/>
                  <a:pt x="1686580" y="643387"/>
                  <a:pt x="1715888" y="581841"/>
                </a:cubicBezTo>
                <a:cubicBezTo>
                  <a:pt x="1745196" y="520295"/>
                  <a:pt x="1759849" y="385480"/>
                  <a:pt x="1803811" y="370826"/>
                </a:cubicBezTo>
                <a:cubicBezTo>
                  <a:pt x="1847773" y="356172"/>
                  <a:pt x="1950350" y="423580"/>
                  <a:pt x="1979658" y="493918"/>
                </a:cubicBezTo>
                <a:cubicBezTo>
                  <a:pt x="2008966" y="564256"/>
                  <a:pt x="2017650" y="719587"/>
                  <a:pt x="1979658" y="792856"/>
                </a:cubicBezTo>
                <a:cubicBezTo>
                  <a:pt x="1941666" y="866125"/>
                  <a:pt x="1716322" y="912583"/>
                  <a:pt x="1751708" y="933533"/>
                </a:cubicBezTo>
                <a:cubicBezTo>
                  <a:pt x="1787094" y="954483"/>
                  <a:pt x="2074854" y="898038"/>
                  <a:pt x="2191976" y="918554"/>
                </a:cubicBezTo>
                <a:cubicBezTo>
                  <a:pt x="2309098" y="939070"/>
                  <a:pt x="2422421" y="989653"/>
                  <a:pt x="2454442" y="1056626"/>
                </a:cubicBezTo>
                <a:cubicBezTo>
                  <a:pt x="2486463" y="1123600"/>
                  <a:pt x="2354796" y="1288157"/>
                  <a:pt x="2384104" y="1320395"/>
                </a:cubicBezTo>
                <a:cubicBezTo>
                  <a:pt x="2413412" y="1352633"/>
                  <a:pt x="2557019" y="1255917"/>
                  <a:pt x="2630288" y="1250056"/>
                </a:cubicBezTo>
                <a:cubicBezTo>
                  <a:pt x="2703557" y="1244195"/>
                  <a:pt x="2814927" y="1258849"/>
                  <a:pt x="2823719" y="1285226"/>
                </a:cubicBezTo>
                <a:cubicBezTo>
                  <a:pt x="2832511" y="1311603"/>
                  <a:pt x="2671319" y="1349703"/>
                  <a:pt x="2683042" y="1408318"/>
                </a:cubicBezTo>
                <a:cubicBezTo>
                  <a:pt x="2694765" y="1466933"/>
                  <a:pt x="2823720" y="1554857"/>
                  <a:pt x="2894058" y="1636918"/>
                </a:cubicBezTo>
                <a:cubicBezTo>
                  <a:pt x="2964397" y="1718980"/>
                  <a:pt x="3052319" y="1830349"/>
                  <a:pt x="3105073" y="1900687"/>
                </a:cubicBezTo>
                <a:cubicBezTo>
                  <a:pt x="3157827" y="1971026"/>
                  <a:pt x="3140243" y="2058949"/>
                  <a:pt x="3210581" y="2058949"/>
                </a:cubicBezTo>
                <a:cubicBezTo>
                  <a:pt x="3280919" y="2058949"/>
                  <a:pt x="3477281" y="1900687"/>
                  <a:pt x="3527104" y="1900687"/>
                </a:cubicBezTo>
                <a:cubicBezTo>
                  <a:pt x="3576927" y="1900687"/>
                  <a:pt x="3518311" y="2014988"/>
                  <a:pt x="3509519" y="2058949"/>
                </a:cubicBezTo>
                <a:cubicBezTo>
                  <a:pt x="3500727" y="2102910"/>
                  <a:pt x="3427458" y="2143941"/>
                  <a:pt x="3474350" y="2164456"/>
                </a:cubicBezTo>
                <a:cubicBezTo>
                  <a:pt x="3521242" y="2184971"/>
                  <a:pt x="3685365" y="2190833"/>
                  <a:pt x="3790873" y="2182041"/>
                </a:cubicBezTo>
                <a:cubicBezTo>
                  <a:pt x="3896381" y="2173249"/>
                  <a:pt x="4031196" y="2117565"/>
                  <a:pt x="4107396" y="2111703"/>
                </a:cubicBezTo>
                <a:cubicBezTo>
                  <a:pt x="4183596" y="2105842"/>
                  <a:pt x="4201181" y="2102911"/>
                  <a:pt x="4248073" y="2146872"/>
                </a:cubicBezTo>
                <a:cubicBezTo>
                  <a:pt x="4294965" y="2190833"/>
                  <a:pt x="4347719" y="2352026"/>
                  <a:pt x="4388750" y="2375472"/>
                </a:cubicBezTo>
                <a:cubicBezTo>
                  <a:pt x="4429781" y="2398918"/>
                  <a:pt x="4467881" y="2322718"/>
                  <a:pt x="4494258" y="2287549"/>
                </a:cubicBezTo>
                <a:cubicBezTo>
                  <a:pt x="4520635" y="2252380"/>
                  <a:pt x="4500119" y="2184971"/>
                  <a:pt x="4547011" y="2164456"/>
                </a:cubicBezTo>
                <a:cubicBezTo>
                  <a:pt x="4593903" y="2143941"/>
                  <a:pt x="4752165" y="2135148"/>
                  <a:pt x="4775611" y="2164456"/>
                </a:cubicBezTo>
                <a:cubicBezTo>
                  <a:pt x="4799057" y="2193764"/>
                  <a:pt x="4699411" y="2275826"/>
                  <a:pt x="4687688" y="2340303"/>
                </a:cubicBezTo>
                <a:cubicBezTo>
                  <a:pt x="4675965" y="2404780"/>
                  <a:pt x="4670104" y="2533733"/>
                  <a:pt x="4705273" y="2551318"/>
                </a:cubicBezTo>
                <a:cubicBezTo>
                  <a:pt x="4740442" y="2568903"/>
                  <a:pt x="4819573" y="2475118"/>
                  <a:pt x="4898704" y="2445810"/>
                </a:cubicBezTo>
                <a:cubicBezTo>
                  <a:pt x="4977835" y="2416502"/>
                  <a:pt x="5127304" y="2369610"/>
                  <a:pt x="5180058" y="2375472"/>
                </a:cubicBezTo>
                <a:cubicBezTo>
                  <a:pt x="5232812" y="2381334"/>
                  <a:pt x="5165404" y="2378402"/>
                  <a:pt x="5215227" y="2480979"/>
                </a:cubicBezTo>
                <a:cubicBezTo>
                  <a:pt x="5265050" y="2583556"/>
                  <a:pt x="5435035" y="2853187"/>
                  <a:pt x="5478996" y="2990933"/>
                </a:cubicBezTo>
                <a:cubicBezTo>
                  <a:pt x="5522957" y="3128679"/>
                  <a:pt x="5487788" y="3234187"/>
                  <a:pt x="5478996" y="3307456"/>
                </a:cubicBezTo>
                <a:cubicBezTo>
                  <a:pt x="5470204" y="3380725"/>
                  <a:pt x="5405727" y="3366072"/>
                  <a:pt x="5426242" y="3430549"/>
                </a:cubicBezTo>
                <a:cubicBezTo>
                  <a:pt x="5446757" y="3495026"/>
                  <a:pt x="5602088" y="3694318"/>
                  <a:pt x="5602088" y="3694318"/>
                </a:cubicBezTo>
                <a:cubicBezTo>
                  <a:pt x="5643119" y="3755864"/>
                  <a:pt x="5640188" y="3764657"/>
                  <a:pt x="5672427" y="3799826"/>
                </a:cubicBezTo>
                <a:cubicBezTo>
                  <a:pt x="5704666" y="3834995"/>
                  <a:pt x="5763280" y="3870164"/>
                  <a:pt x="5795519" y="3905333"/>
                </a:cubicBezTo>
                <a:cubicBezTo>
                  <a:pt x="5827758" y="3940502"/>
                  <a:pt x="5827758" y="3975672"/>
                  <a:pt x="5865858" y="4010841"/>
                </a:cubicBezTo>
                <a:cubicBezTo>
                  <a:pt x="5903958" y="4046010"/>
                  <a:pt x="5939127" y="4069457"/>
                  <a:pt x="6024119" y="4116349"/>
                </a:cubicBezTo>
                <a:cubicBezTo>
                  <a:pt x="6109111" y="4163241"/>
                  <a:pt x="6299611" y="4251164"/>
                  <a:pt x="6375811" y="4292195"/>
                </a:cubicBezTo>
                <a:cubicBezTo>
                  <a:pt x="6452011" y="4333226"/>
                  <a:pt x="6460804" y="4306848"/>
                  <a:pt x="6481319" y="4362533"/>
                </a:cubicBezTo>
                <a:cubicBezTo>
                  <a:pt x="6501834" y="4418218"/>
                  <a:pt x="6440289" y="4573549"/>
                  <a:pt x="6498904" y="4626303"/>
                </a:cubicBezTo>
                <a:cubicBezTo>
                  <a:pt x="6557519" y="4679057"/>
                  <a:pt x="6668888" y="4679056"/>
                  <a:pt x="6833011" y="4679056"/>
                </a:cubicBezTo>
                <a:cubicBezTo>
                  <a:pt x="6997134" y="4679056"/>
                  <a:pt x="7296073" y="4667334"/>
                  <a:pt x="7483642" y="4626303"/>
                </a:cubicBezTo>
                <a:cubicBezTo>
                  <a:pt x="7671211" y="4585272"/>
                  <a:pt x="7773789" y="4512003"/>
                  <a:pt x="7958427" y="4432872"/>
                </a:cubicBezTo>
                <a:cubicBezTo>
                  <a:pt x="8143065" y="4353741"/>
                  <a:pt x="8365668" y="4240818"/>
                  <a:pt x="8591473" y="4151518"/>
                </a:cubicBezTo>
                <a:cubicBezTo>
                  <a:pt x="8817279" y="4062218"/>
                  <a:pt x="9202674" y="3921667"/>
                  <a:pt x="9313260" y="3897074"/>
                </a:cubicBezTo>
                <a:cubicBezTo>
                  <a:pt x="10212402" y="4084082"/>
                  <a:pt x="11539333" y="6362366"/>
                  <a:pt x="11697594" y="6485458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27" name="Freeform 230"/>
          <p:cNvSpPr>
            <a:spLocks/>
          </p:cNvSpPr>
          <p:nvPr/>
        </p:nvSpPr>
        <p:spPr bwMode="auto">
          <a:xfrm>
            <a:off x="15594013" y="11761788"/>
            <a:ext cx="10381330" cy="4436394"/>
          </a:xfrm>
          <a:custGeom>
            <a:avLst/>
            <a:gdLst>
              <a:gd name="T0" fmla="*/ 9706563 w 7758785"/>
              <a:gd name="T1" fmla="*/ 2824764 h 2257929"/>
              <a:gd name="T2" fmla="*/ 9135953 w 7758785"/>
              <a:gd name="T3" fmla="*/ 2204278 h 2257929"/>
              <a:gd name="T4" fmla="*/ 8139662 w 7758785"/>
              <a:gd name="T5" fmla="*/ 2006969 h 2257929"/>
              <a:gd name="T6" fmla="*/ 7831674 w 7758785"/>
              <a:gd name="T7" fmla="*/ 1940972 h 2257929"/>
              <a:gd name="T8" fmla="*/ 7413693 w 7758785"/>
              <a:gd name="T9" fmla="*/ 1127006 h 2257929"/>
              <a:gd name="T10" fmla="*/ 7039708 w 7758785"/>
              <a:gd name="T11" fmla="*/ 599028 h 2257929"/>
              <a:gd name="T12" fmla="*/ 6555728 w 7758785"/>
              <a:gd name="T13" fmla="*/ 313039 h 2257929"/>
              <a:gd name="T14" fmla="*/ 6049750 w 7758785"/>
              <a:gd name="T15" fmla="*/ 137047 h 2257929"/>
              <a:gd name="T16" fmla="*/ 5543770 w 7758785"/>
              <a:gd name="T17" fmla="*/ 203044 h 2257929"/>
              <a:gd name="T18" fmla="*/ 4927795 w 7758785"/>
              <a:gd name="T19" fmla="*/ 5052 h 2257929"/>
              <a:gd name="T20" fmla="*/ 4509812 w 7758785"/>
              <a:gd name="T21" fmla="*/ 71049 h 2257929"/>
              <a:gd name="T22" fmla="*/ 4355819 w 7758785"/>
              <a:gd name="T23" fmla="*/ 203044 h 2257929"/>
              <a:gd name="T24" fmla="*/ 4025833 w 7758785"/>
              <a:gd name="T25" fmla="*/ 247042 h 2257929"/>
              <a:gd name="T26" fmla="*/ 3629850 w 7758785"/>
              <a:gd name="T27" fmla="*/ 445033 h 2257929"/>
              <a:gd name="T28" fmla="*/ 3167869 w 7758785"/>
              <a:gd name="T29" fmla="*/ 775021 h 2257929"/>
              <a:gd name="T30" fmla="*/ 3035874 w 7758785"/>
              <a:gd name="T31" fmla="*/ 665025 h 2257929"/>
              <a:gd name="T32" fmla="*/ 2947878 w 7758785"/>
              <a:gd name="T33" fmla="*/ 775021 h 2257929"/>
              <a:gd name="T34" fmla="*/ 2881881 w 7758785"/>
              <a:gd name="T35" fmla="*/ 665025 h 2257929"/>
              <a:gd name="T36" fmla="*/ 2771885 w 7758785"/>
              <a:gd name="T37" fmla="*/ 775021 h 2257929"/>
              <a:gd name="T38" fmla="*/ 2353902 w 7758785"/>
              <a:gd name="T39" fmla="*/ 731021 h 2257929"/>
              <a:gd name="T40" fmla="*/ 2375902 w 7758785"/>
              <a:gd name="T41" fmla="*/ 599028 h 2257929"/>
              <a:gd name="T42" fmla="*/ 2427233 w 7758785"/>
              <a:gd name="T43" fmla="*/ 357037 h 2257929"/>
              <a:gd name="T44" fmla="*/ 2045916 w 7758785"/>
              <a:gd name="T45" fmla="*/ 511031 h 2257929"/>
              <a:gd name="T46" fmla="*/ 2067914 w 7758785"/>
              <a:gd name="T47" fmla="*/ 731021 h 2257929"/>
              <a:gd name="T48" fmla="*/ 1849554 w 7758785"/>
              <a:gd name="T49" fmla="*/ 673986 h 2257929"/>
              <a:gd name="T50" fmla="*/ 1759928 w 7758785"/>
              <a:gd name="T51" fmla="*/ 841018 h 2257929"/>
              <a:gd name="T52" fmla="*/ 1508975 w 7758785"/>
              <a:gd name="T53" fmla="*/ 849165 h 2257929"/>
              <a:gd name="T54" fmla="*/ 1099955 w 7758785"/>
              <a:gd name="T55" fmla="*/ 753021 h 2257929"/>
              <a:gd name="T56" fmla="*/ 672195 w 7758785"/>
              <a:gd name="T57" fmla="*/ 854054 h 2257929"/>
              <a:gd name="T58" fmla="*/ 351986 w 7758785"/>
              <a:gd name="T59" fmla="*/ 1039009 h 2257929"/>
              <a:gd name="T60" fmla="*/ 0 w 7758785"/>
              <a:gd name="T61" fmla="*/ 1171004 h 225792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connsiteX0" fmla="*/ 8297295 w 8297295"/>
              <a:gd name="connsiteY0" fmla="*/ 3546915 h 3546915"/>
              <a:gd name="connsiteX1" fmla="*/ 7302677 w 8297295"/>
              <a:gd name="connsiteY1" fmla="*/ 1761954 h 3546915"/>
              <a:gd name="connsiteX2" fmla="*/ 6506308 w 8297295"/>
              <a:gd name="connsiteY2" fmla="*/ 1604238 h 3546915"/>
              <a:gd name="connsiteX3" fmla="*/ 6260123 w 8297295"/>
              <a:gd name="connsiteY3" fmla="*/ 1551484 h 3546915"/>
              <a:gd name="connsiteX4" fmla="*/ 5926016 w 8297295"/>
              <a:gd name="connsiteY4" fmla="*/ 900854 h 3546915"/>
              <a:gd name="connsiteX5" fmla="*/ 5627077 w 8297295"/>
              <a:gd name="connsiteY5" fmla="*/ 478823 h 3546915"/>
              <a:gd name="connsiteX6" fmla="*/ 5240216 w 8297295"/>
              <a:gd name="connsiteY6" fmla="*/ 250223 h 3546915"/>
              <a:gd name="connsiteX7" fmla="*/ 4835770 w 8297295"/>
              <a:gd name="connsiteY7" fmla="*/ 109546 h 3546915"/>
              <a:gd name="connsiteX8" fmla="*/ 4431323 w 8297295"/>
              <a:gd name="connsiteY8" fmla="*/ 162300 h 3546915"/>
              <a:gd name="connsiteX9" fmla="*/ 3938954 w 8297295"/>
              <a:gd name="connsiteY9" fmla="*/ 4038 h 3546915"/>
              <a:gd name="connsiteX10" fmla="*/ 3604846 w 8297295"/>
              <a:gd name="connsiteY10" fmla="*/ 56792 h 3546915"/>
              <a:gd name="connsiteX11" fmla="*/ 3481754 w 8297295"/>
              <a:gd name="connsiteY11" fmla="*/ 162300 h 3546915"/>
              <a:gd name="connsiteX12" fmla="*/ 3217985 w 8297295"/>
              <a:gd name="connsiteY12" fmla="*/ 197469 h 3546915"/>
              <a:gd name="connsiteX13" fmla="*/ 2901462 w 8297295"/>
              <a:gd name="connsiteY13" fmla="*/ 355730 h 3546915"/>
              <a:gd name="connsiteX14" fmla="*/ 2532185 w 8297295"/>
              <a:gd name="connsiteY14" fmla="*/ 619500 h 3546915"/>
              <a:gd name="connsiteX15" fmla="*/ 2426677 w 8297295"/>
              <a:gd name="connsiteY15" fmla="*/ 531577 h 3546915"/>
              <a:gd name="connsiteX16" fmla="*/ 2356339 w 8297295"/>
              <a:gd name="connsiteY16" fmla="*/ 619500 h 3546915"/>
              <a:gd name="connsiteX17" fmla="*/ 2303585 w 8297295"/>
              <a:gd name="connsiteY17" fmla="*/ 531577 h 3546915"/>
              <a:gd name="connsiteX18" fmla="*/ 2215662 w 8297295"/>
              <a:gd name="connsiteY18" fmla="*/ 619500 h 3546915"/>
              <a:gd name="connsiteX19" fmla="*/ 1881554 w 8297295"/>
              <a:gd name="connsiteY19" fmla="*/ 584330 h 3546915"/>
              <a:gd name="connsiteX20" fmla="*/ 1899139 w 8297295"/>
              <a:gd name="connsiteY20" fmla="*/ 478823 h 3546915"/>
              <a:gd name="connsiteX21" fmla="*/ 1940170 w 8297295"/>
              <a:gd name="connsiteY21" fmla="*/ 285392 h 3546915"/>
              <a:gd name="connsiteX22" fmla="*/ 1635370 w 8297295"/>
              <a:gd name="connsiteY22" fmla="*/ 408484 h 3546915"/>
              <a:gd name="connsiteX23" fmla="*/ 1652954 w 8297295"/>
              <a:gd name="connsiteY23" fmla="*/ 584330 h 3546915"/>
              <a:gd name="connsiteX24" fmla="*/ 1478411 w 8297295"/>
              <a:gd name="connsiteY24" fmla="*/ 538740 h 3546915"/>
              <a:gd name="connsiteX25" fmla="*/ 1406770 w 8297295"/>
              <a:gd name="connsiteY25" fmla="*/ 672254 h 3546915"/>
              <a:gd name="connsiteX26" fmla="*/ 1206175 w 8297295"/>
              <a:gd name="connsiteY26" fmla="*/ 678766 h 3546915"/>
              <a:gd name="connsiteX27" fmla="*/ 879231 w 8297295"/>
              <a:gd name="connsiteY27" fmla="*/ 601915 h 3546915"/>
              <a:gd name="connsiteX28" fmla="*/ 537308 w 8297295"/>
              <a:gd name="connsiteY28" fmla="*/ 682674 h 3546915"/>
              <a:gd name="connsiteX29" fmla="*/ 281354 w 8297295"/>
              <a:gd name="connsiteY29" fmla="*/ 830515 h 3546915"/>
              <a:gd name="connsiteX30" fmla="*/ 0 w 8297295"/>
              <a:gd name="connsiteY30" fmla="*/ 936023 h 354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97295" h="3546915">
                <a:moveTo>
                  <a:pt x="8297295" y="3546915"/>
                </a:moveTo>
                <a:cubicBezTo>
                  <a:pt x="8230898" y="3442589"/>
                  <a:pt x="7601175" y="2085734"/>
                  <a:pt x="7302677" y="1761954"/>
                </a:cubicBezTo>
                <a:cubicBezTo>
                  <a:pt x="7004179" y="1438175"/>
                  <a:pt x="6680067" y="1639316"/>
                  <a:pt x="6506308" y="1604238"/>
                </a:cubicBezTo>
                <a:cubicBezTo>
                  <a:pt x="6332549" y="1569160"/>
                  <a:pt x="6356838" y="1668715"/>
                  <a:pt x="6260123" y="1551484"/>
                </a:cubicBezTo>
                <a:cubicBezTo>
                  <a:pt x="6163408" y="1434253"/>
                  <a:pt x="6031524" y="1079631"/>
                  <a:pt x="5926016" y="900854"/>
                </a:cubicBezTo>
                <a:cubicBezTo>
                  <a:pt x="5820508" y="722077"/>
                  <a:pt x="5741377" y="587261"/>
                  <a:pt x="5627077" y="478823"/>
                </a:cubicBezTo>
                <a:cubicBezTo>
                  <a:pt x="5512777" y="370385"/>
                  <a:pt x="5372101" y="311769"/>
                  <a:pt x="5240216" y="250223"/>
                </a:cubicBezTo>
                <a:cubicBezTo>
                  <a:pt x="5108331" y="188677"/>
                  <a:pt x="4970586" y="124200"/>
                  <a:pt x="4835770" y="109546"/>
                </a:cubicBezTo>
                <a:cubicBezTo>
                  <a:pt x="4700954" y="94892"/>
                  <a:pt x="4580792" y="179885"/>
                  <a:pt x="4431323" y="162300"/>
                </a:cubicBezTo>
                <a:cubicBezTo>
                  <a:pt x="4281854" y="144715"/>
                  <a:pt x="4076700" y="21623"/>
                  <a:pt x="3938954" y="4038"/>
                </a:cubicBezTo>
                <a:cubicBezTo>
                  <a:pt x="3801208" y="-13547"/>
                  <a:pt x="3681046" y="30415"/>
                  <a:pt x="3604846" y="56792"/>
                </a:cubicBezTo>
                <a:cubicBezTo>
                  <a:pt x="3528646" y="83169"/>
                  <a:pt x="3546231" y="138854"/>
                  <a:pt x="3481754" y="162300"/>
                </a:cubicBezTo>
                <a:cubicBezTo>
                  <a:pt x="3417277" y="185746"/>
                  <a:pt x="3314700" y="165231"/>
                  <a:pt x="3217985" y="197469"/>
                </a:cubicBezTo>
                <a:cubicBezTo>
                  <a:pt x="3121270" y="229707"/>
                  <a:pt x="3015762" y="285391"/>
                  <a:pt x="2901462" y="355730"/>
                </a:cubicBezTo>
                <a:cubicBezTo>
                  <a:pt x="2787162" y="426069"/>
                  <a:pt x="2611316" y="590192"/>
                  <a:pt x="2532185" y="619500"/>
                </a:cubicBezTo>
                <a:cubicBezTo>
                  <a:pt x="2453054" y="648808"/>
                  <a:pt x="2455985" y="531577"/>
                  <a:pt x="2426677" y="531577"/>
                </a:cubicBezTo>
                <a:cubicBezTo>
                  <a:pt x="2397369" y="531577"/>
                  <a:pt x="2376854" y="619500"/>
                  <a:pt x="2356339" y="619500"/>
                </a:cubicBezTo>
                <a:cubicBezTo>
                  <a:pt x="2335824" y="619500"/>
                  <a:pt x="2327031" y="531577"/>
                  <a:pt x="2303585" y="531577"/>
                </a:cubicBezTo>
                <a:cubicBezTo>
                  <a:pt x="2280139" y="531577"/>
                  <a:pt x="2286000" y="610708"/>
                  <a:pt x="2215662" y="619500"/>
                </a:cubicBezTo>
                <a:cubicBezTo>
                  <a:pt x="2145324" y="628292"/>
                  <a:pt x="1934308" y="607776"/>
                  <a:pt x="1881554" y="584330"/>
                </a:cubicBezTo>
                <a:cubicBezTo>
                  <a:pt x="1828800" y="560884"/>
                  <a:pt x="1889370" y="528646"/>
                  <a:pt x="1899139" y="478823"/>
                </a:cubicBezTo>
                <a:cubicBezTo>
                  <a:pt x="1908908" y="429000"/>
                  <a:pt x="1984131" y="297115"/>
                  <a:pt x="1940170" y="285392"/>
                </a:cubicBezTo>
                <a:cubicBezTo>
                  <a:pt x="1896208" y="273669"/>
                  <a:pt x="1683239" y="358661"/>
                  <a:pt x="1635370" y="408484"/>
                </a:cubicBezTo>
                <a:cubicBezTo>
                  <a:pt x="1587501" y="458307"/>
                  <a:pt x="1679114" y="562621"/>
                  <a:pt x="1652954" y="584330"/>
                </a:cubicBezTo>
                <a:cubicBezTo>
                  <a:pt x="1626794" y="606039"/>
                  <a:pt x="1519442" y="524086"/>
                  <a:pt x="1478411" y="538740"/>
                </a:cubicBezTo>
                <a:cubicBezTo>
                  <a:pt x="1437380" y="553394"/>
                  <a:pt x="1452143" y="648916"/>
                  <a:pt x="1406770" y="672254"/>
                </a:cubicBezTo>
                <a:cubicBezTo>
                  <a:pt x="1361397" y="695592"/>
                  <a:pt x="1294098" y="690489"/>
                  <a:pt x="1206175" y="678766"/>
                </a:cubicBezTo>
                <a:cubicBezTo>
                  <a:pt x="1118252" y="667043"/>
                  <a:pt x="990709" y="601264"/>
                  <a:pt x="879231" y="601915"/>
                </a:cubicBezTo>
                <a:cubicBezTo>
                  <a:pt x="767753" y="602566"/>
                  <a:pt x="537308" y="682674"/>
                  <a:pt x="537308" y="682674"/>
                </a:cubicBezTo>
                <a:cubicBezTo>
                  <a:pt x="451990" y="731954"/>
                  <a:pt x="370905" y="788290"/>
                  <a:pt x="281354" y="830515"/>
                </a:cubicBezTo>
                <a:cubicBezTo>
                  <a:pt x="191803" y="872740"/>
                  <a:pt x="93785" y="900854"/>
                  <a:pt x="0" y="936023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29" name="Freeform 7"/>
          <p:cNvSpPr>
            <a:spLocks/>
          </p:cNvSpPr>
          <p:nvPr/>
        </p:nvSpPr>
        <p:spPr bwMode="auto">
          <a:xfrm>
            <a:off x="15189200" y="12920663"/>
            <a:ext cx="685800" cy="528637"/>
          </a:xfrm>
          <a:custGeom>
            <a:avLst/>
            <a:gdLst>
              <a:gd name="T0" fmla="*/ 70817 w 686494"/>
              <a:gd name="T1" fmla="*/ 30566 h 529485"/>
              <a:gd name="T2" fmla="*/ 473810 w 686494"/>
              <a:gd name="T3" fmla="*/ 40729 h 529485"/>
              <a:gd name="T4" fmla="*/ 680392 w 686494"/>
              <a:gd name="T5" fmla="*/ 231910 h 529485"/>
              <a:gd name="T6" fmla="*/ 597449 w 686494"/>
              <a:gd name="T7" fmla="*/ 495603 h 529485"/>
              <a:gd name="T8" fmla="*/ 361896 w 686494"/>
              <a:gd name="T9" fmla="*/ 470284 h 529485"/>
              <a:gd name="T10" fmla="*/ 128240 w 686494"/>
              <a:gd name="T11" fmla="*/ 522645 h 529485"/>
              <a:gd name="T12" fmla="*/ 4772 w 686494"/>
              <a:gd name="T13" fmla="*/ 380550 h 529485"/>
              <a:gd name="T14" fmla="*/ 70817 w 686494"/>
              <a:gd name="T15" fmla="*/ 30566 h 5294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6494" h="529485">
                <a:moveTo>
                  <a:pt x="70961" y="30664"/>
                </a:moveTo>
                <a:cubicBezTo>
                  <a:pt x="149292" y="-26155"/>
                  <a:pt x="372968" y="7194"/>
                  <a:pt x="474769" y="40859"/>
                </a:cubicBezTo>
                <a:cubicBezTo>
                  <a:pt x="576570" y="74524"/>
                  <a:pt x="661122" y="156599"/>
                  <a:pt x="681770" y="232655"/>
                </a:cubicBezTo>
                <a:cubicBezTo>
                  <a:pt x="702418" y="308711"/>
                  <a:pt x="651849" y="457338"/>
                  <a:pt x="598659" y="497194"/>
                </a:cubicBezTo>
                <a:cubicBezTo>
                  <a:pt x="545469" y="537050"/>
                  <a:pt x="440989" y="467273"/>
                  <a:pt x="362629" y="471794"/>
                </a:cubicBezTo>
                <a:cubicBezTo>
                  <a:pt x="284269" y="476315"/>
                  <a:pt x="178263" y="549204"/>
                  <a:pt x="128500" y="524323"/>
                </a:cubicBezTo>
                <a:cubicBezTo>
                  <a:pt x="78737" y="499442"/>
                  <a:pt x="14372" y="464047"/>
                  <a:pt x="4782" y="381771"/>
                </a:cubicBezTo>
                <a:cubicBezTo>
                  <a:pt x="-4808" y="299495"/>
                  <a:pt x="-7370" y="87483"/>
                  <a:pt x="70961" y="30664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34" name="Oval 34"/>
          <p:cNvSpPr>
            <a:spLocks noChangeAspect="1"/>
          </p:cNvSpPr>
          <p:nvPr/>
        </p:nvSpPr>
        <p:spPr bwMode="auto">
          <a:xfrm>
            <a:off x="13339763" y="1238091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Oval 57"/>
          <p:cNvSpPr>
            <a:spLocks noChangeAspect="1"/>
          </p:cNvSpPr>
          <p:nvPr/>
        </p:nvSpPr>
        <p:spPr bwMode="auto">
          <a:xfrm>
            <a:off x="2502426" y="1079976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9" name="Text Box 36"/>
          <p:cNvSpPr txBox="1">
            <a:spLocks noChangeArrowheads="1"/>
          </p:cNvSpPr>
          <p:nvPr/>
        </p:nvSpPr>
        <p:spPr bwMode="auto">
          <a:xfrm>
            <a:off x="959384" y="10950606"/>
            <a:ext cx="2165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Have-du-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Puits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Callout 3 1"/>
          <p:cNvSpPr/>
          <p:nvPr/>
        </p:nvSpPr>
        <p:spPr>
          <a:xfrm>
            <a:off x="1754189" y="5704218"/>
            <a:ext cx="2721768" cy="1060385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276893"/>
              <a:gd name="adj6" fmla="val -15605"/>
              <a:gd name="adj7" fmla="val 311968"/>
              <a:gd name="adj8" fmla="val 2819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(2)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Ambulance Co.</a:t>
            </a:r>
          </a:p>
        </p:txBody>
      </p:sp>
      <p:sp>
        <p:nvSpPr>
          <p:cNvPr id="151" name="Oval 56"/>
          <p:cNvSpPr>
            <a:spLocks noChangeAspect="1"/>
          </p:cNvSpPr>
          <p:nvPr/>
        </p:nvSpPr>
        <p:spPr bwMode="auto">
          <a:xfrm>
            <a:off x="4196053" y="10841905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2" name="Oval 56"/>
          <p:cNvSpPr>
            <a:spLocks noChangeAspect="1"/>
          </p:cNvSpPr>
          <p:nvPr/>
        </p:nvSpPr>
        <p:spPr bwMode="auto">
          <a:xfrm>
            <a:off x="4687887" y="10869615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" name="Text Box 36"/>
          <p:cNvSpPr txBox="1">
            <a:spLocks noChangeArrowheads="1"/>
          </p:cNvSpPr>
          <p:nvPr/>
        </p:nvSpPr>
        <p:spPr bwMode="auto">
          <a:xfrm rot="18914126">
            <a:off x="3543750" y="11095874"/>
            <a:ext cx="798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Lison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" name="Text Box 36"/>
          <p:cNvSpPr txBox="1">
            <a:spLocks noChangeArrowheads="1"/>
          </p:cNvSpPr>
          <p:nvPr/>
        </p:nvSpPr>
        <p:spPr bwMode="auto">
          <a:xfrm rot="18914126">
            <a:off x="4421366" y="10956895"/>
            <a:ext cx="983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L’Etard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" name="Line Callout 3 155"/>
          <p:cNvSpPr/>
          <p:nvPr/>
        </p:nvSpPr>
        <p:spPr>
          <a:xfrm>
            <a:off x="5719767" y="7462424"/>
            <a:ext cx="2652716" cy="461929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466643"/>
              <a:gd name="adj6" fmla="val -15999"/>
              <a:gd name="adj7" fmla="val 693434"/>
              <a:gd name="adj8" fmla="val -6815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(2)</a:t>
            </a:r>
          </a:p>
        </p:txBody>
      </p:sp>
      <p:sp>
        <p:nvSpPr>
          <p:cNvPr id="157" name="Line Callout 3 156"/>
          <p:cNvSpPr/>
          <p:nvPr/>
        </p:nvSpPr>
        <p:spPr>
          <a:xfrm>
            <a:off x="5960703" y="8069681"/>
            <a:ext cx="2717860" cy="387723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389913"/>
              <a:gd name="adj6" fmla="val -15999"/>
              <a:gd name="adj7" fmla="val 697622"/>
              <a:gd name="adj8" fmla="val -5871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(3)</a:t>
            </a:r>
          </a:p>
        </p:txBody>
      </p:sp>
      <p:sp>
        <p:nvSpPr>
          <p:cNvPr id="158" name="Line Callout 3 157"/>
          <p:cNvSpPr/>
          <p:nvPr/>
        </p:nvSpPr>
        <p:spPr>
          <a:xfrm>
            <a:off x="6088700" y="8591918"/>
            <a:ext cx="2398076" cy="452438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276893"/>
              <a:gd name="adj6" fmla="val -15605"/>
              <a:gd name="adj7" fmla="val 496054"/>
              <a:gd name="adj8" fmla="val -5001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Ambulance Co.</a:t>
            </a:r>
          </a:p>
        </p:txBody>
      </p:sp>
      <p:sp>
        <p:nvSpPr>
          <p:cNvPr id="159" name="Line Callout 3 158"/>
          <p:cNvSpPr/>
          <p:nvPr/>
        </p:nvSpPr>
        <p:spPr>
          <a:xfrm>
            <a:off x="5572708" y="6792024"/>
            <a:ext cx="2635461" cy="508088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389913"/>
              <a:gd name="adj6" fmla="val -15999"/>
              <a:gd name="adj7" fmla="val 802560"/>
              <a:gd name="adj8" fmla="val -11316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(3)</a:t>
            </a:r>
          </a:p>
        </p:txBody>
      </p:sp>
      <p:sp>
        <p:nvSpPr>
          <p:cNvPr id="160" name="Line Callout 3 159"/>
          <p:cNvSpPr/>
          <p:nvPr/>
        </p:nvSpPr>
        <p:spPr>
          <a:xfrm>
            <a:off x="2738438" y="14352755"/>
            <a:ext cx="2538545" cy="874713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166730"/>
              <a:gd name="adj6" fmla="val -15605"/>
              <a:gd name="adj7" fmla="val 207459"/>
              <a:gd name="adj8" fmla="val -3187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Ambulance Co.</a:t>
            </a:r>
          </a:p>
        </p:txBody>
      </p:sp>
      <p:sp>
        <p:nvSpPr>
          <p:cNvPr id="161" name="Line Callout 3 160"/>
          <p:cNvSpPr/>
          <p:nvPr/>
        </p:nvSpPr>
        <p:spPr>
          <a:xfrm>
            <a:off x="6773471" y="14880771"/>
            <a:ext cx="2483374" cy="938015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166730"/>
              <a:gd name="adj6" fmla="val -15605"/>
              <a:gd name="adj7" fmla="val 167134"/>
              <a:gd name="adj8" fmla="val 438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Ambulance Co.</a:t>
            </a:r>
          </a:p>
        </p:txBody>
      </p:sp>
      <p:sp>
        <p:nvSpPr>
          <p:cNvPr id="162" name="Line Callout 3 161"/>
          <p:cNvSpPr/>
          <p:nvPr/>
        </p:nvSpPr>
        <p:spPr>
          <a:xfrm>
            <a:off x="15967850" y="10896600"/>
            <a:ext cx="2748775" cy="840582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166730"/>
              <a:gd name="adj6" fmla="val -15605"/>
              <a:gd name="adj7" fmla="val 278208"/>
              <a:gd name="adj8" fmla="val -2104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(6)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Ambulance Co.</a:t>
            </a:r>
          </a:p>
        </p:txBody>
      </p:sp>
      <p:sp>
        <p:nvSpPr>
          <p:cNvPr id="163" name="Line Callout 3 162"/>
          <p:cNvSpPr/>
          <p:nvPr/>
        </p:nvSpPr>
        <p:spPr>
          <a:xfrm>
            <a:off x="21045014" y="9034463"/>
            <a:ext cx="2932585" cy="854604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166730"/>
              <a:gd name="adj6" fmla="val -15605"/>
              <a:gd name="adj7" fmla="val 224990"/>
              <a:gd name="adj8" fmla="val -389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Ambulance Co. (2)</a:t>
            </a:r>
          </a:p>
        </p:txBody>
      </p:sp>
      <p:sp>
        <p:nvSpPr>
          <p:cNvPr id="165" name="Line Callout 3 164"/>
          <p:cNvSpPr/>
          <p:nvPr/>
        </p:nvSpPr>
        <p:spPr>
          <a:xfrm>
            <a:off x="23493413" y="11814231"/>
            <a:ext cx="2640632" cy="426981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191930"/>
              <a:gd name="adj6" fmla="val -15999"/>
              <a:gd name="adj7" fmla="val 284860"/>
              <a:gd name="adj8" fmla="val 5081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(3)</a:t>
            </a:r>
          </a:p>
        </p:txBody>
      </p:sp>
      <p:sp>
        <p:nvSpPr>
          <p:cNvPr id="166" name="Line Callout 3 165"/>
          <p:cNvSpPr/>
          <p:nvPr/>
        </p:nvSpPr>
        <p:spPr>
          <a:xfrm>
            <a:off x="22978533" y="2262188"/>
            <a:ext cx="2685729" cy="944529"/>
          </a:xfrm>
          <a:prstGeom prst="borderCallout3">
            <a:avLst>
              <a:gd name="adj1" fmla="val 50536"/>
              <a:gd name="adj2" fmla="val -5555"/>
              <a:gd name="adj3" fmla="val 50536"/>
              <a:gd name="adj4" fmla="val -16049"/>
              <a:gd name="adj5" fmla="val 116532"/>
              <a:gd name="adj6" fmla="val -16236"/>
              <a:gd name="adj7" fmla="val 166959"/>
              <a:gd name="adj8" fmla="val 9648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Hospital (3)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Ambulance Co.</a:t>
            </a:r>
          </a:p>
        </p:txBody>
      </p:sp>
    </p:spTree>
    <p:extLst>
      <p:ext uri="{BB962C8B-B14F-4D97-AF65-F5344CB8AC3E}">
        <p14:creationId xmlns:p14="http://schemas.microsoft.com/office/powerpoint/2010/main" val="32897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3CFD6FBB-839C-4E5F-A0D6-2DE783BEC6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01988" y="112713"/>
            <a:ext cx="21040725" cy="18103850"/>
            <a:chOff x="3072139" y="0"/>
            <a:chExt cx="21299161" cy="18328434"/>
          </a:xfrm>
        </p:grpSpPr>
        <p:pic>
          <p:nvPicPr>
            <p:cNvPr id="3101" name="Picture 3">
              <a:extLst>
                <a:ext uri="{FF2B5EF4-FFF2-40B4-BE49-F238E27FC236}">
                  <a16:creationId xmlns:a16="http://schemas.microsoft.com/office/drawing/2014/main" id="{35172B7F-4A24-4FFC-90A4-F3D445971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688" y="0"/>
              <a:ext cx="21277262" cy="18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2" name="Rectangle 1">
              <a:extLst>
                <a:ext uri="{FF2B5EF4-FFF2-40B4-BE49-F238E27FC236}">
                  <a16:creationId xmlns:a16="http://schemas.microsoft.com/office/drawing/2014/main" id="{044E44C6-46CF-4C44-A7F1-C263C5F59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0"/>
              <a:ext cx="21277262" cy="182880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 dirty="0"/>
            </a:p>
          </p:txBody>
        </p:sp>
        <p:sp>
          <p:nvSpPr>
            <p:cNvPr id="3103" name="Oval 7">
              <a:extLst>
                <a:ext uri="{FF2B5EF4-FFF2-40B4-BE49-F238E27FC236}">
                  <a16:creationId xmlns:a16="http://schemas.microsoft.com/office/drawing/2014/main" id="{366EEBC3-3A02-4344-A4F8-8423CBA840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40813" y="9134475"/>
              <a:ext cx="90487" cy="92075"/>
            </a:xfrm>
            <a:prstGeom prst="ellipse">
              <a:avLst/>
            </a:pr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04" name="Freeform 8">
              <a:extLst>
                <a:ext uri="{FF2B5EF4-FFF2-40B4-BE49-F238E27FC236}">
                  <a16:creationId xmlns:a16="http://schemas.microsoft.com/office/drawing/2014/main" id="{F1DAB9F2-69B6-4800-A0EA-EB9F10B38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8931275"/>
              <a:ext cx="374650" cy="306388"/>
            </a:xfrm>
            <a:custGeom>
              <a:avLst/>
              <a:gdLst>
                <a:gd name="T0" fmla="*/ 293052 w 375488"/>
                <a:gd name="T1" fmla="*/ 500 h 306463"/>
                <a:gd name="T2" fmla="*/ 123713 w 375488"/>
                <a:gd name="T3" fmla="*/ 95845 h 306463"/>
                <a:gd name="T4" fmla="*/ 3231 w 375488"/>
                <a:gd name="T5" fmla="*/ 160661 h 306463"/>
                <a:gd name="T6" fmla="*/ 54157 w 375488"/>
                <a:gd name="T7" fmla="*/ 288199 h 306463"/>
                <a:gd name="T8" fmla="*/ 257031 w 375488"/>
                <a:gd name="T9" fmla="*/ 292380 h 306463"/>
                <a:gd name="T10" fmla="*/ 299263 w 375488"/>
                <a:gd name="T11" fmla="*/ 168606 h 306463"/>
                <a:gd name="T12" fmla="*/ 371303 w 375488"/>
                <a:gd name="T13" fmla="*/ 63228 h 306463"/>
                <a:gd name="T14" fmla="*/ 293052 w 375488"/>
                <a:gd name="T15" fmla="*/ 500 h 306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5488" h="306463">
                  <a:moveTo>
                    <a:pt x="296343" y="500"/>
                  </a:moveTo>
                  <a:cubicBezTo>
                    <a:pt x="254614" y="5943"/>
                    <a:pt x="173949" y="69234"/>
                    <a:pt x="125103" y="95960"/>
                  </a:cubicBezTo>
                  <a:cubicBezTo>
                    <a:pt x="76257" y="122686"/>
                    <a:pt x="14989" y="128757"/>
                    <a:pt x="3266" y="160856"/>
                  </a:cubicBezTo>
                  <a:cubicBezTo>
                    <a:pt x="-8457" y="192955"/>
                    <a:pt x="11990" y="266573"/>
                    <a:pt x="54765" y="288554"/>
                  </a:cubicBezTo>
                  <a:cubicBezTo>
                    <a:pt x="97540" y="310535"/>
                    <a:pt x="218608" y="312697"/>
                    <a:pt x="259918" y="292740"/>
                  </a:cubicBezTo>
                  <a:cubicBezTo>
                    <a:pt x="301228" y="272783"/>
                    <a:pt x="286295" y="205097"/>
                    <a:pt x="302624" y="168811"/>
                  </a:cubicBezTo>
                  <a:cubicBezTo>
                    <a:pt x="318953" y="132525"/>
                    <a:pt x="376521" y="91355"/>
                    <a:pt x="375474" y="63303"/>
                  </a:cubicBezTo>
                  <a:cubicBezTo>
                    <a:pt x="374427" y="35251"/>
                    <a:pt x="338072" y="-4943"/>
                    <a:pt x="296343" y="500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9">
              <a:extLst>
                <a:ext uri="{FF2B5EF4-FFF2-40B4-BE49-F238E27FC236}">
                  <a16:creationId xmlns:a16="http://schemas.microsoft.com/office/drawing/2014/main" id="{3D829569-EDE7-4C60-B226-20E70AA1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9742488"/>
              <a:ext cx="512762" cy="339725"/>
            </a:xfrm>
            <a:custGeom>
              <a:avLst/>
              <a:gdLst>
                <a:gd name="T0" fmla="*/ 13398 w 513154"/>
                <a:gd name="T1" fmla="*/ 18664 h 339085"/>
                <a:gd name="T2" fmla="*/ 20904 w 513154"/>
                <a:gd name="T3" fmla="*/ 157716 h 339085"/>
                <a:gd name="T4" fmla="*/ 13933 w 513154"/>
                <a:gd name="T5" fmla="*/ 307511 h 339085"/>
                <a:gd name="T6" fmla="*/ 130178 w 513154"/>
                <a:gd name="T7" fmla="*/ 321703 h 339085"/>
                <a:gd name="T8" fmla="*/ 216100 w 513154"/>
                <a:gd name="T9" fmla="*/ 258728 h 339085"/>
                <a:gd name="T10" fmla="*/ 410460 w 513154"/>
                <a:gd name="T11" fmla="*/ 341144 h 339085"/>
                <a:gd name="T12" fmla="*/ 510978 w 513154"/>
                <a:gd name="T13" fmla="*/ 184343 h 339085"/>
                <a:gd name="T14" fmla="*/ 430064 w 513154"/>
                <a:gd name="T15" fmla="*/ 96854 h 339085"/>
                <a:gd name="T16" fmla="*/ 224859 w 513154"/>
                <a:gd name="T17" fmla="*/ 9787 h 339085"/>
                <a:gd name="T18" fmla="*/ 13398 w 513154"/>
                <a:gd name="T19" fmla="*/ 18664 h 3390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3154" h="339085">
                  <a:moveTo>
                    <a:pt x="13448" y="18489"/>
                  </a:moveTo>
                  <a:cubicBezTo>
                    <a:pt x="-20675" y="42912"/>
                    <a:pt x="20894" y="108547"/>
                    <a:pt x="20984" y="156236"/>
                  </a:cubicBezTo>
                  <a:cubicBezTo>
                    <a:pt x="21074" y="203925"/>
                    <a:pt x="-4294" y="277551"/>
                    <a:pt x="13988" y="304626"/>
                  </a:cubicBezTo>
                  <a:cubicBezTo>
                    <a:pt x="32270" y="331701"/>
                    <a:pt x="96855" y="326738"/>
                    <a:pt x="130678" y="318684"/>
                  </a:cubicBezTo>
                  <a:cubicBezTo>
                    <a:pt x="164501" y="310630"/>
                    <a:pt x="170035" y="253090"/>
                    <a:pt x="216927" y="256300"/>
                  </a:cubicBezTo>
                  <a:cubicBezTo>
                    <a:pt x="263819" y="259510"/>
                    <a:pt x="362697" y="350224"/>
                    <a:pt x="412032" y="337943"/>
                  </a:cubicBezTo>
                  <a:cubicBezTo>
                    <a:pt x="461367" y="325662"/>
                    <a:pt x="509655" y="222946"/>
                    <a:pt x="512935" y="182613"/>
                  </a:cubicBezTo>
                  <a:cubicBezTo>
                    <a:pt x="516215" y="142280"/>
                    <a:pt x="482511" y="134046"/>
                    <a:pt x="431711" y="95946"/>
                  </a:cubicBezTo>
                  <a:cubicBezTo>
                    <a:pt x="380911" y="57846"/>
                    <a:pt x="295429" y="22606"/>
                    <a:pt x="225719" y="9697"/>
                  </a:cubicBezTo>
                  <a:cubicBezTo>
                    <a:pt x="156009" y="-3212"/>
                    <a:pt x="47571" y="-5934"/>
                    <a:pt x="13448" y="18489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10">
              <a:extLst>
                <a:ext uri="{FF2B5EF4-FFF2-40B4-BE49-F238E27FC236}">
                  <a16:creationId xmlns:a16="http://schemas.microsoft.com/office/drawing/2014/main" id="{27553873-7701-496F-872C-E2AD24B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525" y="4926013"/>
              <a:ext cx="1076325" cy="623887"/>
            </a:xfrm>
            <a:custGeom>
              <a:avLst/>
              <a:gdLst>
                <a:gd name="T0" fmla="*/ 1461 w 1076444"/>
                <a:gd name="T1" fmla="*/ 328990 h 623453"/>
                <a:gd name="T2" fmla="*/ 121139 w 1076444"/>
                <a:gd name="T3" fmla="*/ 154210 h 623453"/>
                <a:gd name="T4" fmla="*/ 360490 w 1076444"/>
                <a:gd name="T5" fmla="*/ 143288 h 623453"/>
                <a:gd name="T6" fmla="*/ 545447 w 1076444"/>
                <a:gd name="T7" fmla="*/ 1280 h 623453"/>
                <a:gd name="T8" fmla="*/ 806559 w 1076444"/>
                <a:gd name="T9" fmla="*/ 77745 h 623453"/>
                <a:gd name="T10" fmla="*/ 1045910 w 1076444"/>
                <a:gd name="T11" fmla="*/ 154210 h 623453"/>
                <a:gd name="T12" fmla="*/ 1056790 w 1076444"/>
                <a:gd name="T13" fmla="*/ 307142 h 623453"/>
                <a:gd name="T14" fmla="*/ 904475 w 1076444"/>
                <a:gd name="T15" fmla="*/ 394531 h 623453"/>
                <a:gd name="T16" fmla="*/ 871838 w 1076444"/>
                <a:gd name="T17" fmla="*/ 536538 h 623453"/>
                <a:gd name="T18" fmla="*/ 632483 w 1076444"/>
                <a:gd name="T19" fmla="*/ 623928 h 623453"/>
                <a:gd name="T20" fmla="*/ 393132 w 1076444"/>
                <a:gd name="T21" fmla="*/ 460073 h 623453"/>
                <a:gd name="T22" fmla="*/ 197294 w 1076444"/>
                <a:gd name="T23" fmla="*/ 372685 h 623453"/>
                <a:gd name="T24" fmla="*/ 1461 w 1076444"/>
                <a:gd name="T25" fmla="*/ 328990 h 6234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76444" h="623453">
                  <a:moveTo>
                    <a:pt x="1461" y="327847"/>
                  </a:moveTo>
                  <a:cubicBezTo>
                    <a:pt x="-11239" y="291561"/>
                    <a:pt x="61333" y="184518"/>
                    <a:pt x="121204" y="153675"/>
                  </a:cubicBezTo>
                  <a:cubicBezTo>
                    <a:pt x="181076" y="122832"/>
                    <a:pt x="289933" y="168190"/>
                    <a:pt x="360690" y="142790"/>
                  </a:cubicBezTo>
                  <a:cubicBezTo>
                    <a:pt x="431447" y="117390"/>
                    <a:pt x="471361" y="12161"/>
                    <a:pt x="545747" y="1275"/>
                  </a:cubicBezTo>
                  <a:cubicBezTo>
                    <a:pt x="620133" y="-9611"/>
                    <a:pt x="723547" y="52075"/>
                    <a:pt x="807004" y="77475"/>
                  </a:cubicBezTo>
                  <a:cubicBezTo>
                    <a:pt x="890461" y="102875"/>
                    <a:pt x="1004762" y="115575"/>
                    <a:pt x="1046490" y="153675"/>
                  </a:cubicBezTo>
                  <a:cubicBezTo>
                    <a:pt x="1088218" y="191775"/>
                    <a:pt x="1080961" y="266161"/>
                    <a:pt x="1057375" y="306075"/>
                  </a:cubicBezTo>
                  <a:cubicBezTo>
                    <a:pt x="1033789" y="345989"/>
                    <a:pt x="935818" y="355061"/>
                    <a:pt x="904975" y="393161"/>
                  </a:cubicBezTo>
                  <a:cubicBezTo>
                    <a:pt x="874132" y="431261"/>
                    <a:pt x="917675" y="496575"/>
                    <a:pt x="872318" y="534675"/>
                  </a:cubicBezTo>
                  <a:cubicBezTo>
                    <a:pt x="826961" y="572775"/>
                    <a:pt x="712661" y="634461"/>
                    <a:pt x="632833" y="621761"/>
                  </a:cubicBezTo>
                  <a:cubicBezTo>
                    <a:pt x="553005" y="609061"/>
                    <a:pt x="465918" y="500203"/>
                    <a:pt x="393347" y="458475"/>
                  </a:cubicBezTo>
                  <a:cubicBezTo>
                    <a:pt x="320776" y="416747"/>
                    <a:pt x="259090" y="389533"/>
                    <a:pt x="197404" y="371390"/>
                  </a:cubicBezTo>
                  <a:cubicBezTo>
                    <a:pt x="135718" y="353247"/>
                    <a:pt x="14161" y="364133"/>
                    <a:pt x="1461" y="327847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11">
              <a:extLst>
                <a:ext uri="{FF2B5EF4-FFF2-40B4-BE49-F238E27FC236}">
                  <a16:creationId xmlns:a16="http://schemas.microsoft.com/office/drawing/2014/main" id="{2B31382C-004A-471E-A603-62DAE7BE9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7663" y="2692400"/>
              <a:ext cx="395287" cy="271463"/>
            </a:xfrm>
            <a:custGeom>
              <a:avLst/>
              <a:gdLst>
                <a:gd name="T0" fmla="*/ 29908 w 395853"/>
                <a:gd name="T1" fmla="*/ 83199 h 271193"/>
                <a:gd name="T2" fmla="*/ 86974 w 395853"/>
                <a:gd name="T3" fmla="*/ 208789 h 271193"/>
                <a:gd name="T4" fmla="*/ 356313 w 395853"/>
                <a:gd name="T5" fmla="*/ 269616 h 271193"/>
                <a:gd name="T6" fmla="*/ 380523 w 395853"/>
                <a:gd name="T7" fmla="*/ 119956 h 271193"/>
                <a:gd name="T8" fmla="*/ 261634 w 395853"/>
                <a:gd name="T9" fmla="*/ 65257 h 271193"/>
                <a:gd name="T10" fmla="*/ 99513 w 395853"/>
                <a:gd name="T11" fmla="*/ 43376 h 271193"/>
                <a:gd name="T12" fmla="*/ 10023 w 395853"/>
                <a:gd name="T13" fmla="*/ 7055 h 271193"/>
                <a:gd name="T14" fmla="*/ 29908 w 395853"/>
                <a:gd name="T15" fmla="*/ 83199 h 271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5853" h="271193">
                  <a:moveTo>
                    <a:pt x="30123" y="82785"/>
                  </a:moveTo>
                  <a:cubicBezTo>
                    <a:pt x="43041" y="116240"/>
                    <a:pt x="32808" y="176838"/>
                    <a:pt x="87599" y="207753"/>
                  </a:cubicBezTo>
                  <a:cubicBezTo>
                    <a:pt x="142390" y="238668"/>
                    <a:pt x="309595" y="283010"/>
                    <a:pt x="358871" y="268278"/>
                  </a:cubicBezTo>
                  <a:cubicBezTo>
                    <a:pt x="408147" y="253546"/>
                    <a:pt x="399148" y="153252"/>
                    <a:pt x="383255" y="119361"/>
                  </a:cubicBezTo>
                  <a:cubicBezTo>
                    <a:pt x="367362" y="85470"/>
                    <a:pt x="310684" y="77632"/>
                    <a:pt x="263513" y="64932"/>
                  </a:cubicBezTo>
                  <a:cubicBezTo>
                    <a:pt x="216342" y="52232"/>
                    <a:pt x="141956" y="55861"/>
                    <a:pt x="100227" y="43161"/>
                  </a:cubicBezTo>
                  <a:cubicBezTo>
                    <a:pt x="58498" y="30461"/>
                    <a:pt x="37017" y="-17872"/>
                    <a:pt x="10093" y="7020"/>
                  </a:cubicBezTo>
                  <a:cubicBezTo>
                    <a:pt x="-16831" y="31912"/>
                    <a:pt x="17205" y="49330"/>
                    <a:pt x="30123" y="82785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12">
              <a:extLst>
                <a:ext uri="{FF2B5EF4-FFF2-40B4-BE49-F238E27FC236}">
                  <a16:creationId xmlns:a16="http://schemas.microsoft.com/office/drawing/2014/main" id="{DE9D503E-DA26-4EF7-B086-4963279DF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63" y="90488"/>
              <a:ext cx="14085887" cy="6994525"/>
            </a:xfrm>
            <a:custGeom>
              <a:avLst/>
              <a:gdLst>
                <a:gd name="T0" fmla="*/ 889212 w 14085251"/>
                <a:gd name="T1" fmla="*/ 504149 h 6994641"/>
                <a:gd name="T2" fmla="*/ 101289 w 14085251"/>
                <a:gd name="T3" fmla="*/ 934962 h 6994641"/>
                <a:gd name="T4" fmla="*/ 540805 w 14085251"/>
                <a:gd name="T5" fmla="*/ 1471194 h 6994641"/>
                <a:gd name="T6" fmla="*/ 902393 w 14085251"/>
                <a:gd name="T7" fmla="*/ 1545668 h 6994641"/>
                <a:gd name="T8" fmla="*/ 826750 w 14085251"/>
                <a:gd name="T9" fmla="*/ 1809201 h 6994641"/>
                <a:gd name="T10" fmla="*/ 1820394 w 14085251"/>
                <a:gd name="T11" fmla="*/ 1439683 h 6994641"/>
                <a:gd name="T12" fmla="*/ 2147026 w 14085251"/>
                <a:gd name="T13" fmla="*/ 1675715 h 6994641"/>
                <a:gd name="T14" fmla="*/ 2361343 w 14085251"/>
                <a:gd name="T15" fmla="*/ 1850448 h 6994641"/>
                <a:gd name="T16" fmla="*/ 2459330 w 14085251"/>
                <a:gd name="T17" fmla="*/ 2035493 h 6994641"/>
                <a:gd name="T18" fmla="*/ 3297682 w 14085251"/>
                <a:gd name="T19" fmla="*/ 2329387 h 6994641"/>
                <a:gd name="T20" fmla="*/ 4404214 w 14085251"/>
                <a:gd name="T21" fmla="*/ 2593493 h 6994641"/>
                <a:gd name="T22" fmla="*/ 5311903 w 14085251"/>
                <a:gd name="T23" fmla="*/ 2068150 h 6994641"/>
                <a:gd name="T24" fmla="*/ 5007047 w 14085251"/>
                <a:gd name="T25" fmla="*/ 2677710 h 6994641"/>
                <a:gd name="T26" fmla="*/ 4048933 w 14085251"/>
                <a:gd name="T27" fmla="*/ 3396119 h 6994641"/>
                <a:gd name="T28" fmla="*/ 2435836 w 14085251"/>
                <a:gd name="T29" fmla="*/ 3186438 h 6994641"/>
                <a:gd name="T30" fmla="*/ 2110923 w 14085251"/>
                <a:gd name="T31" fmla="*/ 3777091 h 6994641"/>
                <a:gd name="T32" fmla="*/ 1426719 w 14085251"/>
                <a:gd name="T33" fmla="*/ 4535033 h 6994641"/>
                <a:gd name="T34" fmla="*/ 591235 w 14085251"/>
                <a:gd name="T35" fmla="*/ 5236254 h 6994641"/>
                <a:gd name="T36" fmla="*/ 148278 w 14085251"/>
                <a:gd name="T37" fmla="*/ 5904249 h 6994641"/>
                <a:gd name="T38" fmla="*/ 249130 w 14085251"/>
                <a:gd name="T39" fmla="*/ 6605471 h 6994641"/>
                <a:gd name="T40" fmla="*/ 672604 w 14085251"/>
                <a:gd name="T41" fmla="*/ 6327618 h 6994641"/>
                <a:gd name="T42" fmla="*/ 1163698 w 14085251"/>
                <a:gd name="T43" fmla="*/ 6030286 h 6994641"/>
                <a:gd name="T44" fmla="*/ 2110923 w 14085251"/>
                <a:gd name="T45" fmla="*/ 6062939 h 6994641"/>
                <a:gd name="T46" fmla="*/ 2717771 w 14085251"/>
                <a:gd name="T47" fmla="*/ 6124240 h 6994641"/>
                <a:gd name="T48" fmla="*/ 3273615 w 14085251"/>
                <a:gd name="T49" fmla="*/ 6345380 h 6994641"/>
                <a:gd name="T50" fmla="*/ 3526322 w 14085251"/>
                <a:gd name="T51" fmla="*/ 5823470 h 6994641"/>
                <a:gd name="T52" fmla="*/ 3727457 w 14085251"/>
                <a:gd name="T53" fmla="*/ 5193287 h 6994641"/>
                <a:gd name="T54" fmla="*/ 4380720 w 14085251"/>
                <a:gd name="T55" fmla="*/ 5038032 h 6994641"/>
                <a:gd name="T56" fmla="*/ 5486107 w 14085251"/>
                <a:gd name="T57" fmla="*/ 5137718 h 6994641"/>
                <a:gd name="T58" fmla="*/ 5844827 w 14085251"/>
                <a:gd name="T59" fmla="*/ 5342812 h 6994641"/>
                <a:gd name="T60" fmla="*/ 6879730 w 14085251"/>
                <a:gd name="T61" fmla="*/ 5355416 h 6994641"/>
                <a:gd name="T62" fmla="*/ 6880877 w 14085251"/>
                <a:gd name="T63" fmla="*/ 5015118 h 6994641"/>
                <a:gd name="T64" fmla="*/ 8012622 w 14085251"/>
                <a:gd name="T65" fmla="*/ 4722943 h 6994641"/>
                <a:gd name="T66" fmla="*/ 8404002 w 14085251"/>
                <a:gd name="T67" fmla="*/ 4669664 h 6994641"/>
                <a:gd name="T68" fmla="*/ 8787756 w 14085251"/>
                <a:gd name="T69" fmla="*/ 4604170 h 6994641"/>
                <a:gd name="T70" fmla="*/ 9558840 w 14085251"/>
                <a:gd name="T71" fmla="*/ 4833182 h 6994641"/>
                <a:gd name="T72" fmla="*/ 11038821 w 14085251"/>
                <a:gd name="T73" fmla="*/ 4822052 h 6994641"/>
                <a:gd name="T74" fmla="*/ 12502929 w 14085251"/>
                <a:gd name="T75" fmla="*/ 4327644 h 6994641"/>
                <a:gd name="T76" fmla="*/ 13695415 w 14085251"/>
                <a:gd name="T77" fmla="*/ 3559393 h 6994641"/>
                <a:gd name="T78" fmla="*/ 13117795 w 14085251"/>
                <a:gd name="T79" fmla="*/ 2850724 h 6994641"/>
                <a:gd name="T80" fmla="*/ 12029601 w 14085251"/>
                <a:gd name="T81" fmla="*/ 2797445 h 6994641"/>
                <a:gd name="T82" fmla="*/ 11681194 w 14085251"/>
                <a:gd name="T83" fmla="*/ 2681720 h 6994641"/>
                <a:gd name="T84" fmla="*/ 11006160 w 14085251"/>
                <a:gd name="T85" fmla="*/ 2819212 h 6994641"/>
                <a:gd name="T86" fmla="*/ 10505325 w 14085251"/>
                <a:gd name="T87" fmla="*/ 2670262 h 6994641"/>
                <a:gd name="T88" fmla="*/ 10614202 w 14085251"/>
                <a:gd name="T89" fmla="*/ 2002840 h 6994641"/>
                <a:gd name="T90" fmla="*/ 11147698 w 14085251"/>
                <a:gd name="T91" fmla="*/ 2209652 h 6994641"/>
                <a:gd name="T92" fmla="*/ 12152806 w 14085251"/>
                <a:gd name="T93" fmla="*/ 2421052 h 6994641"/>
                <a:gd name="T94" fmla="*/ 12519141 w 14085251"/>
                <a:gd name="T95" fmla="*/ 2038028 h 6994641"/>
                <a:gd name="T96" fmla="*/ 12511120 w 14085251"/>
                <a:gd name="T97" fmla="*/ 1685126 h 6994641"/>
                <a:gd name="T98" fmla="*/ 13149315 w 14085251"/>
                <a:gd name="T99" fmla="*/ 1535358 h 6994641"/>
                <a:gd name="T100" fmla="*/ 13419214 w 14085251"/>
                <a:gd name="T101" fmla="*/ 1045534 h 6994641"/>
                <a:gd name="T102" fmla="*/ 13130978 w 14085251"/>
                <a:gd name="T103" fmla="*/ 701222 h 6994641"/>
                <a:gd name="T104" fmla="*/ 13945340 w 14085251"/>
                <a:gd name="T105" fmla="*/ 297853 h 69946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085251" h="6994641">
                  <a:moveTo>
                    <a:pt x="1935800" y="61877"/>
                  </a:moveTo>
                  <a:cubicBezTo>
                    <a:pt x="1815150" y="53712"/>
                    <a:pt x="1674447" y="94343"/>
                    <a:pt x="1578290" y="122035"/>
                  </a:cubicBezTo>
                  <a:cubicBezTo>
                    <a:pt x="1482133" y="149727"/>
                    <a:pt x="1436011" y="173790"/>
                    <a:pt x="1358856" y="228028"/>
                  </a:cubicBezTo>
                  <a:cubicBezTo>
                    <a:pt x="1281701" y="282266"/>
                    <a:pt x="1193660" y="401436"/>
                    <a:pt x="1115359" y="447461"/>
                  </a:cubicBezTo>
                  <a:cubicBezTo>
                    <a:pt x="1037058" y="493487"/>
                    <a:pt x="944531" y="509815"/>
                    <a:pt x="889052" y="504181"/>
                  </a:cubicBezTo>
                  <a:cubicBezTo>
                    <a:pt x="833573" y="498547"/>
                    <a:pt x="827461" y="425117"/>
                    <a:pt x="782486" y="413658"/>
                  </a:cubicBezTo>
                  <a:cubicBezTo>
                    <a:pt x="737511" y="402199"/>
                    <a:pt x="655296" y="400767"/>
                    <a:pt x="619201" y="435429"/>
                  </a:cubicBezTo>
                  <a:cubicBezTo>
                    <a:pt x="583106" y="470091"/>
                    <a:pt x="629323" y="565484"/>
                    <a:pt x="565918" y="621631"/>
                  </a:cubicBezTo>
                  <a:cubicBezTo>
                    <a:pt x="502513" y="677778"/>
                    <a:pt x="316216" y="720080"/>
                    <a:pt x="238774" y="772313"/>
                  </a:cubicBezTo>
                  <a:cubicBezTo>
                    <a:pt x="161332" y="824546"/>
                    <a:pt x="89142" y="872385"/>
                    <a:pt x="101269" y="935026"/>
                  </a:cubicBezTo>
                  <a:cubicBezTo>
                    <a:pt x="113396" y="997667"/>
                    <a:pt x="402823" y="946771"/>
                    <a:pt x="455915" y="979715"/>
                  </a:cubicBezTo>
                  <a:cubicBezTo>
                    <a:pt x="509007" y="1012659"/>
                    <a:pt x="549972" y="1163530"/>
                    <a:pt x="516073" y="1228940"/>
                  </a:cubicBezTo>
                  <a:cubicBezTo>
                    <a:pt x="482175" y="1294350"/>
                    <a:pt x="275537" y="1324907"/>
                    <a:pt x="252524" y="1372174"/>
                  </a:cubicBezTo>
                  <a:cubicBezTo>
                    <a:pt x="229511" y="1419441"/>
                    <a:pt x="329965" y="1496023"/>
                    <a:pt x="377996" y="1512542"/>
                  </a:cubicBezTo>
                  <a:cubicBezTo>
                    <a:pt x="426027" y="1529061"/>
                    <a:pt x="447512" y="1462028"/>
                    <a:pt x="540709" y="1471290"/>
                  </a:cubicBezTo>
                  <a:cubicBezTo>
                    <a:pt x="633906" y="1480552"/>
                    <a:pt x="840162" y="1477115"/>
                    <a:pt x="913115" y="1447800"/>
                  </a:cubicBezTo>
                  <a:cubicBezTo>
                    <a:pt x="986068" y="1418485"/>
                    <a:pt x="916553" y="1315070"/>
                    <a:pt x="978429" y="1295400"/>
                  </a:cubicBezTo>
                  <a:cubicBezTo>
                    <a:pt x="1040305" y="1275730"/>
                    <a:pt x="1029229" y="1387929"/>
                    <a:pt x="1043743" y="1426029"/>
                  </a:cubicBezTo>
                  <a:cubicBezTo>
                    <a:pt x="1058257" y="1464129"/>
                    <a:pt x="1089101" y="1504043"/>
                    <a:pt x="1065515" y="1524000"/>
                  </a:cubicBezTo>
                  <a:cubicBezTo>
                    <a:pt x="1041929" y="1543957"/>
                    <a:pt x="942143" y="1533072"/>
                    <a:pt x="902229" y="1545772"/>
                  </a:cubicBezTo>
                  <a:cubicBezTo>
                    <a:pt x="862315" y="1558472"/>
                    <a:pt x="876829" y="1600200"/>
                    <a:pt x="826029" y="1600200"/>
                  </a:cubicBezTo>
                  <a:cubicBezTo>
                    <a:pt x="775229" y="1600200"/>
                    <a:pt x="638843" y="1540289"/>
                    <a:pt x="597429" y="1545772"/>
                  </a:cubicBezTo>
                  <a:cubicBezTo>
                    <a:pt x="556015" y="1551255"/>
                    <a:pt x="569427" y="1598630"/>
                    <a:pt x="577543" y="1633101"/>
                  </a:cubicBezTo>
                  <a:cubicBezTo>
                    <a:pt x="585659" y="1667572"/>
                    <a:pt x="604618" y="1723231"/>
                    <a:pt x="646128" y="1752601"/>
                  </a:cubicBezTo>
                  <a:cubicBezTo>
                    <a:pt x="687638" y="1781971"/>
                    <a:pt x="767017" y="1818202"/>
                    <a:pt x="826602" y="1809321"/>
                  </a:cubicBezTo>
                  <a:cubicBezTo>
                    <a:pt x="886187" y="1800440"/>
                    <a:pt x="951692" y="1712877"/>
                    <a:pt x="1003638" y="1699318"/>
                  </a:cubicBezTo>
                  <a:cubicBezTo>
                    <a:pt x="1055584" y="1685759"/>
                    <a:pt x="1089291" y="1740091"/>
                    <a:pt x="1138277" y="1727964"/>
                  </a:cubicBezTo>
                  <a:cubicBezTo>
                    <a:pt x="1187263" y="1715837"/>
                    <a:pt x="1246849" y="1673823"/>
                    <a:pt x="1297553" y="1626556"/>
                  </a:cubicBezTo>
                  <a:cubicBezTo>
                    <a:pt x="1348258" y="1579289"/>
                    <a:pt x="1355419" y="1475493"/>
                    <a:pt x="1442504" y="1444363"/>
                  </a:cubicBezTo>
                  <a:cubicBezTo>
                    <a:pt x="1529590" y="1413234"/>
                    <a:pt x="1741383" y="1457349"/>
                    <a:pt x="1820066" y="1439779"/>
                  </a:cubicBezTo>
                  <a:cubicBezTo>
                    <a:pt x="1898749" y="1422209"/>
                    <a:pt x="1875259" y="1353935"/>
                    <a:pt x="1914601" y="1338943"/>
                  </a:cubicBezTo>
                  <a:cubicBezTo>
                    <a:pt x="1953943" y="1323951"/>
                    <a:pt x="2028041" y="1326912"/>
                    <a:pt x="2056115" y="1349829"/>
                  </a:cubicBezTo>
                  <a:cubicBezTo>
                    <a:pt x="2084189" y="1372746"/>
                    <a:pt x="2092114" y="1443886"/>
                    <a:pt x="2083043" y="1476448"/>
                  </a:cubicBezTo>
                  <a:cubicBezTo>
                    <a:pt x="2073972" y="1509010"/>
                    <a:pt x="1991087" y="1511969"/>
                    <a:pt x="2001686" y="1545199"/>
                  </a:cubicBezTo>
                  <a:cubicBezTo>
                    <a:pt x="2012285" y="1578429"/>
                    <a:pt x="2095265" y="1660167"/>
                    <a:pt x="2146638" y="1675827"/>
                  </a:cubicBezTo>
                  <a:cubicBezTo>
                    <a:pt x="2198011" y="1691487"/>
                    <a:pt x="2258619" y="1632912"/>
                    <a:pt x="2309924" y="1639159"/>
                  </a:cubicBezTo>
                  <a:cubicBezTo>
                    <a:pt x="2361229" y="1645406"/>
                    <a:pt x="2402906" y="1707296"/>
                    <a:pt x="2454470" y="1713312"/>
                  </a:cubicBezTo>
                  <a:cubicBezTo>
                    <a:pt x="2506034" y="1719328"/>
                    <a:pt x="2615965" y="1653866"/>
                    <a:pt x="2627328" y="1663224"/>
                  </a:cubicBezTo>
                  <a:cubicBezTo>
                    <a:pt x="2638691" y="1672582"/>
                    <a:pt x="2567051" y="1738234"/>
                    <a:pt x="2522649" y="1769459"/>
                  </a:cubicBezTo>
                  <a:cubicBezTo>
                    <a:pt x="2478247" y="1800684"/>
                    <a:pt x="2406491" y="1846411"/>
                    <a:pt x="2360915" y="1850572"/>
                  </a:cubicBezTo>
                  <a:cubicBezTo>
                    <a:pt x="2315339" y="1854733"/>
                    <a:pt x="2284237" y="1791083"/>
                    <a:pt x="2249193" y="1794425"/>
                  </a:cubicBezTo>
                  <a:cubicBezTo>
                    <a:pt x="2214149" y="1797767"/>
                    <a:pt x="2168314" y="1832239"/>
                    <a:pt x="2150649" y="1870625"/>
                  </a:cubicBezTo>
                  <a:cubicBezTo>
                    <a:pt x="2132984" y="1909011"/>
                    <a:pt x="2115414" y="1988362"/>
                    <a:pt x="2143201" y="2024743"/>
                  </a:cubicBezTo>
                  <a:cubicBezTo>
                    <a:pt x="2170988" y="2061124"/>
                    <a:pt x="2264758" y="2087097"/>
                    <a:pt x="2317372" y="2088911"/>
                  </a:cubicBezTo>
                  <a:cubicBezTo>
                    <a:pt x="2369986" y="2090725"/>
                    <a:pt x="2397200" y="2046324"/>
                    <a:pt x="2458886" y="2035629"/>
                  </a:cubicBezTo>
                  <a:cubicBezTo>
                    <a:pt x="2520572" y="2024934"/>
                    <a:pt x="2631243" y="2039257"/>
                    <a:pt x="2687486" y="2024743"/>
                  </a:cubicBezTo>
                  <a:cubicBezTo>
                    <a:pt x="2743729" y="2010229"/>
                    <a:pt x="2727400" y="1972129"/>
                    <a:pt x="2796343" y="1948543"/>
                  </a:cubicBezTo>
                  <a:cubicBezTo>
                    <a:pt x="2865286" y="1924957"/>
                    <a:pt x="3072564" y="1811476"/>
                    <a:pt x="3101143" y="1883229"/>
                  </a:cubicBezTo>
                  <a:cubicBezTo>
                    <a:pt x="3129722" y="1954982"/>
                    <a:pt x="3223918" y="2064042"/>
                    <a:pt x="3256575" y="2138428"/>
                  </a:cubicBezTo>
                  <a:cubicBezTo>
                    <a:pt x="3289232" y="2212814"/>
                    <a:pt x="3260733" y="2288715"/>
                    <a:pt x="3297086" y="2329543"/>
                  </a:cubicBezTo>
                  <a:cubicBezTo>
                    <a:pt x="3333439" y="2370371"/>
                    <a:pt x="3420267" y="2338042"/>
                    <a:pt x="3474696" y="2383399"/>
                  </a:cubicBezTo>
                  <a:cubicBezTo>
                    <a:pt x="3529125" y="2428756"/>
                    <a:pt x="3542588" y="2554419"/>
                    <a:pt x="3623658" y="2601686"/>
                  </a:cubicBezTo>
                  <a:cubicBezTo>
                    <a:pt x="3704728" y="2648953"/>
                    <a:pt x="3865626" y="2654109"/>
                    <a:pt x="3961115" y="2667000"/>
                  </a:cubicBezTo>
                  <a:cubicBezTo>
                    <a:pt x="4056604" y="2679891"/>
                    <a:pt x="4122873" y="2691254"/>
                    <a:pt x="4196590" y="2679032"/>
                  </a:cubicBezTo>
                  <a:cubicBezTo>
                    <a:pt x="4270307" y="2666810"/>
                    <a:pt x="4359207" y="2635584"/>
                    <a:pt x="4403418" y="2593665"/>
                  </a:cubicBezTo>
                  <a:cubicBezTo>
                    <a:pt x="4447629" y="2551746"/>
                    <a:pt x="4408575" y="2482421"/>
                    <a:pt x="4461858" y="2427515"/>
                  </a:cubicBezTo>
                  <a:cubicBezTo>
                    <a:pt x="4515141" y="2372609"/>
                    <a:pt x="4655700" y="2304239"/>
                    <a:pt x="4723115" y="2264229"/>
                  </a:cubicBezTo>
                  <a:cubicBezTo>
                    <a:pt x="4790530" y="2224219"/>
                    <a:pt x="4810105" y="2192900"/>
                    <a:pt x="4866348" y="2187457"/>
                  </a:cubicBezTo>
                  <a:cubicBezTo>
                    <a:pt x="4922591" y="2182014"/>
                    <a:pt x="4986473" y="2251434"/>
                    <a:pt x="5060572" y="2231572"/>
                  </a:cubicBezTo>
                  <a:cubicBezTo>
                    <a:pt x="5134671" y="2211710"/>
                    <a:pt x="5208197" y="2141908"/>
                    <a:pt x="5310943" y="2068286"/>
                  </a:cubicBezTo>
                  <a:cubicBezTo>
                    <a:pt x="5413689" y="1994664"/>
                    <a:pt x="5556923" y="1882371"/>
                    <a:pt x="5677048" y="1789842"/>
                  </a:cubicBezTo>
                  <a:cubicBezTo>
                    <a:pt x="5797173" y="1697314"/>
                    <a:pt x="6078959" y="1420205"/>
                    <a:pt x="6031692" y="1513115"/>
                  </a:cubicBezTo>
                  <a:cubicBezTo>
                    <a:pt x="5984425" y="1606026"/>
                    <a:pt x="5412162" y="2261365"/>
                    <a:pt x="5393446" y="2347305"/>
                  </a:cubicBezTo>
                  <a:cubicBezTo>
                    <a:pt x="5374730" y="2433245"/>
                    <a:pt x="5286116" y="2334604"/>
                    <a:pt x="5221566" y="2389701"/>
                  </a:cubicBezTo>
                  <a:cubicBezTo>
                    <a:pt x="5157016" y="2444798"/>
                    <a:pt x="5068115" y="2628996"/>
                    <a:pt x="5006143" y="2677886"/>
                  </a:cubicBezTo>
                  <a:cubicBezTo>
                    <a:pt x="4944171" y="2726776"/>
                    <a:pt x="4920203" y="2651912"/>
                    <a:pt x="4849733" y="2683042"/>
                  </a:cubicBezTo>
                  <a:cubicBezTo>
                    <a:pt x="4779263" y="2714172"/>
                    <a:pt x="4746701" y="3003598"/>
                    <a:pt x="4727699" y="3105294"/>
                  </a:cubicBezTo>
                  <a:cubicBezTo>
                    <a:pt x="4708697" y="3206990"/>
                    <a:pt x="4783369" y="3263424"/>
                    <a:pt x="4735720" y="3293216"/>
                  </a:cubicBezTo>
                  <a:cubicBezTo>
                    <a:pt x="4688071" y="3323008"/>
                    <a:pt x="4556392" y="3266860"/>
                    <a:pt x="4441805" y="3284048"/>
                  </a:cubicBezTo>
                  <a:cubicBezTo>
                    <a:pt x="4327219" y="3301236"/>
                    <a:pt x="4166702" y="3409998"/>
                    <a:pt x="4048201" y="3396343"/>
                  </a:cubicBezTo>
                  <a:cubicBezTo>
                    <a:pt x="3929700" y="3382688"/>
                    <a:pt x="3830582" y="3229334"/>
                    <a:pt x="3730796" y="3202120"/>
                  </a:cubicBezTo>
                  <a:cubicBezTo>
                    <a:pt x="3631010" y="3174906"/>
                    <a:pt x="3536285" y="3246045"/>
                    <a:pt x="3449486" y="3233058"/>
                  </a:cubicBezTo>
                  <a:cubicBezTo>
                    <a:pt x="3362687" y="3220071"/>
                    <a:pt x="3310837" y="3131075"/>
                    <a:pt x="3210001" y="3124200"/>
                  </a:cubicBezTo>
                  <a:cubicBezTo>
                    <a:pt x="3109165" y="3117325"/>
                    <a:pt x="2973570" y="3181398"/>
                    <a:pt x="2844469" y="3191806"/>
                  </a:cubicBezTo>
                  <a:cubicBezTo>
                    <a:pt x="2715368" y="3202214"/>
                    <a:pt x="2529452" y="3176910"/>
                    <a:pt x="2435396" y="3186650"/>
                  </a:cubicBezTo>
                  <a:cubicBezTo>
                    <a:pt x="2341340" y="3196390"/>
                    <a:pt x="2321574" y="3209853"/>
                    <a:pt x="2280132" y="3250245"/>
                  </a:cubicBezTo>
                  <a:cubicBezTo>
                    <a:pt x="2238690" y="3290637"/>
                    <a:pt x="2185979" y="3364736"/>
                    <a:pt x="2186743" y="3429000"/>
                  </a:cubicBezTo>
                  <a:cubicBezTo>
                    <a:pt x="2187507" y="3493264"/>
                    <a:pt x="2270201" y="3590472"/>
                    <a:pt x="2284715" y="3635829"/>
                  </a:cubicBezTo>
                  <a:cubicBezTo>
                    <a:pt x="2299229" y="3681186"/>
                    <a:pt x="2302858" y="3677557"/>
                    <a:pt x="2273829" y="3701143"/>
                  </a:cubicBezTo>
                  <a:cubicBezTo>
                    <a:pt x="2244800" y="3724729"/>
                    <a:pt x="2159529" y="3748219"/>
                    <a:pt x="2110543" y="3777343"/>
                  </a:cubicBezTo>
                  <a:cubicBezTo>
                    <a:pt x="2061557" y="3806467"/>
                    <a:pt x="2031288" y="3873023"/>
                    <a:pt x="1979915" y="3875888"/>
                  </a:cubicBezTo>
                  <a:cubicBezTo>
                    <a:pt x="1928542" y="3878753"/>
                    <a:pt x="1862369" y="3810001"/>
                    <a:pt x="1802306" y="3794532"/>
                  </a:cubicBezTo>
                  <a:cubicBezTo>
                    <a:pt x="1742244" y="3779063"/>
                    <a:pt x="1673491" y="3732369"/>
                    <a:pt x="1619540" y="3783073"/>
                  </a:cubicBezTo>
                  <a:cubicBezTo>
                    <a:pt x="1565589" y="3833777"/>
                    <a:pt x="1510779" y="3973381"/>
                    <a:pt x="1478599" y="4098758"/>
                  </a:cubicBezTo>
                  <a:cubicBezTo>
                    <a:pt x="1446420" y="4224135"/>
                    <a:pt x="1498939" y="4403845"/>
                    <a:pt x="1426463" y="4535333"/>
                  </a:cubicBezTo>
                  <a:cubicBezTo>
                    <a:pt x="1353987" y="4666821"/>
                    <a:pt x="1122044" y="4798118"/>
                    <a:pt x="1043743" y="4887686"/>
                  </a:cubicBezTo>
                  <a:cubicBezTo>
                    <a:pt x="965442" y="4977254"/>
                    <a:pt x="1006694" y="5027004"/>
                    <a:pt x="956658" y="5072743"/>
                  </a:cubicBezTo>
                  <a:cubicBezTo>
                    <a:pt x="906622" y="5118482"/>
                    <a:pt x="787070" y="5120298"/>
                    <a:pt x="743527" y="5162122"/>
                  </a:cubicBezTo>
                  <a:cubicBezTo>
                    <a:pt x="699984" y="5203946"/>
                    <a:pt x="720801" y="5311275"/>
                    <a:pt x="695401" y="5323688"/>
                  </a:cubicBezTo>
                  <a:cubicBezTo>
                    <a:pt x="670001" y="5336101"/>
                    <a:pt x="635434" y="5241567"/>
                    <a:pt x="591127" y="5236602"/>
                  </a:cubicBezTo>
                  <a:cubicBezTo>
                    <a:pt x="546820" y="5231637"/>
                    <a:pt x="459352" y="5245005"/>
                    <a:pt x="429559" y="5293895"/>
                  </a:cubicBezTo>
                  <a:cubicBezTo>
                    <a:pt x="399766" y="5342785"/>
                    <a:pt x="435289" y="5461860"/>
                    <a:pt x="412372" y="5529943"/>
                  </a:cubicBezTo>
                  <a:cubicBezTo>
                    <a:pt x="389455" y="5598026"/>
                    <a:pt x="335217" y="5671839"/>
                    <a:pt x="292056" y="5702395"/>
                  </a:cubicBezTo>
                  <a:cubicBezTo>
                    <a:pt x="248895" y="5732951"/>
                    <a:pt x="177374" y="5679573"/>
                    <a:pt x="153406" y="5713281"/>
                  </a:cubicBezTo>
                  <a:cubicBezTo>
                    <a:pt x="129438" y="5746989"/>
                    <a:pt x="171549" y="5858615"/>
                    <a:pt x="148250" y="5904641"/>
                  </a:cubicBezTo>
                  <a:cubicBezTo>
                    <a:pt x="124951" y="5950667"/>
                    <a:pt x="37197" y="5808866"/>
                    <a:pt x="13611" y="5989435"/>
                  </a:cubicBezTo>
                  <a:cubicBezTo>
                    <a:pt x="-9975" y="6170004"/>
                    <a:pt x="3585" y="6941649"/>
                    <a:pt x="6736" y="6988056"/>
                  </a:cubicBezTo>
                  <a:cubicBezTo>
                    <a:pt x="9887" y="7034463"/>
                    <a:pt x="259972" y="6822096"/>
                    <a:pt x="273149" y="6773206"/>
                  </a:cubicBezTo>
                  <a:cubicBezTo>
                    <a:pt x="286327" y="6724316"/>
                    <a:pt x="89812" y="6722598"/>
                    <a:pt x="85801" y="6694715"/>
                  </a:cubicBezTo>
                  <a:cubicBezTo>
                    <a:pt x="81790" y="6666832"/>
                    <a:pt x="211750" y="6668074"/>
                    <a:pt x="249086" y="6605911"/>
                  </a:cubicBezTo>
                  <a:cubicBezTo>
                    <a:pt x="286422" y="6543748"/>
                    <a:pt x="274295" y="6377598"/>
                    <a:pt x="309817" y="6321737"/>
                  </a:cubicBezTo>
                  <a:cubicBezTo>
                    <a:pt x="345339" y="6265876"/>
                    <a:pt x="440541" y="6239615"/>
                    <a:pt x="462217" y="6270744"/>
                  </a:cubicBezTo>
                  <a:cubicBezTo>
                    <a:pt x="483893" y="6301873"/>
                    <a:pt x="419983" y="6498063"/>
                    <a:pt x="439873" y="6508512"/>
                  </a:cubicBezTo>
                  <a:cubicBezTo>
                    <a:pt x="459763" y="6518961"/>
                    <a:pt x="542787" y="6363516"/>
                    <a:pt x="581555" y="6333437"/>
                  </a:cubicBezTo>
                  <a:cubicBezTo>
                    <a:pt x="620323" y="6303358"/>
                    <a:pt x="635367" y="6340397"/>
                    <a:pt x="672484" y="6328038"/>
                  </a:cubicBezTo>
                  <a:cubicBezTo>
                    <a:pt x="709601" y="6315680"/>
                    <a:pt x="765967" y="6263487"/>
                    <a:pt x="804258" y="6259286"/>
                  </a:cubicBezTo>
                  <a:cubicBezTo>
                    <a:pt x="842549" y="6255085"/>
                    <a:pt x="879980" y="6325651"/>
                    <a:pt x="902229" y="6302829"/>
                  </a:cubicBezTo>
                  <a:cubicBezTo>
                    <a:pt x="924478" y="6280007"/>
                    <a:pt x="917794" y="6173728"/>
                    <a:pt x="937751" y="6122355"/>
                  </a:cubicBezTo>
                  <a:cubicBezTo>
                    <a:pt x="957708" y="6070982"/>
                    <a:pt x="984350" y="6009870"/>
                    <a:pt x="1021972" y="5994592"/>
                  </a:cubicBezTo>
                  <a:cubicBezTo>
                    <a:pt x="1059594" y="5979314"/>
                    <a:pt x="1095498" y="6031259"/>
                    <a:pt x="1163486" y="6030686"/>
                  </a:cubicBezTo>
                  <a:cubicBezTo>
                    <a:pt x="1231474" y="6030113"/>
                    <a:pt x="1366877" y="5991632"/>
                    <a:pt x="1429900" y="5991154"/>
                  </a:cubicBezTo>
                  <a:cubicBezTo>
                    <a:pt x="1492923" y="5990677"/>
                    <a:pt x="1500753" y="6039375"/>
                    <a:pt x="1541622" y="6027821"/>
                  </a:cubicBezTo>
                  <a:cubicBezTo>
                    <a:pt x="1582491" y="6016267"/>
                    <a:pt x="1598438" y="5935866"/>
                    <a:pt x="1675115" y="5921829"/>
                  </a:cubicBezTo>
                  <a:cubicBezTo>
                    <a:pt x="1751792" y="5907792"/>
                    <a:pt x="1929115" y="5920014"/>
                    <a:pt x="2001686" y="5943600"/>
                  </a:cubicBezTo>
                  <a:cubicBezTo>
                    <a:pt x="2074257" y="5967186"/>
                    <a:pt x="2063372" y="6059714"/>
                    <a:pt x="2110543" y="6063343"/>
                  </a:cubicBezTo>
                  <a:cubicBezTo>
                    <a:pt x="2157714" y="6066972"/>
                    <a:pt x="2243559" y="5958497"/>
                    <a:pt x="2284715" y="5965372"/>
                  </a:cubicBezTo>
                  <a:cubicBezTo>
                    <a:pt x="2325871" y="5972247"/>
                    <a:pt x="2328449" y="6090080"/>
                    <a:pt x="2357477" y="6104594"/>
                  </a:cubicBezTo>
                  <a:cubicBezTo>
                    <a:pt x="2386505" y="6119108"/>
                    <a:pt x="2429285" y="6043005"/>
                    <a:pt x="2458886" y="6052458"/>
                  </a:cubicBezTo>
                  <a:cubicBezTo>
                    <a:pt x="2488488" y="6061912"/>
                    <a:pt x="2492021" y="6149283"/>
                    <a:pt x="2535086" y="6161315"/>
                  </a:cubicBezTo>
                  <a:cubicBezTo>
                    <a:pt x="2578151" y="6173347"/>
                    <a:pt x="2650723" y="6083970"/>
                    <a:pt x="2717279" y="6124648"/>
                  </a:cubicBezTo>
                  <a:cubicBezTo>
                    <a:pt x="2783835" y="6165326"/>
                    <a:pt x="2788705" y="6283540"/>
                    <a:pt x="2838168" y="6333194"/>
                  </a:cubicBezTo>
                  <a:cubicBezTo>
                    <a:pt x="2887631" y="6382848"/>
                    <a:pt x="2975672" y="6436704"/>
                    <a:pt x="3014058" y="6422572"/>
                  </a:cubicBezTo>
                  <a:cubicBezTo>
                    <a:pt x="3052444" y="6408440"/>
                    <a:pt x="3013198" y="6260814"/>
                    <a:pt x="3068486" y="6248400"/>
                  </a:cubicBezTo>
                  <a:cubicBezTo>
                    <a:pt x="3123774" y="6235986"/>
                    <a:pt x="3143254" y="6428110"/>
                    <a:pt x="3177343" y="6444343"/>
                  </a:cubicBezTo>
                  <a:cubicBezTo>
                    <a:pt x="3211432" y="6460576"/>
                    <a:pt x="3231294" y="6403857"/>
                    <a:pt x="3273023" y="6345800"/>
                  </a:cubicBezTo>
                  <a:cubicBezTo>
                    <a:pt x="3314752" y="6287743"/>
                    <a:pt x="3392862" y="6148519"/>
                    <a:pt x="3427715" y="6096000"/>
                  </a:cubicBezTo>
                  <a:cubicBezTo>
                    <a:pt x="3462568" y="6043481"/>
                    <a:pt x="3453114" y="6037943"/>
                    <a:pt x="3482143" y="6030686"/>
                  </a:cubicBezTo>
                  <a:cubicBezTo>
                    <a:pt x="3511172" y="6023429"/>
                    <a:pt x="3576486" y="6081486"/>
                    <a:pt x="3601886" y="6052458"/>
                  </a:cubicBezTo>
                  <a:cubicBezTo>
                    <a:pt x="3627286" y="6023430"/>
                    <a:pt x="3647243" y="5894615"/>
                    <a:pt x="3634543" y="5856515"/>
                  </a:cubicBezTo>
                  <a:cubicBezTo>
                    <a:pt x="3621843" y="5818415"/>
                    <a:pt x="3541537" y="5851168"/>
                    <a:pt x="3525686" y="5823858"/>
                  </a:cubicBezTo>
                  <a:cubicBezTo>
                    <a:pt x="3509835" y="5796548"/>
                    <a:pt x="3516997" y="5718630"/>
                    <a:pt x="3539437" y="5692657"/>
                  </a:cubicBezTo>
                  <a:cubicBezTo>
                    <a:pt x="3561877" y="5666684"/>
                    <a:pt x="3656698" y="5714809"/>
                    <a:pt x="3660326" y="5668020"/>
                  </a:cubicBezTo>
                  <a:cubicBezTo>
                    <a:pt x="3663954" y="5621231"/>
                    <a:pt x="3550991" y="5467590"/>
                    <a:pt x="3561208" y="5411920"/>
                  </a:cubicBezTo>
                  <a:cubicBezTo>
                    <a:pt x="3571425" y="5356250"/>
                    <a:pt x="3694033" y="5370381"/>
                    <a:pt x="3721629" y="5334000"/>
                  </a:cubicBezTo>
                  <a:cubicBezTo>
                    <a:pt x="3749225" y="5297619"/>
                    <a:pt x="3728599" y="5249874"/>
                    <a:pt x="3726785" y="5193631"/>
                  </a:cubicBezTo>
                  <a:cubicBezTo>
                    <a:pt x="3724971" y="5137388"/>
                    <a:pt x="3683815" y="4996925"/>
                    <a:pt x="3710743" y="4996543"/>
                  </a:cubicBezTo>
                  <a:cubicBezTo>
                    <a:pt x="3737671" y="4996161"/>
                    <a:pt x="3828577" y="5157919"/>
                    <a:pt x="3888353" y="5191340"/>
                  </a:cubicBezTo>
                  <a:cubicBezTo>
                    <a:pt x="3948129" y="5224761"/>
                    <a:pt x="4018408" y="5221323"/>
                    <a:pt x="4069399" y="5197069"/>
                  </a:cubicBezTo>
                  <a:cubicBezTo>
                    <a:pt x="4120390" y="5172815"/>
                    <a:pt x="4142544" y="5072266"/>
                    <a:pt x="4194299" y="5045816"/>
                  </a:cubicBezTo>
                  <a:cubicBezTo>
                    <a:pt x="4246054" y="5019366"/>
                    <a:pt x="4321012" y="5055842"/>
                    <a:pt x="4379928" y="5038368"/>
                  </a:cubicBezTo>
                  <a:cubicBezTo>
                    <a:pt x="4438844" y="5020894"/>
                    <a:pt x="4485033" y="4953056"/>
                    <a:pt x="4547797" y="4940969"/>
                  </a:cubicBezTo>
                  <a:cubicBezTo>
                    <a:pt x="4610561" y="4928882"/>
                    <a:pt x="4689192" y="4972914"/>
                    <a:pt x="4756512" y="4965848"/>
                  </a:cubicBezTo>
                  <a:cubicBezTo>
                    <a:pt x="4823832" y="4958782"/>
                    <a:pt x="4850143" y="4862423"/>
                    <a:pt x="4931662" y="4858467"/>
                  </a:cubicBezTo>
                  <a:cubicBezTo>
                    <a:pt x="5013182" y="4854512"/>
                    <a:pt x="5153387" y="4895517"/>
                    <a:pt x="5245629" y="4942115"/>
                  </a:cubicBezTo>
                  <a:cubicBezTo>
                    <a:pt x="5337871" y="4988714"/>
                    <a:pt x="5417222" y="5084393"/>
                    <a:pt x="5485115" y="5138058"/>
                  </a:cubicBezTo>
                  <a:cubicBezTo>
                    <a:pt x="5553008" y="5191723"/>
                    <a:pt x="5598557" y="5209674"/>
                    <a:pt x="5652985" y="5264102"/>
                  </a:cubicBezTo>
                  <a:cubicBezTo>
                    <a:pt x="5707413" y="5318530"/>
                    <a:pt x="5781607" y="5407622"/>
                    <a:pt x="5811686" y="5464629"/>
                  </a:cubicBezTo>
                  <a:cubicBezTo>
                    <a:pt x="5841765" y="5521636"/>
                    <a:pt x="5815315" y="5602515"/>
                    <a:pt x="5833458" y="5606143"/>
                  </a:cubicBezTo>
                  <a:cubicBezTo>
                    <a:pt x="5851601" y="5609771"/>
                    <a:pt x="5918824" y="5530229"/>
                    <a:pt x="5920543" y="5486400"/>
                  </a:cubicBezTo>
                  <a:cubicBezTo>
                    <a:pt x="5922262" y="5442571"/>
                    <a:pt x="5854657" y="5384896"/>
                    <a:pt x="5843771" y="5343168"/>
                  </a:cubicBezTo>
                  <a:cubicBezTo>
                    <a:pt x="5832885" y="5301440"/>
                    <a:pt x="5826105" y="5257800"/>
                    <a:pt x="5855229" y="5236029"/>
                  </a:cubicBezTo>
                  <a:cubicBezTo>
                    <a:pt x="5884353" y="5214258"/>
                    <a:pt x="5937254" y="5201080"/>
                    <a:pt x="6018515" y="5212539"/>
                  </a:cubicBezTo>
                  <a:cubicBezTo>
                    <a:pt x="6099776" y="5223998"/>
                    <a:pt x="6230309" y="5279095"/>
                    <a:pt x="6342795" y="5304781"/>
                  </a:cubicBezTo>
                  <a:cubicBezTo>
                    <a:pt x="6455281" y="5330467"/>
                    <a:pt x="6604147" y="5358160"/>
                    <a:pt x="6693429" y="5366658"/>
                  </a:cubicBezTo>
                  <a:cubicBezTo>
                    <a:pt x="6782711" y="5375157"/>
                    <a:pt x="6845160" y="5393299"/>
                    <a:pt x="6878486" y="5355772"/>
                  </a:cubicBezTo>
                  <a:cubicBezTo>
                    <a:pt x="6911812" y="5318245"/>
                    <a:pt x="6926040" y="5186851"/>
                    <a:pt x="6893383" y="5141494"/>
                  </a:cubicBezTo>
                  <a:cubicBezTo>
                    <a:pt x="6860726" y="5096137"/>
                    <a:pt x="6726086" y="5104732"/>
                    <a:pt x="6682543" y="5083629"/>
                  </a:cubicBezTo>
                  <a:cubicBezTo>
                    <a:pt x="6639000" y="5062526"/>
                    <a:pt x="6621909" y="5040947"/>
                    <a:pt x="6632126" y="5014878"/>
                  </a:cubicBezTo>
                  <a:cubicBezTo>
                    <a:pt x="6642343" y="4988809"/>
                    <a:pt x="6702596" y="4927123"/>
                    <a:pt x="6743847" y="4927218"/>
                  </a:cubicBezTo>
                  <a:cubicBezTo>
                    <a:pt x="6785098" y="4927313"/>
                    <a:pt x="6827019" y="5006092"/>
                    <a:pt x="6879633" y="5015450"/>
                  </a:cubicBezTo>
                  <a:cubicBezTo>
                    <a:pt x="6932247" y="5024808"/>
                    <a:pt x="6972542" y="5004087"/>
                    <a:pt x="7059532" y="4983366"/>
                  </a:cubicBezTo>
                  <a:cubicBezTo>
                    <a:pt x="7146522" y="4962645"/>
                    <a:pt x="7306658" y="4896376"/>
                    <a:pt x="7401574" y="4891124"/>
                  </a:cubicBezTo>
                  <a:cubicBezTo>
                    <a:pt x="7496490" y="4885872"/>
                    <a:pt x="7543183" y="4962072"/>
                    <a:pt x="7629027" y="4951855"/>
                  </a:cubicBezTo>
                  <a:cubicBezTo>
                    <a:pt x="7714871" y="4941638"/>
                    <a:pt x="7852948" y="4867920"/>
                    <a:pt x="7916639" y="4829820"/>
                  </a:cubicBezTo>
                  <a:cubicBezTo>
                    <a:pt x="7980330" y="4791720"/>
                    <a:pt x="7967249" y="4747509"/>
                    <a:pt x="8011174" y="4723255"/>
                  </a:cubicBezTo>
                  <a:cubicBezTo>
                    <a:pt x="8055099" y="4699001"/>
                    <a:pt x="8192985" y="4740347"/>
                    <a:pt x="8180189" y="4684295"/>
                  </a:cubicBezTo>
                  <a:cubicBezTo>
                    <a:pt x="8167394" y="4628243"/>
                    <a:pt x="7972787" y="4451493"/>
                    <a:pt x="7934401" y="4386943"/>
                  </a:cubicBezTo>
                  <a:cubicBezTo>
                    <a:pt x="7896015" y="4322393"/>
                    <a:pt x="7922656" y="4298807"/>
                    <a:pt x="7949870" y="4296993"/>
                  </a:cubicBezTo>
                  <a:cubicBezTo>
                    <a:pt x="7977084" y="4295179"/>
                    <a:pt x="8022250" y="4313895"/>
                    <a:pt x="8097686" y="4376058"/>
                  </a:cubicBezTo>
                  <a:cubicBezTo>
                    <a:pt x="8173122" y="4438221"/>
                    <a:pt x="8326286" y="4604658"/>
                    <a:pt x="8402486" y="4669972"/>
                  </a:cubicBezTo>
                  <a:cubicBezTo>
                    <a:pt x="8478686" y="4735286"/>
                    <a:pt x="8539799" y="4782457"/>
                    <a:pt x="8554886" y="4767943"/>
                  </a:cubicBezTo>
                  <a:cubicBezTo>
                    <a:pt x="8569973" y="4753429"/>
                    <a:pt x="8476107" y="4609336"/>
                    <a:pt x="8493009" y="4582886"/>
                  </a:cubicBezTo>
                  <a:cubicBezTo>
                    <a:pt x="8509911" y="4556436"/>
                    <a:pt x="8623998" y="4579139"/>
                    <a:pt x="8656296" y="4609241"/>
                  </a:cubicBezTo>
                  <a:cubicBezTo>
                    <a:pt x="8688594" y="4639343"/>
                    <a:pt x="8665153" y="4764291"/>
                    <a:pt x="8686798" y="4763497"/>
                  </a:cubicBezTo>
                  <a:cubicBezTo>
                    <a:pt x="8708443" y="4762703"/>
                    <a:pt x="8698150" y="4620348"/>
                    <a:pt x="8786168" y="4604474"/>
                  </a:cubicBezTo>
                  <a:cubicBezTo>
                    <a:pt x="8874186" y="4588600"/>
                    <a:pt x="9173622" y="4637379"/>
                    <a:pt x="9214904" y="4668252"/>
                  </a:cubicBezTo>
                  <a:cubicBezTo>
                    <a:pt x="9256186" y="4699126"/>
                    <a:pt x="9020299" y="4739488"/>
                    <a:pt x="9033858" y="4789715"/>
                  </a:cubicBezTo>
                  <a:cubicBezTo>
                    <a:pt x="9047417" y="4839942"/>
                    <a:pt x="9243264" y="4964745"/>
                    <a:pt x="9296260" y="4969615"/>
                  </a:cubicBezTo>
                  <a:cubicBezTo>
                    <a:pt x="9349256" y="4974485"/>
                    <a:pt x="9308360" y="4841619"/>
                    <a:pt x="9351835" y="4818934"/>
                  </a:cubicBezTo>
                  <a:cubicBezTo>
                    <a:pt x="9395310" y="4796249"/>
                    <a:pt x="9473750" y="4850499"/>
                    <a:pt x="9557112" y="4833502"/>
                  </a:cubicBezTo>
                  <a:cubicBezTo>
                    <a:pt x="9640474" y="4816505"/>
                    <a:pt x="9767116" y="4730990"/>
                    <a:pt x="9852005" y="4716953"/>
                  </a:cubicBezTo>
                  <a:cubicBezTo>
                    <a:pt x="9936894" y="4702916"/>
                    <a:pt x="9986907" y="4757111"/>
                    <a:pt x="10066449" y="4749281"/>
                  </a:cubicBezTo>
                  <a:cubicBezTo>
                    <a:pt x="10145991" y="4741451"/>
                    <a:pt x="10231028" y="4679562"/>
                    <a:pt x="10329258" y="4669972"/>
                  </a:cubicBezTo>
                  <a:cubicBezTo>
                    <a:pt x="10427488" y="4660382"/>
                    <a:pt x="10537901" y="4666343"/>
                    <a:pt x="10655829" y="4691743"/>
                  </a:cubicBezTo>
                  <a:cubicBezTo>
                    <a:pt x="10773758" y="4717143"/>
                    <a:pt x="10905341" y="4786182"/>
                    <a:pt x="11036829" y="4822372"/>
                  </a:cubicBezTo>
                  <a:cubicBezTo>
                    <a:pt x="11168317" y="4858562"/>
                    <a:pt x="11287774" y="4921488"/>
                    <a:pt x="11444757" y="4908884"/>
                  </a:cubicBezTo>
                  <a:cubicBezTo>
                    <a:pt x="11601740" y="4896280"/>
                    <a:pt x="11603555" y="4673409"/>
                    <a:pt x="11689972" y="4626429"/>
                  </a:cubicBezTo>
                  <a:cubicBezTo>
                    <a:pt x="11776389" y="4579449"/>
                    <a:pt x="11877989" y="4641516"/>
                    <a:pt x="11963260" y="4627002"/>
                  </a:cubicBezTo>
                  <a:cubicBezTo>
                    <a:pt x="12048532" y="4612488"/>
                    <a:pt x="12112033" y="4589188"/>
                    <a:pt x="12201601" y="4539343"/>
                  </a:cubicBezTo>
                  <a:cubicBezTo>
                    <a:pt x="12291170" y="4489498"/>
                    <a:pt x="12389618" y="4362881"/>
                    <a:pt x="12500671" y="4327932"/>
                  </a:cubicBezTo>
                  <a:cubicBezTo>
                    <a:pt x="12611724" y="4292983"/>
                    <a:pt x="12829726" y="4357819"/>
                    <a:pt x="12867921" y="4329650"/>
                  </a:cubicBezTo>
                  <a:cubicBezTo>
                    <a:pt x="12906116" y="4301481"/>
                    <a:pt x="12866106" y="4111362"/>
                    <a:pt x="12898286" y="4038600"/>
                  </a:cubicBezTo>
                  <a:cubicBezTo>
                    <a:pt x="12930466" y="3965838"/>
                    <a:pt x="12980885" y="3940342"/>
                    <a:pt x="13061000" y="3893075"/>
                  </a:cubicBezTo>
                  <a:cubicBezTo>
                    <a:pt x="13141115" y="3845808"/>
                    <a:pt x="13273652" y="3810573"/>
                    <a:pt x="13378976" y="3754999"/>
                  </a:cubicBezTo>
                  <a:cubicBezTo>
                    <a:pt x="13484300" y="3699425"/>
                    <a:pt x="13639374" y="3636784"/>
                    <a:pt x="13692943" y="3559629"/>
                  </a:cubicBezTo>
                  <a:cubicBezTo>
                    <a:pt x="13746512" y="3482474"/>
                    <a:pt x="13702205" y="3380969"/>
                    <a:pt x="13700391" y="3292069"/>
                  </a:cubicBezTo>
                  <a:cubicBezTo>
                    <a:pt x="13698577" y="3203169"/>
                    <a:pt x="13662292" y="3093167"/>
                    <a:pt x="13682058" y="3026229"/>
                  </a:cubicBezTo>
                  <a:cubicBezTo>
                    <a:pt x="13701824" y="2959291"/>
                    <a:pt x="13858138" y="2986886"/>
                    <a:pt x="13818987" y="2890443"/>
                  </a:cubicBezTo>
                  <a:cubicBezTo>
                    <a:pt x="13779836" y="2794000"/>
                    <a:pt x="13712805" y="2774999"/>
                    <a:pt x="13591534" y="2832578"/>
                  </a:cubicBezTo>
                  <a:cubicBezTo>
                    <a:pt x="13470263" y="2890157"/>
                    <a:pt x="13240040" y="2827708"/>
                    <a:pt x="13115427" y="2850912"/>
                  </a:cubicBezTo>
                  <a:cubicBezTo>
                    <a:pt x="12990814" y="2874116"/>
                    <a:pt x="12945621" y="2958869"/>
                    <a:pt x="12843858" y="2971800"/>
                  </a:cubicBezTo>
                  <a:cubicBezTo>
                    <a:pt x="12742095" y="2984731"/>
                    <a:pt x="12582863" y="2953901"/>
                    <a:pt x="12504849" y="2928501"/>
                  </a:cubicBezTo>
                  <a:cubicBezTo>
                    <a:pt x="12426835" y="2903101"/>
                    <a:pt x="12429942" y="2843026"/>
                    <a:pt x="12375772" y="2819400"/>
                  </a:cubicBezTo>
                  <a:cubicBezTo>
                    <a:pt x="12321602" y="2795774"/>
                    <a:pt x="12237886" y="2790371"/>
                    <a:pt x="12179829" y="2786743"/>
                  </a:cubicBezTo>
                  <a:cubicBezTo>
                    <a:pt x="12121772" y="2783115"/>
                    <a:pt x="12056457" y="2806700"/>
                    <a:pt x="12027429" y="2797629"/>
                  </a:cubicBezTo>
                  <a:cubicBezTo>
                    <a:pt x="11998401" y="2788558"/>
                    <a:pt x="11958487" y="2764972"/>
                    <a:pt x="12005658" y="2732315"/>
                  </a:cubicBezTo>
                  <a:cubicBezTo>
                    <a:pt x="12052829" y="2699658"/>
                    <a:pt x="12275987" y="2637972"/>
                    <a:pt x="12310458" y="2601686"/>
                  </a:cubicBezTo>
                  <a:cubicBezTo>
                    <a:pt x="12344929" y="2565400"/>
                    <a:pt x="12272357" y="2532743"/>
                    <a:pt x="12212486" y="2514600"/>
                  </a:cubicBezTo>
                  <a:cubicBezTo>
                    <a:pt x="12152615" y="2496457"/>
                    <a:pt x="12040129" y="2464946"/>
                    <a:pt x="11951229" y="2492829"/>
                  </a:cubicBezTo>
                  <a:cubicBezTo>
                    <a:pt x="11862329" y="2520712"/>
                    <a:pt x="11739912" y="2689249"/>
                    <a:pt x="11679086" y="2681896"/>
                  </a:cubicBezTo>
                  <a:cubicBezTo>
                    <a:pt x="11618260" y="2674543"/>
                    <a:pt x="11507111" y="2606747"/>
                    <a:pt x="11417829" y="2569029"/>
                  </a:cubicBezTo>
                  <a:cubicBezTo>
                    <a:pt x="11328547" y="2531311"/>
                    <a:pt x="11216062" y="2465711"/>
                    <a:pt x="11143395" y="2455589"/>
                  </a:cubicBezTo>
                  <a:cubicBezTo>
                    <a:pt x="11070728" y="2445467"/>
                    <a:pt x="11008659" y="2474878"/>
                    <a:pt x="10981827" y="2508299"/>
                  </a:cubicBezTo>
                  <a:cubicBezTo>
                    <a:pt x="10954995" y="2541720"/>
                    <a:pt x="10978677" y="2604265"/>
                    <a:pt x="10982401" y="2656115"/>
                  </a:cubicBezTo>
                  <a:cubicBezTo>
                    <a:pt x="10986125" y="2707965"/>
                    <a:pt x="11033105" y="2794955"/>
                    <a:pt x="11004172" y="2819400"/>
                  </a:cubicBezTo>
                  <a:cubicBezTo>
                    <a:pt x="10975239" y="2843845"/>
                    <a:pt x="10859314" y="2779008"/>
                    <a:pt x="10808801" y="2802785"/>
                  </a:cubicBezTo>
                  <a:cubicBezTo>
                    <a:pt x="10758288" y="2826562"/>
                    <a:pt x="10734033" y="2948023"/>
                    <a:pt x="10701090" y="2962060"/>
                  </a:cubicBezTo>
                  <a:cubicBezTo>
                    <a:pt x="10668147" y="2976097"/>
                    <a:pt x="10624126" y="2930740"/>
                    <a:pt x="10611140" y="2887006"/>
                  </a:cubicBezTo>
                  <a:cubicBezTo>
                    <a:pt x="10598154" y="2843272"/>
                    <a:pt x="10661176" y="2755806"/>
                    <a:pt x="10623172" y="2699658"/>
                  </a:cubicBezTo>
                  <a:cubicBezTo>
                    <a:pt x="10585168" y="2643510"/>
                    <a:pt x="10546972" y="2735752"/>
                    <a:pt x="10503429" y="2670438"/>
                  </a:cubicBezTo>
                  <a:cubicBezTo>
                    <a:pt x="10459886" y="2605124"/>
                    <a:pt x="10367903" y="2381735"/>
                    <a:pt x="10361915" y="2307772"/>
                  </a:cubicBezTo>
                  <a:cubicBezTo>
                    <a:pt x="10355927" y="2233809"/>
                    <a:pt x="10431215" y="2233916"/>
                    <a:pt x="10467501" y="2226659"/>
                  </a:cubicBezTo>
                  <a:cubicBezTo>
                    <a:pt x="10503787" y="2219402"/>
                    <a:pt x="10601019" y="2266234"/>
                    <a:pt x="10615724" y="2244176"/>
                  </a:cubicBezTo>
                  <a:cubicBezTo>
                    <a:pt x="10630429" y="2222118"/>
                    <a:pt x="10550290" y="2137855"/>
                    <a:pt x="10555733" y="2094312"/>
                  </a:cubicBezTo>
                  <a:cubicBezTo>
                    <a:pt x="10561176" y="2050769"/>
                    <a:pt x="10572018" y="2016381"/>
                    <a:pt x="10612286" y="2002972"/>
                  </a:cubicBezTo>
                  <a:cubicBezTo>
                    <a:pt x="10652554" y="1989563"/>
                    <a:pt x="10763540" y="1991609"/>
                    <a:pt x="10797343" y="2013858"/>
                  </a:cubicBezTo>
                  <a:cubicBezTo>
                    <a:pt x="10831146" y="2036107"/>
                    <a:pt x="10796961" y="2118322"/>
                    <a:pt x="10815104" y="2136465"/>
                  </a:cubicBezTo>
                  <a:cubicBezTo>
                    <a:pt x="10833247" y="2154608"/>
                    <a:pt x="10875903" y="2106346"/>
                    <a:pt x="10906201" y="2122715"/>
                  </a:cubicBezTo>
                  <a:cubicBezTo>
                    <a:pt x="10936499" y="2139084"/>
                    <a:pt x="10956977" y="2220167"/>
                    <a:pt x="10996891" y="2234681"/>
                  </a:cubicBezTo>
                  <a:cubicBezTo>
                    <a:pt x="11036805" y="2249195"/>
                    <a:pt x="11112933" y="2203116"/>
                    <a:pt x="11145686" y="2209800"/>
                  </a:cubicBezTo>
                  <a:cubicBezTo>
                    <a:pt x="11178439" y="2216484"/>
                    <a:pt x="11187964" y="2245756"/>
                    <a:pt x="11193407" y="2274785"/>
                  </a:cubicBezTo>
                  <a:cubicBezTo>
                    <a:pt x="11198850" y="2303814"/>
                    <a:pt x="11048315" y="2317267"/>
                    <a:pt x="11126206" y="2363920"/>
                  </a:cubicBezTo>
                  <a:cubicBezTo>
                    <a:pt x="11204097" y="2410573"/>
                    <a:pt x="11541200" y="2547448"/>
                    <a:pt x="11660752" y="2554705"/>
                  </a:cubicBezTo>
                  <a:cubicBezTo>
                    <a:pt x="11780304" y="2561962"/>
                    <a:pt x="11761875" y="2429711"/>
                    <a:pt x="11843518" y="2407462"/>
                  </a:cubicBezTo>
                  <a:cubicBezTo>
                    <a:pt x="11925161" y="2385213"/>
                    <a:pt x="12085841" y="2429288"/>
                    <a:pt x="12150610" y="2421212"/>
                  </a:cubicBezTo>
                  <a:cubicBezTo>
                    <a:pt x="12215379" y="2413136"/>
                    <a:pt x="12165292" y="2371516"/>
                    <a:pt x="12232134" y="2359007"/>
                  </a:cubicBezTo>
                  <a:cubicBezTo>
                    <a:pt x="12298976" y="2346498"/>
                    <a:pt x="12455151" y="2394898"/>
                    <a:pt x="12551662" y="2346158"/>
                  </a:cubicBezTo>
                  <a:cubicBezTo>
                    <a:pt x="12648173" y="2297418"/>
                    <a:pt x="12816930" y="2094736"/>
                    <a:pt x="12811201" y="2066567"/>
                  </a:cubicBezTo>
                  <a:cubicBezTo>
                    <a:pt x="12805472" y="2038398"/>
                    <a:pt x="12506181" y="2217972"/>
                    <a:pt x="12517286" y="2177143"/>
                  </a:cubicBezTo>
                  <a:cubicBezTo>
                    <a:pt x="12528391" y="2136314"/>
                    <a:pt x="12569209" y="2086099"/>
                    <a:pt x="12516881" y="2038164"/>
                  </a:cubicBezTo>
                  <a:cubicBezTo>
                    <a:pt x="12556795" y="1998250"/>
                    <a:pt x="12694064" y="2029272"/>
                    <a:pt x="12740730" y="1969742"/>
                  </a:cubicBezTo>
                  <a:cubicBezTo>
                    <a:pt x="12787396" y="1910212"/>
                    <a:pt x="12846245" y="1708389"/>
                    <a:pt x="12796877" y="1680984"/>
                  </a:cubicBezTo>
                  <a:cubicBezTo>
                    <a:pt x="12747509" y="1653579"/>
                    <a:pt x="12529223" y="1800631"/>
                    <a:pt x="12444524" y="1805310"/>
                  </a:cubicBezTo>
                  <a:cubicBezTo>
                    <a:pt x="12359826" y="1809989"/>
                    <a:pt x="12277963" y="1729070"/>
                    <a:pt x="12288686" y="1709058"/>
                  </a:cubicBezTo>
                  <a:cubicBezTo>
                    <a:pt x="12299409" y="1689046"/>
                    <a:pt x="12432660" y="1707009"/>
                    <a:pt x="12508860" y="1685238"/>
                  </a:cubicBezTo>
                  <a:cubicBezTo>
                    <a:pt x="12585060" y="1663467"/>
                    <a:pt x="12575179" y="1567679"/>
                    <a:pt x="12621559" y="1546345"/>
                  </a:cubicBezTo>
                  <a:cubicBezTo>
                    <a:pt x="12667939" y="1525011"/>
                    <a:pt x="12723706" y="1611619"/>
                    <a:pt x="12787138" y="1557231"/>
                  </a:cubicBezTo>
                  <a:cubicBezTo>
                    <a:pt x="12850570" y="1502843"/>
                    <a:pt x="12783170" y="1355093"/>
                    <a:pt x="12857775" y="1340332"/>
                  </a:cubicBezTo>
                  <a:cubicBezTo>
                    <a:pt x="12892274" y="1321561"/>
                    <a:pt x="12945940" y="1480263"/>
                    <a:pt x="12946007" y="1524816"/>
                  </a:cubicBezTo>
                  <a:cubicBezTo>
                    <a:pt x="12994201" y="1557337"/>
                    <a:pt x="13071435" y="1560994"/>
                    <a:pt x="13146939" y="1535458"/>
                  </a:cubicBezTo>
                  <a:cubicBezTo>
                    <a:pt x="13222443" y="1509922"/>
                    <a:pt x="13348707" y="1422400"/>
                    <a:pt x="13399029" y="1371600"/>
                  </a:cubicBezTo>
                  <a:cubicBezTo>
                    <a:pt x="13449351" y="1320800"/>
                    <a:pt x="13464630" y="1259878"/>
                    <a:pt x="13448874" y="1230659"/>
                  </a:cubicBezTo>
                  <a:cubicBezTo>
                    <a:pt x="13433118" y="1201440"/>
                    <a:pt x="13320442" y="1214809"/>
                    <a:pt x="13304495" y="1196284"/>
                  </a:cubicBezTo>
                  <a:cubicBezTo>
                    <a:pt x="13288549" y="1177759"/>
                    <a:pt x="13334479" y="1144625"/>
                    <a:pt x="13353195" y="1119511"/>
                  </a:cubicBezTo>
                  <a:cubicBezTo>
                    <a:pt x="13371911" y="1094397"/>
                    <a:pt x="13441207" y="1064277"/>
                    <a:pt x="13416790" y="1045602"/>
                  </a:cubicBezTo>
                  <a:cubicBezTo>
                    <a:pt x="13392373" y="1026927"/>
                    <a:pt x="13274201" y="1016435"/>
                    <a:pt x="13206691" y="1007459"/>
                  </a:cubicBezTo>
                  <a:cubicBezTo>
                    <a:pt x="13139181" y="998483"/>
                    <a:pt x="13011122" y="1063754"/>
                    <a:pt x="13007354" y="987371"/>
                  </a:cubicBezTo>
                  <a:cubicBezTo>
                    <a:pt x="13003586" y="910988"/>
                    <a:pt x="13090768" y="933742"/>
                    <a:pt x="13142523" y="923238"/>
                  </a:cubicBezTo>
                  <a:cubicBezTo>
                    <a:pt x="13194278" y="912734"/>
                    <a:pt x="13324575" y="965719"/>
                    <a:pt x="13322256" y="928724"/>
                  </a:cubicBezTo>
                  <a:cubicBezTo>
                    <a:pt x="13319937" y="891729"/>
                    <a:pt x="13102413" y="765684"/>
                    <a:pt x="13128606" y="701270"/>
                  </a:cubicBezTo>
                  <a:cubicBezTo>
                    <a:pt x="13154799" y="636856"/>
                    <a:pt x="13314689" y="737322"/>
                    <a:pt x="13383154" y="782870"/>
                  </a:cubicBezTo>
                  <a:cubicBezTo>
                    <a:pt x="13451619" y="828418"/>
                    <a:pt x="13480027" y="969164"/>
                    <a:pt x="13559450" y="926431"/>
                  </a:cubicBezTo>
                  <a:cubicBezTo>
                    <a:pt x="13638873" y="883698"/>
                    <a:pt x="13782520" y="603275"/>
                    <a:pt x="13859692" y="526472"/>
                  </a:cubicBezTo>
                  <a:cubicBezTo>
                    <a:pt x="13936864" y="449669"/>
                    <a:pt x="13991312" y="521030"/>
                    <a:pt x="14022485" y="465612"/>
                  </a:cubicBezTo>
                  <a:cubicBezTo>
                    <a:pt x="14053658" y="410194"/>
                    <a:pt x="13932429" y="339189"/>
                    <a:pt x="13942820" y="297873"/>
                  </a:cubicBezTo>
                  <a:cubicBezTo>
                    <a:pt x="13953211" y="256557"/>
                    <a:pt x="14079386" y="268515"/>
                    <a:pt x="14084829" y="217715"/>
                  </a:cubicBezTo>
                  <a:cubicBezTo>
                    <a:pt x="14090272" y="166915"/>
                    <a:pt x="14041286" y="0"/>
                    <a:pt x="14041286" y="0"/>
                  </a:cubicBezTo>
                  <a:lnTo>
                    <a:pt x="1935800" y="61877"/>
                  </a:ln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13">
              <a:extLst>
                <a:ext uri="{FF2B5EF4-FFF2-40B4-BE49-F238E27FC236}">
                  <a16:creationId xmlns:a16="http://schemas.microsoft.com/office/drawing/2014/main" id="{24309012-A2A6-43CA-B39A-5524FAC10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9613" y="919163"/>
              <a:ext cx="604837" cy="349250"/>
            </a:xfrm>
            <a:custGeom>
              <a:avLst/>
              <a:gdLst>
                <a:gd name="T0" fmla="*/ 153516 w 605612"/>
                <a:gd name="T1" fmla="*/ 31 h 348468"/>
                <a:gd name="T2" fmla="*/ 305994 w 605612"/>
                <a:gd name="T3" fmla="*/ 128463 h 348468"/>
                <a:gd name="T4" fmla="*/ 595177 w 605612"/>
                <a:gd name="T5" fmla="*/ 227997 h 348468"/>
                <a:gd name="T6" fmla="*/ 494227 w 605612"/>
                <a:gd name="T7" fmla="*/ 343585 h 348468"/>
                <a:gd name="T8" fmla="*/ 334387 w 605612"/>
                <a:gd name="T9" fmla="*/ 340374 h 348468"/>
                <a:gd name="T10" fmla="*/ 136691 w 605612"/>
                <a:gd name="T11" fmla="*/ 308267 h 348468"/>
                <a:gd name="T12" fmla="*/ 30482 w 605612"/>
                <a:gd name="T13" fmla="*/ 271878 h 348468"/>
                <a:gd name="T14" fmla="*/ 10502 w 605612"/>
                <a:gd name="T15" fmla="*/ 140236 h 348468"/>
                <a:gd name="T16" fmla="*/ 153516 w 605612"/>
                <a:gd name="T17" fmla="*/ 31 h 3484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5612" h="348468">
                  <a:moveTo>
                    <a:pt x="154502" y="31"/>
                  </a:moveTo>
                  <a:cubicBezTo>
                    <a:pt x="204067" y="-1909"/>
                    <a:pt x="233877" y="89460"/>
                    <a:pt x="307960" y="127031"/>
                  </a:cubicBezTo>
                  <a:cubicBezTo>
                    <a:pt x="382043" y="164602"/>
                    <a:pt x="567428" y="190002"/>
                    <a:pt x="599002" y="225456"/>
                  </a:cubicBezTo>
                  <a:cubicBezTo>
                    <a:pt x="630576" y="260910"/>
                    <a:pt x="541146" y="321235"/>
                    <a:pt x="497402" y="339756"/>
                  </a:cubicBezTo>
                  <a:cubicBezTo>
                    <a:pt x="453658" y="358277"/>
                    <a:pt x="396507" y="342402"/>
                    <a:pt x="336535" y="336581"/>
                  </a:cubicBezTo>
                  <a:cubicBezTo>
                    <a:pt x="276563" y="330760"/>
                    <a:pt x="188545" y="316120"/>
                    <a:pt x="137569" y="304831"/>
                  </a:cubicBezTo>
                  <a:cubicBezTo>
                    <a:pt x="86593" y="293542"/>
                    <a:pt x="60310" y="301303"/>
                    <a:pt x="30677" y="268848"/>
                  </a:cubicBezTo>
                  <a:cubicBezTo>
                    <a:pt x="1044" y="236393"/>
                    <a:pt x="-10068" y="183476"/>
                    <a:pt x="10569" y="138673"/>
                  </a:cubicBezTo>
                  <a:cubicBezTo>
                    <a:pt x="31206" y="93870"/>
                    <a:pt x="104937" y="1971"/>
                    <a:pt x="154502" y="31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14">
              <a:extLst>
                <a:ext uri="{FF2B5EF4-FFF2-40B4-BE49-F238E27FC236}">
                  <a16:creationId xmlns:a16="http://schemas.microsoft.com/office/drawing/2014/main" id="{6BF725D4-4044-4CB9-A0A2-D0BDEB482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8888" y="2014538"/>
              <a:ext cx="414337" cy="166687"/>
            </a:xfrm>
            <a:custGeom>
              <a:avLst/>
              <a:gdLst>
                <a:gd name="T0" fmla="*/ 37727 w 413521"/>
                <a:gd name="T1" fmla="*/ 1952 h 167283"/>
                <a:gd name="T2" fmla="*/ 170261 w 413521"/>
                <a:gd name="T3" fmla="*/ 26902 h 167283"/>
                <a:gd name="T4" fmla="*/ 388300 w 413521"/>
                <a:gd name="T5" fmla="*/ 7148 h 167283"/>
                <a:gd name="T6" fmla="*/ 392575 w 413521"/>
                <a:gd name="T7" fmla="*/ 158935 h 167283"/>
                <a:gd name="T8" fmla="*/ 176674 w 413521"/>
                <a:gd name="T9" fmla="*/ 131903 h 167283"/>
                <a:gd name="T10" fmla="*/ 28107 w 413521"/>
                <a:gd name="T11" fmla="*/ 147498 h 167283"/>
                <a:gd name="T12" fmla="*/ 321 w 413521"/>
                <a:gd name="T13" fmla="*/ 89279 h 167283"/>
                <a:gd name="T14" fmla="*/ 37727 w 413521"/>
                <a:gd name="T15" fmla="*/ 1952 h 1672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3521" h="167283">
                  <a:moveTo>
                    <a:pt x="37357" y="1987"/>
                  </a:moveTo>
                  <a:cubicBezTo>
                    <a:pt x="65403" y="-8596"/>
                    <a:pt x="110735" y="26505"/>
                    <a:pt x="168591" y="27387"/>
                  </a:cubicBezTo>
                  <a:cubicBezTo>
                    <a:pt x="226447" y="28269"/>
                    <a:pt x="347802" y="-15123"/>
                    <a:pt x="384491" y="7278"/>
                  </a:cubicBezTo>
                  <a:cubicBezTo>
                    <a:pt x="421180" y="29679"/>
                    <a:pt x="423649" y="140628"/>
                    <a:pt x="388724" y="161795"/>
                  </a:cubicBezTo>
                  <a:cubicBezTo>
                    <a:pt x="353799" y="182962"/>
                    <a:pt x="235090" y="136218"/>
                    <a:pt x="174941" y="134278"/>
                  </a:cubicBezTo>
                  <a:cubicBezTo>
                    <a:pt x="114792" y="132338"/>
                    <a:pt x="27832" y="150153"/>
                    <a:pt x="27832" y="150153"/>
                  </a:cubicBezTo>
                  <a:cubicBezTo>
                    <a:pt x="2432" y="140275"/>
                    <a:pt x="-1271" y="115581"/>
                    <a:pt x="316" y="90887"/>
                  </a:cubicBezTo>
                  <a:cubicBezTo>
                    <a:pt x="1903" y="66193"/>
                    <a:pt x="9311" y="12570"/>
                    <a:pt x="37357" y="1987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15">
              <a:extLst>
                <a:ext uri="{FF2B5EF4-FFF2-40B4-BE49-F238E27FC236}">
                  <a16:creationId xmlns:a16="http://schemas.microsoft.com/office/drawing/2014/main" id="{401E3DBB-D6D2-49B4-BC0F-2890476D5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7075" y="1955800"/>
              <a:ext cx="365125" cy="306388"/>
            </a:xfrm>
            <a:custGeom>
              <a:avLst/>
              <a:gdLst>
                <a:gd name="T0" fmla="*/ 210715 w 365114"/>
                <a:gd name="T1" fmla="*/ 12604 h 307475"/>
                <a:gd name="T2" fmla="*/ 358907 w 365114"/>
                <a:gd name="T3" fmla="*/ 155050 h 307475"/>
                <a:gd name="T4" fmla="*/ 323977 w 365114"/>
                <a:gd name="T5" fmla="*/ 299577 h 307475"/>
                <a:gd name="T6" fmla="*/ 200132 w 365114"/>
                <a:gd name="T7" fmla="*/ 247588 h 307475"/>
                <a:gd name="T8" fmla="*/ 78404 w 365114"/>
                <a:gd name="T9" fmla="*/ 259026 h 307475"/>
                <a:gd name="T10" fmla="*/ 2194 w 365114"/>
                <a:gd name="T11" fmla="*/ 116579 h 307475"/>
                <a:gd name="T12" fmla="*/ 77345 w 365114"/>
                <a:gd name="T13" fmla="*/ 18842 h 307475"/>
                <a:gd name="T14" fmla="*/ 210715 w 365114"/>
                <a:gd name="T15" fmla="*/ 12604 h 307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114" h="307475">
                  <a:moveTo>
                    <a:pt x="210685" y="12829"/>
                  </a:moveTo>
                  <a:cubicBezTo>
                    <a:pt x="257604" y="35936"/>
                    <a:pt x="339978" y="109137"/>
                    <a:pt x="358852" y="157820"/>
                  </a:cubicBezTo>
                  <a:cubicBezTo>
                    <a:pt x="377726" y="206503"/>
                    <a:pt x="350385" y="289230"/>
                    <a:pt x="323927" y="304929"/>
                  </a:cubicBezTo>
                  <a:cubicBezTo>
                    <a:pt x="297469" y="320628"/>
                    <a:pt x="241024" y="258891"/>
                    <a:pt x="200102" y="252012"/>
                  </a:cubicBezTo>
                  <a:cubicBezTo>
                    <a:pt x="159180" y="245133"/>
                    <a:pt x="111379" y="285879"/>
                    <a:pt x="78394" y="263654"/>
                  </a:cubicBezTo>
                  <a:cubicBezTo>
                    <a:pt x="45409" y="241429"/>
                    <a:pt x="-11917" y="156762"/>
                    <a:pt x="2194" y="118662"/>
                  </a:cubicBezTo>
                  <a:cubicBezTo>
                    <a:pt x="16305" y="80562"/>
                    <a:pt x="42587" y="36818"/>
                    <a:pt x="77335" y="19179"/>
                  </a:cubicBezTo>
                  <a:cubicBezTo>
                    <a:pt x="112083" y="1540"/>
                    <a:pt x="163766" y="-10278"/>
                    <a:pt x="210685" y="12829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16">
              <a:extLst>
                <a:ext uri="{FF2B5EF4-FFF2-40B4-BE49-F238E27FC236}">
                  <a16:creationId xmlns:a16="http://schemas.microsoft.com/office/drawing/2014/main" id="{FF02A124-18BD-499D-BD59-E69C909E4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8613" y="1241425"/>
              <a:ext cx="958850" cy="503238"/>
            </a:xfrm>
            <a:custGeom>
              <a:avLst/>
              <a:gdLst>
                <a:gd name="T0" fmla="*/ 24367 w 958480"/>
                <a:gd name="T1" fmla="*/ 68347 h 504492"/>
                <a:gd name="T2" fmla="*/ 300069 w 958480"/>
                <a:gd name="T3" fmla="*/ 1450 h 504492"/>
                <a:gd name="T4" fmla="*/ 483513 w 958480"/>
                <a:gd name="T5" fmla="*/ 127926 h 504492"/>
                <a:gd name="T6" fmla="*/ 640449 w 958480"/>
                <a:gd name="T7" fmla="*/ 153013 h 504492"/>
                <a:gd name="T8" fmla="*/ 809049 w 958480"/>
                <a:gd name="T9" fmla="*/ 240812 h 504492"/>
                <a:gd name="T10" fmla="*/ 944777 w 958480"/>
                <a:gd name="T11" fmla="*/ 374605 h 504492"/>
                <a:gd name="T12" fmla="*/ 932053 w 958480"/>
                <a:gd name="T13" fmla="*/ 470767 h 504492"/>
                <a:gd name="T14" fmla="*/ 718916 w 958480"/>
                <a:gd name="T15" fmla="*/ 496899 h 504492"/>
                <a:gd name="T16" fmla="*/ 568342 w 958480"/>
                <a:gd name="T17" fmla="*/ 438364 h 504492"/>
                <a:gd name="T18" fmla="*/ 433674 w 958480"/>
                <a:gd name="T19" fmla="*/ 392373 h 504492"/>
                <a:gd name="T20" fmla="*/ 391261 w 958480"/>
                <a:gd name="T21" fmla="*/ 251266 h 504492"/>
                <a:gd name="T22" fmla="*/ 323397 w 958480"/>
                <a:gd name="T23" fmla="*/ 150922 h 504492"/>
                <a:gd name="T24" fmla="*/ 218417 w 958480"/>
                <a:gd name="T25" fmla="*/ 139425 h 504492"/>
                <a:gd name="T26" fmla="*/ 99654 w 958480"/>
                <a:gd name="T27" fmla="*/ 169737 h 504492"/>
                <a:gd name="T28" fmla="*/ 22251 w 958480"/>
                <a:gd name="T29" fmla="*/ 204230 h 504492"/>
                <a:gd name="T30" fmla="*/ 24367 w 958480"/>
                <a:gd name="T31" fmla="*/ 68347 h 5044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8480" h="504492">
                  <a:moveTo>
                    <a:pt x="24322" y="69203"/>
                  </a:moveTo>
                  <a:cubicBezTo>
                    <a:pt x="70536" y="34984"/>
                    <a:pt x="223113" y="-8584"/>
                    <a:pt x="299489" y="1470"/>
                  </a:cubicBezTo>
                  <a:cubicBezTo>
                    <a:pt x="375866" y="11524"/>
                    <a:pt x="425960" y="103952"/>
                    <a:pt x="482581" y="129528"/>
                  </a:cubicBezTo>
                  <a:cubicBezTo>
                    <a:pt x="539202" y="155104"/>
                    <a:pt x="585063" y="135878"/>
                    <a:pt x="639214" y="154928"/>
                  </a:cubicBezTo>
                  <a:cubicBezTo>
                    <a:pt x="693365" y="173978"/>
                    <a:pt x="756865" y="206434"/>
                    <a:pt x="807489" y="243828"/>
                  </a:cubicBezTo>
                  <a:cubicBezTo>
                    <a:pt x="858113" y="281222"/>
                    <a:pt x="922495" y="340489"/>
                    <a:pt x="942956" y="379295"/>
                  </a:cubicBezTo>
                  <a:cubicBezTo>
                    <a:pt x="963417" y="418101"/>
                    <a:pt x="967827" y="456025"/>
                    <a:pt x="930256" y="476662"/>
                  </a:cubicBezTo>
                  <a:cubicBezTo>
                    <a:pt x="892685" y="497300"/>
                    <a:pt x="778033" y="508588"/>
                    <a:pt x="717531" y="503120"/>
                  </a:cubicBezTo>
                  <a:cubicBezTo>
                    <a:pt x="657030" y="497652"/>
                    <a:pt x="614696" y="461492"/>
                    <a:pt x="567247" y="443853"/>
                  </a:cubicBezTo>
                  <a:cubicBezTo>
                    <a:pt x="519798" y="426214"/>
                    <a:pt x="462296" y="428860"/>
                    <a:pt x="432839" y="397287"/>
                  </a:cubicBezTo>
                  <a:cubicBezTo>
                    <a:pt x="403382" y="365714"/>
                    <a:pt x="408850" y="295158"/>
                    <a:pt x="390506" y="254412"/>
                  </a:cubicBezTo>
                  <a:cubicBezTo>
                    <a:pt x="372162" y="213666"/>
                    <a:pt x="351524" y="171686"/>
                    <a:pt x="322772" y="152812"/>
                  </a:cubicBezTo>
                  <a:cubicBezTo>
                    <a:pt x="294020" y="133938"/>
                    <a:pt x="255215" y="137995"/>
                    <a:pt x="217997" y="141170"/>
                  </a:cubicBezTo>
                  <a:cubicBezTo>
                    <a:pt x="180779" y="144345"/>
                    <a:pt x="130508" y="166218"/>
                    <a:pt x="99464" y="171862"/>
                  </a:cubicBezTo>
                  <a:cubicBezTo>
                    <a:pt x="68420" y="177507"/>
                    <a:pt x="34730" y="223897"/>
                    <a:pt x="22206" y="206787"/>
                  </a:cubicBezTo>
                  <a:cubicBezTo>
                    <a:pt x="9682" y="189677"/>
                    <a:pt x="-21892" y="103422"/>
                    <a:pt x="24322" y="69203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17">
              <a:extLst>
                <a:ext uri="{FF2B5EF4-FFF2-40B4-BE49-F238E27FC236}">
                  <a16:creationId xmlns:a16="http://schemas.microsoft.com/office/drawing/2014/main" id="{36FA8787-5DB9-439D-8243-CE4C248E4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3013" y="1574800"/>
              <a:ext cx="841375" cy="368300"/>
            </a:xfrm>
            <a:custGeom>
              <a:avLst/>
              <a:gdLst>
                <a:gd name="T0" fmla="*/ 15509 w 842312"/>
                <a:gd name="T1" fmla="*/ 122168 h 368744"/>
                <a:gd name="T2" fmla="*/ 129174 w 842312"/>
                <a:gd name="T3" fmla="*/ 100076 h 368744"/>
                <a:gd name="T4" fmla="*/ 222843 w 842312"/>
                <a:gd name="T5" fmla="*/ 2241 h 368744"/>
                <a:gd name="T6" fmla="*/ 330193 w 842312"/>
                <a:gd name="T7" fmla="*/ 30646 h 368744"/>
                <a:gd name="T8" fmla="*/ 490168 w 842312"/>
                <a:gd name="T9" fmla="*/ 21176 h 368744"/>
                <a:gd name="T10" fmla="*/ 624882 w 842312"/>
                <a:gd name="T11" fmla="*/ 47479 h 368744"/>
                <a:gd name="T12" fmla="*/ 683820 w 842312"/>
                <a:gd name="T13" fmla="*/ 81141 h 368744"/>
                <a:gd name="T14" fmla="*/ 700659 w 842312"/>
                <a:gd name="T15" fmla="*/ 169507 h 368744"/>
                <a:gd name="T16" fmla="*/ 835376 w 842312"/>
                <a:gd name="T17" fmla="*/ 198963 h 368744"/>
                <a:gd name="T18" fmla="*/ 775385 w 842312"/>
                <a:gd name="T19" fmla="*/ 328356 h 368744"/>
                <a:gd name="T20" fmla="*/ 650141 w 842312"/>
                <a:gd name="T21" fmla="*/ 365175 h 368744"/>
                <a:gd name="T22" fmla="*/ 480695 w 842312"/>
                <a:gd name="T23" fmla="*/ 343082 h 368744"/>
                <a:gd name="T24" fmla="*/ 397550 w 842312"/>
                <a:gd name="T25" fmla="*/ 205275 h 368744"/>
                <a:gd name="T26" fmla="*/ 261782 w 842312"/>
                <a:gd name="T27" fmla="*/ 220001 h 368744"/>
                <a:gd name="T28" fmla="*/ 120754 w 842312"/>
                <a:gd name="T29" fmla="*/ 265237 h 368744"/>
                <a:gd name="T30" fmla="*/ 12349 w 842312"/>
                <a:gd name="T31" fmla="*/ 255770 h 368744"/>
                <a:gd name="T32" fmla="*/ 15509 w 842312"/>
                <a:gd name="T33" fmla="*/ 122168 h 3687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2312" h="368744">
                  <a:moveTo>
                    <a:pt x="15594" y="122906"/>
                  </a:moveTo>
                  <a:cubicBezTo>
                    <a:pt x="35173" y="96800"/>
                    <a:pt x="95145" y="120789"/>
                    <a:pt x="129894" y="100681"/>
                  </a:cubicBezTo>
                  <a:cubicBezTo>
                    <a:pt x="164643" y="80573"/>
                    <a:pt x="190396" y="13898"/>
                    <a:pt x="224086" y="2256"/>
                  </a:cubicBezTo>
                  <a:cubicBezTo>
                    <a:pt x="257776" y="-9386"/>
                    <a:pt x="287233" y="27656"/>
                    <a:pt x="332036" y="30831"/>
                  </a:cubicBezTo>
                  <a:cubicBezTo>
                    <a:pt x="376839" y="34006"/>
                    <a:pt x="443514" y="18484"/>
                    <a:pt x="492903" y="21306"/>
                  </a:cubicBezTo>
                  <a:cubicBezTo>
                    <a:pt x="542292" y="24128"/>
                    <a:pt x="595913" y="37711"/>
                    <a:pt x="628369" y="47765"/>
                  </a:cubicBezTo>
                  <a:cubicBezTo>
                    <a:pt x="660825" y="57819"/>
                    <a:pt x="674936" y="61170"/>
                    <a:pt x="687636" y="81631"/>
                  </a:cubicBezTo>
                  <a:cubicBezTo>
                    <a:pt x="700336" y="102092"/>
                    <a:pt x="679169" y="150775"/>
                    <a:pt x="704569" y="170531"/>
                  </a:cubicBezTo>
                  <a:cubicBezTo>
                    <a:pt x="729969" y="190287"/>
                    <a:pt x="827512" y="173530"/>
                    <a:pt x="840036" y="200165"/>
                  </a:cubicBezTo>
                  <a:cubicBezTo>
                    <a:pt x="852560" y="226800"/>
                    <a:pt x="810755" y="302471"/>
                    <a:pt x="779711" y="330340"/>
                  </a:cubicBezTo>
                  <a:cubicBezTo>
                    <a:pt x="748667" y="358209"/>
                    <a:pt x="703158" y="364912"/>
                    <a:pt x="653769" y="367381"/>
                  </a:cubicBezTo>
                  <a:cubicBezTo>
                    <a:pt x="604380" y="369850"/>
                    <a:pt x="525711" y="371967"/>
                    <a:pt x="483378" y="345156"/>
                  </a:cubicBezTo>
                  <a:cubicBezTo>
                    <a:pt x="441045" y="318345"/>
                    <a:pt x="436458" y="227153"/>
                    <a:pt x="399769" y="206515"/>
                  </a:cubicBezTo>
                  <a:cubicBezTo>
                    <a:pt x="363080" y="185877"/>
                    <a:pt x="309634" y="211277"/>
                    <a:pt x="263244" y="221331"/>
                  </a:cubicBezTo>
                  <a:cubicBezTo>
                    <a:pt x="216854" y="231385"/>
                    <a:pt x="163761" y="251318"/>
                    <a:pt x="121428" y="266840"/>
                  </a:cubicBezTo>
                  <a:cubicBezTo>
                    <a:pt x="79095" y="282362"/>
                    <a:pt x="30058" y="281304"/>
                    <a:pt x="12419" y="257315"/>
                  </a:cubicBezTo>
                  <a:cubicBezTo>
                    <a:pt x="-5220" y="233326"/>
                    <a:pt x="-3985" y="149012"/>
                    <a:pt x="15594" y="122906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18">
              <a:extLst>
                <a:ext uri="{FF2B5EF4-FFF2-40B4-BE49-F238E27FC236}">
                  <a16:creationId xmlns:a16="http://schemas.microsoft.com/office/drawing/2014/main" id="{EE2A6A51-D455-4249-8D11-6C2B5E903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638" y="55563"/>
              <a:ext cx="20639087" cy="18176875"/>
            </a:xfrm>
            <a:custGeom>
              <a:avLst/>
              <a:gdLst>
                <a:gd name="T0" fmla="*/ 19308148 w 20638327"/>
                <a:gd name="T1" fmla="*/ 1064047 h 18176242"/>
                <a:gd name="T2" fmla="*/ 20488643 w 20638327"/>
                <a:gd name="T3" fmla="*/ 1091265 h 18176242"/>
                <a:gd name="T4" fmla="*/ 19098601 w 20638327"/>
                <a:gd name="T5" fmla="*/ 1301869 h 18176242"/>
                <a:gd name="T6" fmla="*/ 19681428 w 20638327"/>
                <a:gd name="T7" fmla="*/ 1623964 h 18176242"/>
                <a:gd name="T8" fmla="*/ 19066646 w 20638327"/>
                <a:gd name="T9" fmla="*/ 2183876 h 18176242"/>
                <a:gd name="T10" fmla="*/ 18135570 w 20638327"/>
                <a:gd name="T11" fmla="*/ 2228135 h 18176242"/>
                <a:gd name="T12" fmla="*/ 17387879 w 20638327"/>
                <a:gd name="T13" fmla="*/ 2234496 h 18176242"/>
                <a:gd name="T14" fmla="*/ 18565266 w 20638327"/>
                <a:gd name="T15" fmla="*/ 2438243 h 18176242"/>
                <a:gd name="T16" fmla="*/ 19130256 w 20638327"/>
                <a:gd name="T17" fmla="*/ 3059326 h 18176242"/>
                <a:gd name="T18" fmla="*/ 18265653 w 20638327"/>
                <a:gd name="T19" fmla="*/ 2757648 h 18176242"/>
                <a:gd name="T20" fmla="*/ 16791197 w 20638327"/>
                <a:gd name="T21" fmla="*/ 2928309 h 18176242"/>
                <a:gd name="T22" fmla="*/ 14717802 w 20638327"/>
                <a:gd name="T23" fmla="*/ 4001476 h 18176242"/>
                <a:gd name="T24" fmla="*/ 13641792 w 20638327"/>
                <a:gd name="T25" fmla="*/ 4516288 h 18176242"/>
                <a:gd name="T26" fmla="*/ 13727054 w 20638327"/>
                <a:gd name="T27" fmla="*/ 6149231 h 18176242"/>
                <a:gd name="T28" fmla="*/ 13895597 w 20638327"/>
                <a:gd name="T29" fmla="*/ 6775178 h 18176242"/>
                <a:gd name="T30" fmla="*/ 12362180 w 20638327"/>
                <a:gd name="T31" fmla="*/ 7590304 h 18176242"/>
                <a:gd name="T32" fmla="*/ 10778712 w 20638327"/>
                <a:gd name="T33" fmla="*/ 8398928 h 18176242"/>
                <a:gd name="T34" fmla="*/ 10330775 w 20638327"/>
                <a:gd name="T35" fmla="*/ 9593415 h 18176242"/>
                <a:gd name="T36" fmla="*/ 8608883 w 20638327"/>
                <a:gd name="T37" fmla="*/ 9413140 h 18176242"/>
                <a:gd name="T38" fmla="*/ 7941786 w 20638327"/>
                <a:gd name="T39" fmla="*/ 9444105 h 18176242"/>
                <a:gd name="T40" fmla="*/ 7819058 w 20638327"/>
                <a:gd name="T41" fmla="*/ 8506671 h 18176242"/>
                <a:gd name="T42" fmla="*/ 6354784 w 20638327"/>
                <a:gd name="T43" fmla="*/ 8164782 h 18176242"/>
                <a:gd name="T44" fmla="*/ 6586813 w 20638327"/>
                <a:gd name="T45" fmla="*/ 9350221 h 18176242"/>
                <a:gd name="T46" fmla="*/ 7032060 w 20638327"/>
                <a:gd name="T47" fmla="*/ 10984718 h 18176242"/>
                <a:gd name="T48" fmla="*/ 6852347 w 20638327"/>
                <a:gd name="T49" fmla="*/ 11861352 h 18176242"/>
                <a:gd name="T50" fmla="*/ 6152734 w 20638327"/>
                <a:gd name="T51" fmla="*/ 12154600 h 18176242"/>
                <a:gd name="T52" fmla="*/ 5627879 w 20638327"/>
                <a:gd name="T53" fmla="*/ 11781887 h 18176242"/>
                <a:gd name="T54" fmla="*/ 4903803 w 20638327"/>
                <a:gd name="T55" fmla="*/ 11899244 h 18176242"/>
                <a:gd name="T56" fmla="*/ 4363114 w 20638327"/>
                <a:gd name="T57" fmla="*/ 11711477 h 18176242"/>
                <a:gd name="T58" fmla="*/ 3851691 w 20638327"/>
                <a:gd name="T59" fmla="*/ 11051879 h 18176242"/>
                <a:gd name="T60" fmla="*/ 3033164 w 20638327"/>
                <a:gd name="T61" fmla="*/ 11123847 h 18176242"/>
                <a:gd name="T62" fmla="*/ 2581551 w 20638327"/>
                <a:gd name="T63" fmla="*/ 11506176 h 18176242"/>
                <a:gd name="T64" fmla="*/ 1875996 w 20638327"/>
                <a:gd name="T65" fmla="*/ 11646437 h 18176242"/>
                <a:gd name="T66" fmla="*/ 1092674 w 20638327"/>
                <a:gd name="T67" fmla="*/ 11450184 h 18176242"/>
                <a:gd name="T68" fmla="*/ 155659 w 20638327"/>
                <a:gd name="T69" fmla="*/ 11808046 h 18176242"/>
                <a:gd name="T70" fmla="*/ 586064 w 20638327"/>
                <a:gd name="T71" fmla="*/ 12495922 h 18176242"/>
                <a:gd name="T72" fmla="*/ 1062134 w 20638327"/>
                <a:gd name="T73" fmla="*/ 12543995 h 18176242"/>
                <a:gd name="T74" fmla="*/ 1073447 w 20638327"/>
                <a:gd name="T75" fmla="*/ 12728936 h 18176242"/>
                <a:gd name="T76" fmla="*/ 496416 w 20638327"/>
                <a:gd name="T77" fmla="*/ 12889136 h 18176242"/>
                <a:gd name="T78" fmla="*/ 1029896 w 20638327"/>
                <a:gd name="T79" fmla="*/ 13343289 h 18176242"/>
                <a:gd name="T80" fmla="*/ 620845 w 20638327"/>
                <a:gd name="T81" fmla="*/ 13651240 h 18176242"/>
                <a:gd name="T82" fmla="*/ 1218092 w 20638327"/>
                <a:gd name="T83" fmla="*/ 14372131 h 18176242"/>
                <a:gd name="T84" fmla="*/ 1637252 w 20638327"/>
                <a:gd name="T85" fmla="*/ 14220488 h 18176242"/>
                <a:gd name="T86" fmla="*/ 2281938 w 20638327"/>
                <a:gd name="T87" fmla="*/ 14411793 h 18176242"/>
                <a:gd name="T88" fmla="*/ 3173144 w 20638327"/>
                <a:gd name="T89" fmla="*/ 14809955 h 18176242"/>
                <a:gd name="T90" fmla="*/ 3481097 w 20638327"/>
                <a:gd name="T91" fmla="*/ 15099244 h 18176242"/>
                <a:gd name="T92" fmla="*/ 4362971 w 20638327"/>
                <a:gd name="T93" fmla="*/ 15065805 h 18176242"/>
                <a:gd name="T94" fmla="*/ 4264985 w 20638327"/>
                <a:gd name="T95" fmla="*/ 15509847 h 18176242"/>
                <a:gd name="T96" fmla="*/ 5086199 w 20638327"/>
                <a:gd name="T97" fmla="*/ 15509847 h 18176242"/>
                <a:gd name="T98" fmla="*/ 4943109 w 20638327"/>
                <a:gd name="T99" fmla="*/ 16127310 h 18176242"/>
                <a:gd name="T100" fmla="*/ 6180377 w 20638327"/>
                <a:gd name="T101" fmla="*/ 16168525 h 18176242"/>
                <a:gd name="T102" fmla="*/ 5490585 w 20638327"/>
                <a:gd name="T103" fmla="*/ 16715996 h 18176242"/>
                <a:gd name="T104" fmla="*/ 5831205 w 20638327"/>
                <a:gd name="T105" fmla="*/ 17905039 h 18176242"/>
                <a:gd name="T106" fmla="*/ 20617735 w 20638327"/>
                <a:gd name="T107" fmla="*/ 13657463 h 181762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38327" h="18176242">
                  <a:moveTo>
                    <a:pt x="19193336" y="209"/>
                  </a:moveTo>
                  <a:cubicBezTo>
                    <a:pt x="19089097" y="-7143"/>
                    <a:pt x="19058188" y="181450"/>
                    <a:pt x="18982836" y="280976"/>
                  </a:cubicBezTo>
                  <a:cubicBezTo>
                    <a:pt x="18907484" y="380502"/>
                    <a:pt x="18701335" y="480736"/>
                    <a:pt x="18755080" y="611223"/>
                  </a:cubicBezTo>
                  <a:cubicBezTo>
                    <a:pt x="18808825" y="741710"/>
                    <a:pt x="19184218" y="990786"/>
                    <a:pt x="19305304" y="1063899"/>
                  </a:cubicBezTo>
                  <a:cubicBezTo>
                    <a:pt x="19426390" y="1137012"/>
                    <a:pt x="19404195" y="1033291"/>
                    <a:pt x="19481597" y="1049902"/>
                  </a:cubicBezTo>
                  <a:cubicBezTo>
                    <a:pt x="19558999" y="1066513"/>
                    <a:pt x="19676114" y="1154496"/>
                    <a:pt x="19769715" y="1163567"/>
                  </a:cubicBezTo>
                  <a:cubicBezTo>
                    <a:pt x="19863316" y="1172638"/>
                    <a:pt x="19923882" y="1116407"/>
                    <a:pt x="20043201" y="1104331"/>
                  </a:cubicBezTo>
                  <a:cubicBezTo>
                    <a:pt x="20162520" y="1092255"/>
                    <a:pt x="20449989" y="1079190"/>
                    <a:pt x="20485627" y="1091113"/>
                  </a:cubicBezTo>
                  <a:cubicBezTo>
                    <a:pt x="20521265" y="1103036"/>
                    <a:pt x="20388432" y="1149300"/>
                    <a:pt x="20257026" y="1175866"/>
                  </a:cubicBezTo>
                  <a:cubicBezTo>
                    <a:pt x="20125620" y="1202432"/>
                    <a:pt x="19829420" y="1248650"/>
                    <a:pt x="19697190" y="1250511"/>
                  </a:cubicBezTo>
                  <a:cubicBezTo>
                    <a:pt x="19564960" y="1252372"/>
                    <a:pt x="19563876" y="1178505"/>
                    <a:pt x="19463643" y="1187035"/>
                  </a:cubicBezTo>
                  <a:cubicBezTo>
                    <a:pt x="19363410" y="1195565"/>
                    <a:pt x="19105921" y="1250229"/>
                    <a:pt x="19095789" y="1301689"/>
                  </a:cubicBezTo>
                  <a:cubicBezTo>
                    <a:pt x="19085657" y="1353149"/>
                    <a:pt x="19308532" y="1456939"/>
                    <a:pt x="19402851" y="1495793"/>
                  </a:cubicBezTo>
                  <a:cubicBezTo>
                    <a:pt x="19497170" y="1534647"/>
                    <a:pt x="19581547" y="1538370"/>
                    <a:pt x="19661705" y="1534812"/>
                  </a:cubicBezTo>
                  <a:cubicBezTo>
                    <a:pt x="19741863" y="1531254"/>
                    <a:pt x="19880998" y="1459625"/>
                    <a:pt x="19883802" y="1474446"/>
                  </a:cubicBezTo>
                  <a:cubicBezTo>
                    <a:pt x="19886606" y="1489267"/>
                    <a:pt x="19765072" y="1592281"/>
                    <a:pt x="19678528" y="1623736"/>
                  </a:cubicBezTo>
                  <a:cubicBezTo>
                    <a:pt x="19591984" y="1655191"/>
                    <a:pt x="19441680" y="1637143"/>
                    <a:pt x="19364538" y="1663179"/>
                  </a:cubicBezTo>
                  <a:cubicBezTo>
                    <a:pt x="19287396" y="1689215"/>
                    <a:pt x="19277619" y="1738107"/>
                    <a:pt x="19215674" y="1779953"/>
                  </a:cubicBezTo>
                  <a:cubicBezTo>
                    <a:pt x="19153729" y="1821799"/>
                    <a:pt x="18948903" y="1860842"/>
                    <a:pt x="18992870" y="1914257"/>
                  </a:cubicBezTo>
                  <a:cubicBezTo>
                    <a:pt x="19036837" y="1967672"/>
                    <a:pt x="19036647" y="2101364"/>
                    <a:pt x="19063838" y="2183572"/>
                  </a:cubicBezTo>
                  <a:cubicBezTo>
                    <a:pt x="19091029" y="2265780"/>
                    <a:pt x="19196635" y="2363964"/>
                    <a:pt x="19156014" y="2407507"/>
                  </a:cubicBezTo>
                  <a:cubicBezTo>
                    <a:pt x="19115393" y="2451050"/>
                    <a:pt x="18922749" y="2479042"/>
                    <a:pt x="18820112" y="2444830"/>
                  </a:cubicBezTo>
                  <a:cubicBezTo>
                    <a:pt x="18717475" y="2410618"/>
                    <a:pt x="18654730" y="2238402"/>
                    <a:pt x="18540194" y="2202234"/>
                  </a:cubicBezTo>
                  <a:cubicBezTo>
                    <a:pt x="18425658" y="2166066"/>
                    <a:pt x="18219984" y="2209162"/>
                    <a:pt x="18132898" y="2227823"/>
                  </a:cubicBezTo>
                  <a:cubicBezTo>
                    <a:pt x="18045812" y="2246484"/>
                    <a:pt x="18074205" y="2337127"/>
                    <a:pt x="18017679" y="2314201"/>
                  </a:cubicBezTo>
                  <a:cubicBezTo>
                    <a:pt x="17961153" y="2291275"/>
                    <a:pt x="17877273" y="2124572"/>
                    <a:pt x="17793745" y="2090266"/>
                  </a:cubicBezTo>
                  <a:cubicBezTo>
                    <a:pt x="17710217" y="2055960"/>
                    <a:pt x="17543019" y="2070522"/>
                    <a:pt x="17516513" y="2108362"/>
                  </a:cubicBezTo>
                  <a:cubicBezTo>
                    <a:pt x="17490007" y="2146202"/>
                    <a:pt x="17370216" y="2171886"/>
                    <a:pt x="17385319" y="2234184"/>
                  </a:cubicBezTo>
                  <a:cubicBezTo>
                    <a:pt x="17400422" y="2296482"/>
                    <a:pt x="17514886" y="2443321"/>
                    <a:pt x="17607132" y="2482152"/>
                  </a:cubicBezTo>
                  <a:cubicBezTo>
                    <a:pt x="17699378" y="2520983"/>
                    <a:pt x="17824258" y="2447705"/>
                    <a:pt x="17938794" y="2467167"/>
                  </a:cubicBezTo>
                  <a:cubicBezTo>
                    <a:pt x="18053330" y="2486629"/>
                    <a:pt x="18190391" y="2603803"/>
                    <a:pt x="18294347" y="2598926"/>
                  </a:cubicBezTo>
                  <a:cubicBezTo>
                    <a:pt x="18398303" y="2594049"/>
                    <a:pt x="18440923" y="2432304"/>
                    <a:pt x="18562530" y="2437903"/>
                  </a:cubicBezTo>
                  <a:cubicBezTo>
                    <a:pt x="18684137" y="2443502"/>
                    <a:pt x="18923489" y="2541720"/>
                    <a:pt x="19023991" y="2632519"/>
                  </a:cubicBezTo>
                  <a:cubicBezTo>
                    <a:pt x="19124493" y="2723318"/>
                    <a:pt x="19105630" y="2881926"/>
                    <a:pt x="19165540" y="2982698"/>
                  </a:cubicBezTo>
                  <a:cubicBezTo>
                    <a:pt x="19225450" y="3083470"/>
                    <a:pt x="19389799" y="3224454"/>
                    <a:pt x="19383449" y="3237154"/>
                  </a:cubicBezTo>
                  <a:cubicBezTo>
                    <a:pt x="19377099" y="3249854"/>
                    <a:pt x="19188510" y="3134968"/>
                    <a:pt x="19127440" y="3058898"/>
                  </a:cubicBezTo>
                  <a:cubicBezTo>
                    <a:pt x="19066370" y="2982828"/>
                    <a:pt x="19080107" y="2858195"/>
                    <a:pt x="18988453" y="2780732"/>
                  </a:cubicBezTo>
                  <a:cubicBezTo>
                    <a:pt x="18896799" y="2703269"/>
                    <a:pt x="18655336" y="2612780"/>
                    <a:pt x="18577516" y="2594119"/>
                  </a:cubicBezTo>
                  <a:cubicBezTo>
                    <a:pt x="18499696" y="2575458"/>
                    <a:pt x="18573958" y="2641573"/>
                    <a:pt x="18521532" y="2668764"/>
                  </a:cubicBezTo>
                  <a:cubicBezTo>
                    <a:pt x="18469106" y="2695955"/>
                    <a:pt x="18353157" y="2708302"/>
                    <a:pt x="18262961" y="2757264"/>
                  </a:cubicBezTo>
                  <a:cubicBezTo>
                    <a:pt x="18172765" y="2806226"/>
                    <a:pt x="18027458" y="2964847"/>
                    <a:pt x="17980357" y="2962538"/>
                  </a:cubicBezTo>
                  <a:cubicBezTo>
                    <a:pt x="17933256" y="2960229"/>
                    <a:pt x="18059620" y="2795929"/>
                    <a:pt x="17980357" y="2743409"/>
                  </a:cubicBezTo>
                  <a:cubicBezTo>
                    <a:pt x="17901094" y="2690889"/>
                    <a:pt x="17703383" y="2616668"/>
                    <a:pt x="17504778" y="2647417"/>
                  </a:cubicBezTo>
                  <a:cubicBezTo>
                    <a:pt x="17306173" y="2678166"/>
                    <a:pt x="16989734" y="2808465"/>
                    <a:pt x="16788725" y="2927901"/>
                  </a:cubicBezTo>
                  <a:cubicBezTo>
                    <a:pt x="16587716" y="3047338"/>
                    <a:pt x="16479566" y="3233054"/>
                    <a:pt x="16298726" y="3364036"/>
                  </a:cubicBezTo>
                  <a:cubicBezTo>
                    <a:pt x="16117886" y="3495018"/>
                    <a:pt x="15859056" y="3626707"/>
                    <a:pt x="15703687" y="3713793"/>
                  </a:cubicBezTo>
                  <a:cubicBezTo>
                    <a:pt x="15548318" y="3800879"/>
                    <a:pt x="15531188" y="3838696"/>
                    <a:pt x="15366513" y="3886550"/>
                  </a:cubicBezTo>
                  <a:cubicBezTo>
                    <a:pt x="15201838" y="3934404"/>
                    <a:pt x="14880263" y="3961288"/>
                    <a:pt x="14715634" y="4000920"/>
                  </a:cubicBezTo>
                  <a:cubicBezTo>
                    <a:pt x="14551005" y="4040552"/>
                    <a:pt x="14487763" y="4094440"/>
                    <a:pt x="14378741" y="4124340"/>
                  </a:cubicBezTo>
                  <a:cubicBezTo>
                    <a:pt x="14269719" y="4154241"/>
                    <a:pt x="14154287" y="4131620"/>
                    <a:pt x="14061500" y="4180323"/>
                  </a:cubicBezTo>
                  <a:cubicBezTo>
                    <a:pt x="13968713" y="4229026"/>
                    <a:pt x="13892302" y="4360668"/>
                    <a:pt x="13822016" y="4416557"/>
                  </a:cubicBezTo>
                  <a:cubicBezTo>
                    <a:pt x="13751730" y="4472446"/>
                    <a:pt x="13669190" y="4394103"/>
                    <a:pt x="13639784" y="4515660"/>
                  </a:cubicBezTo>
                  <a:cubicBezTo>
                    <a:pt x="13610378" y="4637217"/>
                    <a:pt x="13646382" y="4947648"/>
                    <a:pt x="13645581" y="5145900"/>
                  </a:cubicBezTo>
                  <a:cubicBezTo>
                    <a:pt x="13644780" y="5344152"/>
                    <a:pt x="13632127" y="5556565"/>
                    <a:pt x="13634978" y="5705171"/>
                  </a:cubicBezTo>
                  <a:cubicBezTo>
                    <a:pt x="13637829" y="5853777"/>
                    <a:pt x="13647678" y="5963672"/>
                    <a:pt x="13662687" y="6037539"/>
                  </a:cubicBezTo>
                  <a:cubicBezTo>
                    <a:pt x="13677696" y="6111406"/>
                    <a:pt x="13734977" y="6100779"/>
                    <a:pt x="13725034" y="6148375"/>
                  </a:cubicBezTo>
                  <a:cubicBezTo>
                    <a:pt x="13725482" y="6236356"/>
                    <a:pt x="13641386" y="6175755"/>
                    <a:pt x="13637663" y="6233058"/>
                  </a:cubicBezTo>
                  <a:cubicBezTo>
                    <a:pt x="13633940" y="6290361"/>
                    <a:pt x="13642541" y="6406617"/>
                    <a:pt x="13702695" y="6492195"/>
                  </a:cubicBezTo>
                  <a:cubicBezTo>
                    <a:pt x="13762849" y="6577773"/>
                    <a:pt x="13966779" y="6699519"/>
                    <a:pt x="13998588" y="6746525"/>
                  </a:cubicBezTo>
                  <a:cubicBezTo>
                    <a:pt x="14030397" y="6793531"/>
                    <a:pt x="13960630" y="6787924"/>
                    <a:pt x="13893549" y="6774234"/>
                  </a:cubicBezTo>
                  <a:cubicBezTo>
                    <a:pt x="13826468" y="6760544"/>
                    <a:pt x="13683185" y="6630175"/>
                    <a:pt x="13596099" y="6664387"/>
                  </a:cubicBezTo>
                  <a:cubicBezTo>
                    <a:pt x="13509013" y="6698599"/>
                    <a:pt x="13489151" y="6852790"/>
                    <a:pt x="13371034" y="6979507"/>
                  </a:cubicBezTo>
                  <a:cubicBezTo>
                    <a:pt x="13252917" y="7106224"/>
                    <a:pt x="13055844" y="7323067"/>
                    <a:pt x="12887398" y="7424690"/>
                  </a:cubicBezTo>
                  <a:cubicBezTo>
                    <a:pt x="12718952" y="7526314"/>
                    <a:pt x="12485192" y="7535409"/>
                    <a:pt x="12360360" y="7589248"/>
                  </a:cubicBezTo>
                  <a:cubicBezTo>
                    <a:pt x="12235528" y="7643088"/>
                    <a:pt x="12228553" y="7719782"/>
                    <a:pt x="12138404" y="7747727"/>
                  </a:cubicBezTo>
                  <a:cubicBezTo>
                    <a:pt x="12048255" y="7775672"/>
                    <a:pt x="11974104" y="7695326"/>
                    <a:pt x="11819466" y="7756917"/>
                  </a:cubicBezTo>
                  <a:cubicBezTo>
                    <a:pt x="11664828" y="7818509"/>
                    <a:pt x="11384298" y="8010469"/>
                    <a:pt x="11210574" y="8117276"/>
                  </a:cubicBezTo>
                  <a:cubicBezTo>
                    <a:pt x="11036850" y="8224083"/>
                    <a:pt x="10885086" y="8256293"/>
                    <a:pt x="10777124" y="8397760"/>
                  </a:cubicBezTo>
                  <a:cubicBezTo>
                    <a:pt x="10669162" y="8539227"/>
                    <a:pt x="10503709" y="8841671"/>
                    <a:pt x="10562803" y="8966079"/>
                  </a:cubicBezTo>
                  <a:cubicBezTo>
                    <a:pt x="10621897" y="9090487"/>
                    <a:pt x="11110882" y="9086270"/>
                    <a:pt x="11131687" y="9144209"/>
                  </a:cubicBezTo>
                  <a:cubicBezTo>
                    <a:pt x="11152492" y="9202148"/>
                    <a:pt x="10821374" y="9239070"/>
                    <a:pt x="10687635" y="9313715"/>
                  </a:cubicBezTo>
                  <a:cubicBezTo>
                    <a:pt x="10553896" y="9388360"/>
                    <a:pt x="10460072" y="9528626"/>
                    <a:pt x="10329255" y="9592079"/>
                  </a:cubicBezTo>
                  <a:cubicBezTo>
                    <a:pt x="10198438" y="9655532"/>
                    <a:pt x="10055039" y="9712646"/>
                    <a:pt x="9902733" y="9694432"/>
                  </a:cubicBezTo>
                  <a:cubicBezTo>
                    <a:pt x="9750427" y="9676218"/>
                    <a:pt x="9562047" y="9518517"/>
                    <a:pt x="9415420" y="9482797"/>
                  </a:cubicBezTo>
                  <a:cubicBezTo>
                    <a:pt x="9268793" y="9447077"/>
                    <a:pt x="9157603" y="9491939"/>
                    <a:pt x="9022969" y="9480111"/>
                  </a:cubicBezTo>
                  <a:cubicBezTo>
                    <a:pt x="8888335" y="9468283"/>
                    <a:pt x="8710181" y="9444085"/>
                    <a:pt x="8607615" y="9411828"/>
                  </a:cubicBezTo>
                  <a:cubicBezTo>
                    <a:pt x="8505049" y="9379571"/>
                    <a:pt x="8493056" y="9294747"/>
                    <a:pt x="8407572" y="9286571"/>
                  </a:cubicBezTo>
                  <a:cubicBezTo>
                    <a:pt x="8322089" y="9278395"/>
                    <a:pt x="8153879" y="9302524"/>
                    <a:pt x="8094714" y="9362772"/>
                  </a:cubicBezTo>
                  <a:cubicBezTo>
                    <a:pt x="8035550" y="9423021"/>
                    <a:pt x="8078268" y="9634726"/>
                    <a:pt x="8052585" y="9648062"/>
                  </a:cubicBezTo>
                  <a:cubicBezTo>
                    <a:pt x="8026902" y="9661398"/>
                    <a:pt x="7956946" y="9505370"/>
                    <a:pt x="7940618" y="9442789"/>
                  </a:cubicBezTo>
                  <a:cubicBezTo>
                    <a:pt x="7924290" y="9380208"/>
                    <a:pt x="7979331" y="9345264"/>
                    <a:pt x="7954614" y="9272575"/>
                  </a:cubicBezTo>
                  <a:cubicBezTo>
                    <a:pt x="7929897" y="9199886"/>
                    <a:pt x="7841657" y="9082170"/>
                    <a:pt x="7792318" y="9006654"/>
                  </a:cubicBezTo>
                  <a:cubicBezTo>
                    <a:pt x="7742979" y="8931138"/>
                    <a:pt x="7654315" y="8903004"/>
                    <a:pt x="7658580" y="8819476"/>
                  </a:cubicBezTo>
                  <a:cubicBezTo>
                    <a:pt x="7662845" y="8735948"/>
                    <a:pt x="7828745" y="8592573"/>
                    <a:pt x="7817906" y="8505487"/>
                  </a:cubicBezTo>
                  <a:cubicBezTo>
                    <a:pt x="7807067" y="8418401"/>
                    <a:pt x="7678842" y="8324246"/>
                    <a:pt x="7593547" y="8296961"/>
                  </a:cubicBezTo>
                  <a:cubicBezTo>
                    <a:pt x="7508252" y="8269676"/>
                    <a:pt x="7409315" y="8318850"/>
                    <a:pt x="7306136" y="8341776"/>
                  </a:cubicBezTo>
                  <a:cubicBezTo>
                    <a:pt x="7202958" y="8364702"/>
                    <a:pt x="7133191" y="8464205"/>
                    <a:pt x="6974476" y="8434517"/>
                  </a:cubicBezTo>
                  <a:cubicBezTo>
                    <a:pt x="6815761" y="8404829"/>
                    <a:pt x="6470080" y="8191449"/>
                    <a:pt x="6353848" y="8163646"/>
                  </a:cubicBezTo>
                  <a:cubicBezTo>
                    <a:pt x="6237616" y="8135843"/>
                    <a:pt x="6251306" y="8202029"/>
                    <a:pt x="6277083" y="8267697"/>
                  </a:cubicBezTo>
                  <a:cubicBezTo>
                    <a:pt x="6302860" y="8333365"/>
                    <a:pt x="6482475" y="8458763"/>
                    <a:pt x="6508511" y="8557653"/>
                  </a:cubicBezTo>
                  <a:cubicBezTo>
                    <a:pt x="6534547" y="8656543"/>
                    <a:pt x="6420411" y="8729163"/>
                    <a:pt x="6433299" y="8861040"/>
                  </a:cubicBezTo>
                  <a:cubicBezTo>
                    <a:pt x="6446187" y="8992917"/>
                    <a:pt x="6495456" y="9171188"/>
                    <a:pt x="6585841" y="9348917"/>
                  </a:cubicBezTo>
                  <a:cubicBezTo>
                    <a:pt x="6676226" y="9526646"/>
                    <a:pt x="6910387" y="9725535"/>
                    <a:pt x="6975607" y="9927415"/>
                  </a:cubicBezTo>
                  <a:cubicBezTo>
                    <a:pt x="7040827" y="10129296"/>
                    <a:pt x="6955932" y="10455773"/>
                    <a:pt x="6977161" y="10560200"/>
                  </a:cubicBezTo>
                  <a:cubicBezTo>
                    <a:pt x="6998390" y="10664627"/>
                    <a:pt x="7094006" y="10483481"/>
                    <a:pt x="7102983" y="10553979"/>
                  </a:cubicBezTo>
                  <a:cubicBezTo>
                    <a:pt x="7111960" y="10624477"/>
                    <a:pt x="7031566" y="10834156"/>
                    <a:pt x="7031024" y="10983187"/>
                  </a:cubicBezTo>
                  <a:cubicBezTo>
                    <a:pt x="7030482" y="11132218"/>
                    <a:pt x="7028998" y="11362067"/>
                    <a:pt x="7099732" y="11448163"/>
                  </a:cubicBezTo>
                  <a:cubicBezTo>
                    <a:pt x="7170466" y="11534259"/>
                    <a:pt x="7407689" y="11435628"/>
                    <a:pt x="7455426" y="11499764"/>
                  </a:cubicBezTo>
                  <a:cubicBezTo>
                    <a:pt x="7503163" y="11563900"/>
                    <a:pt x="7486834" y="11772992"/>
                    <a:pt x="7386153" y="11832981"/>
                  </a:cubicBezTo>
                  <a:cubicBezTo>
                    <a:pt x="7285472" y="11892970"/>
                    <a:pt x="7001524" y="11859959"/>
                    <a:pt x="6851339" y="11859700"/>
                  </a:cubicBezTo>
                  <a:cubicBezTo>
                    <a:pt x="6701154" y="11859441"/>
                    <a:pt x="6560136" y="11877466"/>
                    <a:pt x="6485043" y="11831425"/>
                  </a:cubicBezTo>
                  <a:cubicBezTo>
                    <a:pt x="6409951" y="11785385"/>
                    <a:pt x="6459878" y="11611449"/>
                    <a:pt x="6400784" y="11583457"/>
                  </a:cubicBezTo>
                  <a:cubicBezTo>
                    <a:pt x="6341690" y="11555465"/>
                    <a:pt x="6171972" y="11568566"/>
                    <a:pt x="6130479" y="11663474"/>
                  </a:cubicBezTo>
                  <a:cubicBezTo>
                    <a:pt x="6088986" y="11758383"/>
                    <a:pt x="6166317" y="12132385"/>
                    <a:pt x="6151826" y="12152908"/>
                  </a:cubicBezTo>
                  <a:cubicBezTo>
                    <a:pt x="6137335" y="12173431"/>
                    <a:pt x="6102818" y="11844454"/>
                    <a:pt x="6043536" y="11786609"/>
                  </a:cubicBezTo>
                  <a:cubicBezTo>
                    <a:pt x="5984254" y="11728764"/>
                    <a:pt x="5846956" y="11776596"/>
                    <a:pt x="5796132" y="11805837"/>
                  </a:cubicBezTo>
                  <a:cubicBezTo>
                    <a:pt x="5745308" y="11835078"/>
                    <a:pt x="5766774" y="11966319"/>
                    <a:pt x="5738594" y="11962054"/>
                  </a:cubicBezTo>
                  <a:cubicBezTo>
                    <a:pt x="5710414" y="11957789"/>
                    <a:pt x="5673704" y="11817569"/>
                    <a:pt x="5627051" y="11780247"/>
                  </a:cubicBezTo>
                  <a:cubicBezTo>
                    <a:pt x="5580398" y="11742925"/>
                    <a:pt x="5483627" y="11779352"/>
                    <a:pt x="5458675" y="11738119"/>
                  </a:cubicBezTo>
                  <a:cubicBezTo>
                    <a:pt x="5433723" y="11696886"/>
                    <a:pt x="5529856" y="11529477"/>
                    <a:pt x="5477336" y="11532846"/>
                  </a:cubicBezTo>
                  <a:cubicBezTo>
                    <a:pt x="5424816" y="11536215"/>
                    <a:pt x="5239265" y="11697546"/>
                    <a:pt x="5143555" y="11758336"/>
                  </a:cubicBezTo>
                  <a:cubicBezTo>
                    <a:pt x="5047845" y="11819126"/>
                    <a:pt x="4990518" y="11841864"/>
                    <a:pt x="4903079" y="11897588"/>
                  </a:cubicBezTo>
                  <a:cubicBezTo>
                    <a:pt x="4815640" y="11953312"/>
                    <a:pt x="4681831" y="12078829"/>
                    <a:pt x="4618920" y="12092683"/>
                  </a:cubicBezTo>
                  <a:cubicBezTo>
                    <a:pt x="4556009" y="12106537"/>
                    <a:pt x="4572267" y="12024258"/>
                    <a:pt x="4525614" y="11980715"/>
                  </a:cubicBezTo>
                  <a:cubicBezTo>
                    <a:pt x="4478961" y="11937172"/>
                    <a:pt x="4366193" y="11876570"/>
                    <a:pt x="4339002" y="11831425"/>
                  </a:cubicBezTo>
                  <a:cubicBezTo>
                    <a:pt x="4311811" y="11786280"/>
                    <a:pt x="4395174" y="11772944"/>
                    <a:pt x="4362470" y="11709845"/>
                  </a:cubicBezTo>
                  <a:cubicBezTo>
                    <a:pt x="4329766" y="11646746"/>
                    <a:pt x="4186012" y="11518449"/>
                    <a:pt x="4142776" y="11452829"/>
                  </a:cubicBezTo>
                  <a:cubicBezTo>
                    <a:pt x="4099540" y="11387209"/>
                    <a:pt x="4138772" y="11358768"/>
                    <a:pt x="4103052" y="11316121"/>
                  </a:cubicBezTo>
                  <a:cubicBezTo>
                    <a:pt x="4067332" y="11273474"/>
                    <a:pt x="3970443" y="11241241"/>
                    <a:pt x="3928455" y="11196944"/>
                  </a:cubicBezTo>
                  <a:cubicBezTo>
                    <a:pt x="3886467" y="11152647"/>
                    <a:pt x="3866674" y="11106323"/>
                    <a:pt x="3851123" y="11050339"/>
                  </a:cubicBezTo>
                  <a:cubicBezTo>
                    <a:pt x="3835572" y="10994355"/>
                    <a:pt x="3887575" y="10861489"/>
                    <a:pt x="3835149" y="10861042"/>
                  </a:cubicBezTo>
                  <a:cubicBezTo>
                    <a:pt x="3782723" y="10860595"/>
                    <a:pt x="3601978" y="11032904"/>
                    <a:pt x="3536569" y="11047654"/>
                  </a:cubicBezTo>
                  <a:cubicBezTo>
                    <a:pt x="3471160" y="11062404"/>
                    <a:pt x="3526672" y="10937100"/>
                    <a:pt x="3442697" y="10949541"/>
                  </a:cubicBezTo>
                  <a:cubicBezTo>
                    <a:pt x="3358722" y="10961982"/>
                    <a:pt x="3123878" y="11103379"/>
                    <a:pt x="3032716" y="11122299"/>
                  </a:cubicBezTo>
                  <a:cubicBezTo>
                    <a:pt x="2941554" y="11141219"/>
                    <a:pt x="2951710" y="11058540"/>
                    <a:pt x="2895726" y="11063064"/>
                  </a:cubicBezTo>
                  <a:cubicBezTo>
                    <a:pt x="2839742" y="11067588"/>
                    <a:pt x="2720188" y="11107761"/>
                    <a:pt x="2696814" y="11149442"/>
                  </a:cubicBezTo>
                  <a:cubicBezTo>
                    <a:pt x="2673440" y="11191123"/>
                    <a:pt x="2774758" y="11253965"/>
                    <a:pt x="2755484" y="11313153"/>
                  </a:cubicBezTo>
                  <a:cubicBezTo>
                    <a:pt x="2736210" y="11372341"/>
                    <a:pt x="2676975" y="11497456"/>
                    <a:pt x="2581171" y="11504572"/>
                  </a:cubicBezTo>
                  <a:cubicBezTo>
                    <a:pt x="2485367" y="11511688"/>
                    <a:pt x="2267134" y="11335584"/>
                    <a:pt x="2180661" y="11355847"/>
                  </a:cubicBezTo>
                  <a:cubicBezTo>
                    <a:pt x="2094188" y="11376110"/>
                    <a:pt x="2097604" y="11599762"/>
                    <a:pt x="2062332" y="11626152"/>
                  </a:cubicBezTo>
                  <a:cubicBezTo>
                    <a:pt x="2027060" y="11652542"/>
                    <a:pt x="2000128" y="11511075"/>
                    <a:pt x="1969026" y="11514185"/>
                  </a:cubicBezTo>
                  <a:cubicBezTo>
                    <a:pt x="1937924" y="11517295"/>
                    <a:pt x="1897491" y="11663474"/>
                    <a:pt x="1875720" y="11644813"/>
                  </a:cubicBezTo>
                  <a:cubicBezTo>
                    <a:pt x="1853949" y="11626152"/>
                    <a:pt x="1910521" y="11432754"/>
                    <a:pt x="1838398" y="11402217"/>
                  </a:cubicBezTo>
                  <a:cubicBezTo>
                    <a:pt x="1766275" y="11371680"/>
                    <a:pt x="1548726" y="11433601"/>
                    <a:pt x="1442979" y="11461593"/>
                  </a:cubicBezTo>
                  <a:cubicBezTo>
                    <a:pt x="1337232" y="11489585"/>
                    <a:pt x="1262327" y="11572335"/>
                    <a:pt x="1203916" y="11570168"/>
                  </a:cubicBezTo>
                  <a:cubicBezTo>
                    <a:pt x="1145505" y="11568001"/>
                    <a:pt x="1151961" y="11444747"/>
                    <a:pt x="1092514" y="11448588"/>
                  </a:cubicBezTo>
                  <a:cubicBezTo>
                    <a:pt x="1033067" y="11452429"/>
                    <a:pt x="925083" y="11569837"/>
                    <a:pt x="847234" y="11593211"/>
                  </a:cubicBezTo>
                  <a:cubicBezTo>
                    <a:pt x="769385" y="11616585"/>
                    <a:pt x="690379" y="11561568"/>
                    <a:pt x="625418" y="11588830"/>
                  </a:cubicBezTo>
                  <a:cubicBezTo>
                    <a:pt x="560457" y="11616092"/>
                    <a:pt x="535764" y="11720519"/>
                    <a:pt x="457467" y="11756781"/>
                  </a:cubicBezTo>
                  <a:cubicBezTo>
                    <a:pt x="379170" y="11793043"/>
                    <a:pt x="229832" y="11742949"/>
                    <a:pt x="155635" y="11806402"/>
                  </a:cubicBezTo>
                  <a:cubicBezTo>
                    <a:pt x="81438" y="11869855"/>
                    <a:pt x="29954" y="12013538"/>
                    <a:pt x="12283" y="12137498"/>
                  </a:cubicBezTo>
                  <a:cubicBezTo>
                    <a:pt x="-5388" y="12261458"/>
                    <a:pt x="-12149" y="12489209"/>
                    <a:pt x="49607" y="12550164"/>
                  </a:cubicBezTo>
                  <a:cubicBezTo>
                    <a:pt x="111363" y="12611119"/>
                    <a:pt x="293427" y="12512560"/>
                    <a:pt x="382822" y="12503230"/>
                  </a:cubicBezTo>
                  <a:cubicBezTo>
                    <a:pt x="472217" y="12493900"/>
                    <a:pt x="541444" y="12508767"/>
                    <a:pt x="585976" y="12494182"/>
                  </a:cubicBezTo>
                  <a:cubicBezTo>
                    <a:pt x="630508" y="12479597"/>
                    <a:pt x="590829" y="12430564"/>
                    <a:pt x="650017" y="12415720"/>
                  </a:cubicBezTo>
                  <a:cubicBezTo>
                    <a:pt x="709205" y="12400876"/>
                    <a:pt x="913206" y="12383510"/>
                    <a:pt x="941104" y="12405116"/>
                  </a:cubicBezTo>
                  <a:cubicBezTo>
                    <a:pt x="969002" y="12426722"/>
                    <a:pt x="797257" y="12522504"/>
                    <a:pt x="817403" y="12545359"/>
                  </a:cubicBezTo>
                  <a:cubicBezTo>
                    <a:pt x="837549" y="12568214"/>
                    <a:pt x="997559" y="12539938"/>
                    <a:pt x="1061978" y="12542247"/>
                  </a:cubicBezTo>
                  <a:cubicBezTo>
                    <a:pt x="1126397" y="12544556"/>
                    <a:pt x="1094729" y="12639950"/>
                    <a:pt x="1127716" y="12663123"/>
                  </a:cubicBezTo>
                  <a:cubicBezTo>
                    <a:pt x="1160703" y="12686297"/>
                    <a:pt x="1247200" y="12655064"/>
                    <a:pt x="1259900" y="12681288"/>
                  </a:cubicBezTo>
                  <a:cubicBezTo>
                    <a:pt x="1272600" y="12707512"/>
                    <a:pt x="1235018" y="12812824"/>
                    <a:pt x="1203916" y="12820470"/>
                  </a:cubicBezTo>
                  <a:cubicBezTo>
                    <a:pt x="1172814" y="12828116"/>
                    <a:pt x="1124994" y="12734291"/>
                    <a:pt x="1073287" y="12727164"/>
                  </a:cubicBezTo>
                  <a:cubicBezTo>
                    <a:pt x="1021580" y="12720037"/>
                    <a:pt x="962097" y="12780815"/>
                    <a:pt x="893673" y="12777705"/>
                  </a:cubicBezTo>
                  <a:cubicBezTo>
                    <a:pt x="825249" y="12774595"/>
                    <a:pt x="750993" y="12716926"/>
                    <a:pt x="662741" y="12708503"/>
                  </a:cubicBezTo>
                  <a:cubicBezTo>
                    <a:pt x="574489" y="12700080"/>
                    <a:pt x="391894" y="12697358"/>
                    <a:pt x="364161" y="12727164"/>
                  </a:cubicBezTo>
                  <a:cubicBezTo>
                    <a:pt x="336428" y="12756970"/>
                    <a:pt x="465242" y="12831356"/>
                    <a:pt x="496344" y="12887340"/>
                  </a:cubicBezTo>
                  <a:cubicBezTo>
                    <a:pt x="527446" y="12943324"/>
                    <a:pt x="513710" y="13058660"/>
                    <a:pt x="550773" y="13063066"/>
                  </a:cubicBezTo>
                  <a:cubicBezTo>
                    <a:pt x="587836" y="13067472"/>
                    <a:pt x="634749" y="12916886"/>
                    <a:pt x="718724" y="12913776"/>
                  </a:cubicBezTo>
                  <a:cubicBezTo>
                    <a:pt x="802699" y="12910666"/>
                    <a:pt x="1002789" y="12973129"/>
                    <a:pt x="1054626" y="13044405"/>
                  </a:cubicBezTo>
                  <a:cubicBezTo>
                    <a:pt x="1106463" y="13115681"/>
                    <a:pt x="1074064" y="13359312"/>
                    <a:pt x="1029744" y="13341429"/>
                  </a:cubicBezTo>
                  <a:cubicBezTo>
                    <a:pt x="985424" y="13323546"/>
                    <a:pt x="741792" y="13315123"/>
                    <a:pt x="592761" y="13328989"/>
                  </a:cubicBezTo>
                  <a:cubicBezTo>
                    <a:pt x="443731" y="13342856"/>
                    <a:pt x="205411" y="13385362"/>
                    <a:pt x="135561" y="13424628"/>
                  </a:cubicBezTo>
                  <a:cubicBezTo>
                    <a:pt x="65711" y="13463894"/>
                    <a:pt x="92795" y="13527135"/>
                    <a:pt x="173660" y="13564587"/>
                  </a:cubicBezTo>
                  <a:cubicBezTo>
                    <a:pt x="254525" y="13602039"/>
                    <a:pt x="514099" y="13595171"/>
                    <a:pt x="620753" y="13649340"/>
                  </a:cubicBezTo>
                  <a:cubicBezTo>
                    <a:pt x="727407" y="13703509"/>
                    <a:pt x="763045" y="13800702"/>
                    <a:pt x="813586" y="13889602"/>
                  </a:cubicBezTo>
                  <a:cubicBezTo>
                    <a:pt x="864127" y="13978502"/>
                    <a:pt x="916741" y="14107577"/>
                    <a:pt x="923998" y="14182740"/>
                  </a:cubicBezTo>
                  <a:cubicBezTo>
                    <a:pt x="931255" y="14257903"/>
                    <a:pt x="808144" y="14309350"/>
                    <a:pt x="857129" y="14340582"/>
                  </a:cubicBezTo>
                  <a:cubicBezTo>
                    <a:pt x="906114" y="14371814"/>
                    <a:pt x="1154931" y="14408360"/>
                    <a:pt x="1217912" y="14370130"/>
                  </a:cubicBezTo>
                  <a:cubicBezTo>
                    <a:pt x="1280894" y="14331901"/>
                    <a:pt x="1205341" y="14146843"/>
                    <a:pt x="1235018" y="14111205"/>
                  </a:cubicBezTo>
                  <a:cubicBezTo>
                    <a:pt x="1264695" y="14075567"/>
                    <a:pt x="1351392" y="14166151"/>
                    <a:pt x="1395972" y="14156302"/>
                  </a:cubicBezTo>
                  <a:cubicBezTo>
                    <a:pt x="1440552" y="14146453"/>
                    <a:pt x="1397009" y="14041743"/>
                    <a:pt x="1437182" y="14052111"/>
                  </a:cubicBezTo>
                  <a:cubicBezTo>
                    <a:pt x="1477355" y="14062479"/>
                    <a:pt x="1587638" y="14217860"/>
                    <a:pt x="1637012" y="14218508"/>
                  </a:cubicBezTo>
                  <a:cubicBezTo>
                    <a:pt x="1686386" y="14219156"/>
                    <a:pt x="1691959" y="14064293"/>
                    <a:pt x="1733429" y="14055999"/>
                  </a:cubicBezTo>
                  <a:cubicBezTo>
                    <a:pt x="1774899" y="14047705"/>
                    <a:pt x="1842027" y="14110556"/>
                    <a:pt x="1885829" y="14168743"/>
                  </a:cubicBezTo>
                  <a:cubicBezTo>
                    <a:pt x="1929631" y="14226930"/>
                    <a:pt x="1930278" y="14364946"/>
                    <a:pt x="1996240" y="14405120"/>
                  </a:cubicBezTo>
                  <a:cubicBezTo>
                    <a:pt x="2062202" y="14445294"/>
                    <a:pt x="2209290" y="14390476"/>
                    <a:pt x="2281602" y="14409785"/>
                  </a:cubicBezTo>
                  <a:cubicBezTo>
                    <a:pt x="2353914" y="14429094"/>
                    <a:pt x="2358968" y="14498166"/>
                    <a:pt x="2430114" y="14520974"/>
                  </a:cubicBezTo>
                  <a:cubicBezTo>
                    <a:pt x="2501260" y="14543782"/>
                    <a:pt x="2648218" y="14514624"/>
                    <a:pt x="2708478" y="14546633"/>
                  </a:cubicBezTo>
                  <a:cubicBezTo>
                    <a:pt x="2768738" y="14578642"/>
                    <a:pt x="2714309" y="14669486"/>
                    <a:pt x="2791675" y="14713029"/>
                  </a:cubicBezTo>
                  <a:cubicBezTo>
                    <a:pt x="2869041" y="14756572"/>
                    <a:pt x="3082350" y="14773679"/>
                    <a:pt x="3172676" y="14807891"/>
                  </a:cubicBezTo>
                  <a:cubicBezTo>
                    <a:pt x="3263002" y="14842103"/>
                    <a:pt x="3313154" y="14904437"/>
                    <a:pt x="3333629" y="14918303"/>
                  </a:cubicBezTo>
                  <a:cubicBezTo>
                    <a:pt x="3354104" y="14932169"/>
                    <a:pt x="3524129" y="14670653"/>
                    <a:pt x="3551343" y="14678817"/>
                  </a:cubicBezTo>
                  <a:cubicBezTo>
                    <a:pt x="3605771" y="14708753"/>
                    <a:pt x="3448835" y="14897567"/>
                    <a:pt x="3437042" y="14967288"/>
                  </a:cubicBezTo>
                  <a:cubicBezTo>
                    <a:pt x="3425249" y="15037009"/>
                    <a:pt x="3462701" y="15013553"/>
                    <a:pt x="3480585" y="15097140"/>
                  </a:cubicBezTo>
                  <a:cubicBezTo>
                    <a:pt x="3498469" y="15180727"/>
                    <a:pt x="3524387" y="15445482"/>
                    <a:pt x="3544344" y="15468809"/>
                  </a:cubicBezTo>
                  <a:cubicBezTo>
                    <a:pt x="3564301" y="15492136"/>
                    <a:pt x="3522962" y="15285308"/>
                    <a:pt x="3600328" y="15237100"/>
                  </a:cubicBezTo>
                  <a:cubicBezTo>
                    <a:pt x="3677694" y="15188892"/>
                    <a:pt x="3881543" y="15208458"/>
                    <a:pt x="4008543" y="15179559"/>
                  </a:cubicBezTo>
                  <a:cubicBezTo>
                    <a:pt x="4135543" y="15150660"/>
                    <a:pt x="4282369" y="15061891"/>
                    <a:pt x="4362327" y="15063705"/>
                  </a:cubicBezTo>
                  <a:cubicBezTo>
                    <a:pt x="4442285" y="15065519"/>
                    <a:pt x="4485959" y="15147551"/>
                    <a:pt x="4488292" y="15190446"/>
                  </a:cubicBezTo>
                  <a:cubicBezTo>
                    <a:pt x="4490625" y="15233341"/>
                    <a:pt x="4448636" y="15305523"/>
                    <a:pt x="4376324" y="15321074"/>
                  </a:cubicBezTo>
                  <a:cubicBezTo>
                    <a:pt x="4304012" y="15336625"/>
                    <a:pt x="4116622" y="15241764"/>
                    <a:pt x="4054418" y="15283752"/>
                  </a:cubicBezTo>
                  <a:cubicBezTo>
                    <a:pt x="3992214" y="15325740"/>
                    <a:pt x="4179604" y="15473475"/>
                    <a:pt x="4264357" y="15507687"/>
                  </a:cubicBezTo>
                  <a:cubicBezTo>
                    <a:pt x="4349110" y="15541899"/>
                    <a:pt x="4481812" y="15500688"/>
                    <a:pt x="4562936" y="15489025"/>
                  </a:cubicBezTo>
                  <a:cubicBezTo>
                    <a:pt x="4644060" y="15477362"/>
                    <a:pt x="4688381" y="15450276"/>
                    <a:pt x="4751104" y="15437706"/>
                  </a:cubicBezTo>
                  <a:cubicBezTo>
                    <a:pt x="4813827" y="15425136"/>
                    <a:pt x="4883547" y="15401938"/>
                    <a:pt x="4939272" y="15413602"/>
                  </a:cubicBezTo>
                  <a:cubicBezTo>
                    <a:pt x="4994997" y="15425266"/>
                    <a:pt x="5082859" y="15479565"/>
                    <a:pt x="5085451" y="15507687"/>
                  </a:cubicBezTo>
                  <a:cubicBezTo>
                    <a:pt x="5088043" y="15535809"/>
                    <a:pt x="4967004" y="15541640"/>
                    <a:pt x="4954822" y="15582332"/>
                  </a:cubicBezTo>
                  <a:cubicBezTo>
                    <a:pt x="4942640" y="15623024"/>
                    <a:pt x="5031281" y="15696891"/>
                    <a:pt x="5012361" y="15751838"/>
                  </a:cubicBezTo>
                  <a:cubicBezTo>
                    <a:pt x="4993441" y="15806785"/>
                    <a:pt x="4852962" y="15849809"/>
                    <a:pt x="4841299" y="15912013"/>
                  </a:cubicBezTo>
                  <a:cubicBezTo>
                    <a:pt x="4829636" y="15974217"/>
                    <a:pt x="4878492" y="16060266"/>
                    <a:pt x="4942381" y="16125062"/>
                  </a:cubicBezTo>
                  <a:cubicBezTo>
                    <a:pt x="5006270" y="16189858"/>
                    <a:pt x="5143637" y="16263466"/>
                    <a:pt x="5224632" y="16300788"/>
                  </a:cubicBezTo>
                  <a:cubicBezTo>
                    <a:pt x="5305627" y="16338111"/>
                    <a:pt x="5324418" y="16374397"/>
                    <a:pt x="5428351" y="16348997"/>
                  </a:cubicBezTo>
                  <a:cubicBezTo>
                    <a:pt x="5532284" y="16323597"/>
                    <a:pt x="5649563" y="16130763"/>
                    <a:pt x="5848228" y="16148387"/>
                  </a:cubicBezTo>
                  <a:cubicBezTo>
                    <a:pt x="5987021" y="16117026"/>
                    <a:pt x="6132423" y="16148648"/>
                    <a:pt x="6179465" y="16166273"/>
                  </a:cubicBezTo>
                  <a:cubicBezTo>
                    <a:pt x="6226507" y="16183898"/>
                    <a:pt x="6216398" y="16230162"/>
                    <a:pt x="6130479" y="16254136"/>
                  </a:cubicBezTo>
                  <a:cubicBezTo>
                    <a:pt x="6044560" y="16278110"/>
                    <a:pt x="5747277" y="16256079"/>
                    <a:pt x="5663949" y="16310119"/>
                  </a:cubicBezTo>
                  <a:cubicBezTo>
                    <a:pt x="5580622" y="16364159"/>
                    <a:pt x="5659543" y="16504766"/>
                    <a:pt x="5630514" y="16578374"/>
                  </a:cubicBezTo>
                  <a:cubicBezTo>
                    <a:pt x="5601485" y="16651982"/>
                    <a:pt x="5476170" y="16637468"/>
                    <a:pt x="5489777" y="16713668"/>
                  </a:cubicBezTo>
                  <a:cubicBezTo>
                    <a:pt x="5503384" y="16789868"/>
                    <a:pt x="5635310" y="16753712"/>
                    <a:pt x="5744814" y="16806973"/>
                  </a:cubicBezTo>
                  <a:cubicBezTo>
                    <a:pt x="5870648" y="16794921"/>
                    <a:pt x="6005035" y="16895876"/>
                    <a:pt x="5983523" y="17033243"/>
                  </a:cubicBezTo>
                  <a:cubicBezTo>
                    <a:pt x="5962011" y="17170610"/>
                    <a:pt x="5641270" y="17486294"/>
                    <a:pt x="5615740" y="17631178"/>
                  </a:cubicBezTo>
                  <a:cubicBezTo>
                    <a:pt x="5590210" y="17776062"/>
                    <a:pt x="5769437" y="17833473"/>
                    <a:pt x="5830345" y="17902545"/>
                  </a:cubicBezTo>
                  <a:cubicBezTo>
                    <a:pt x="5891253" y="17971617"/>
                    <a:pt x="5946719" y="17999997"/>
                    <a:pt x="5981190" y="18045613"/>
                  </a:cubicBezTo>
                  <a:cubicBezTo>
                    <a:pt x="6015661" y="18091229"/>
                    <a:pt x="5948937" y="18176484"/>
                    <a:pt x="6037173" y="18176242"/>
                  </a:cubicBezTo>
                  <a:lnTo>
                    <a:pt x="20638026" y="18174688"/>
                  </a:lnTo>
                  <a:cubicBezTo>
                    <a:pt x="20641008" y="17960991"/>
                    <a:pt x="20621061" y="16683932"/>
                    <a:pt x="20614699" y="13655559"/>
                  </a:cubicBezTo>
                  <a:cubicBezTo>
                    <a:pt x="20627140" y="11451850"/>
                    <a:pt x="20595403" y="7254831"/>
                    <a:pt x="20592929" y="4979646"/>
                  </a:cubicBezTo>
                  <a:cubicBezTo>
                    <a:pt x="20590455" y="2704461"/>
                    <a:pt x="20664390" y="7042"/>
                    <a:pt x="20599856" y="4451"/>
                  </a:cubicBezTo>
                  <a:cubicBezTo>
                    <a:pt x="20535322" y="1860"/>
                    <a:pt x="19297575" y="7561"/>
                    <a:pt x="19193336" y="209"/>
                  </a:cubicBezTo>
                  <a:close/>
                </a:path>
              </a:pathLst>
            </a:custGeom>
            <a:solidFill>
              <a:srgbClr val="FFE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20">
              <a:extLst>
                <a:ext uri="{FF2B5EF4-FFF2-40B4-BE49-F238E27FC236}">
                  <a16:creationId xmlns:a16="http://schemas.microsoft.com/office/drawing/2014/main" id="{787CE712-E078-4E8C-9FE3-980AA4CC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4738" y="1455738"/>
              <a:ext cx="3676650" cy="1390650"/>
            </a:xfrm>
            <a:custGeom>
              <a:avLst/>
              <a:gdLst>
                <a:gd name="T0" fmla="*/ 0 w 3676261"/>
                <a:gd name="T1" fmla="*/ 0 h 1390940"/>
                <a:gd name="T2" fmla="*/ 112027 w 3676261"/>
                <a:gd name="T3" fmla="*/ 130493 h 1390940"/>
                <a:gd name="T4" fmla="*/ 168041 w 3676261"/>
                <a:gd name="T5" fmla="*/ 372834 h 1390940"/>
                <a:gd name="T6" fmla="*/ 298739 w 3676261"/>
                <a:gd name="T7" fmla="*/ 521969 h 1390940"/>
                <a:gd name="T8" fmla="*/ 765515 w 3676261"/>
                <a:gd name="T9" fmla="*/ 447404 h 1390940"/>
                <a:gd name="T10" fmla="*/ 1194948 w 3676261"/>
                <a:gd name="T11" fmla="*/ 391475 h 1390940"/>
                <a:gd name="T12" fmla="*/ 1325647 w 3676261"/>
                <a:gd name="T13" fmla="*/ 354193 h 1390940"/>
                <a:gd name="T14" fmla="*/ 1325647 w 3676261"/>
                <a:gd name="T15" fmla="*/ 242340 h 1390940"/>
                <a:gd name="T16" fmla="*/ 1512359 w 3676261"/>
                <a:gd name="T17" fmla="*/ 149134 h 1390940"/>
                <a:gd name="T18" fmla="*/ 1605715 w 3676261"/>
                <a:gd name="T19" fmla="*/ 391475 h 1390940"/>
                <a:gd name="T20" fmla="*/ 1493688 w 3676261"/>
                <a:gd name="T21" fmla="*/ 466045 h 1390940"/>
                <a:gd name="T22" fmla="*/ 1755085 w 3676261"/>
                <a:gd name="T23" fmla="*/ 577892 h 1390940"/>
                <a:gd name="T24" fmla="*/ 1848440 w 3676261"/>
                <a:gd name="T25" fmla="*/ 671104 h 1390940"/>
                <a:gd name="T26" fmla="*/ 1829770 w 3676261"/>
                <a:gd name="T27" fmla="*/ 1025297 h 1390940"/>
                <a:gd name="T28" fmla="*/ 2053820 w 3676261"/>
                <a:gd name="T29" fmla="*/ 1174432 h 1390940"/>
                <a:gd name="T30" fmla="*/ 2315217 w 3676261"/>
                <a:gd name="T31" fmla="*/ 1155790 h 1390940"/>
                <a:gd name="T32" fmla="*/ 2352559 w 3676261"/>
                <a:gd name="T33" fmla="*/ 1081222 h 1390940"/>
                <a:gd name="T34" fmla="*/ 2333888 w 3676261"/>
                <a:gd name="T35" fmla="*/ 876162 h 1390940"/>
                <a:gd name="T36" fmla="*/ 2483258 w 3676261"/>
                <a:gd name="T37" fmla="*/ 913446 h 1390940"/>
                <a:gd name="T38" fmla="*/ 2669965 w 3676261"/>
                <a:gd name="T39" fmla="*/ 857521 h 1390940"/>
                <a:gd name="T40" fmla="*/ 2651295 w 3676261"/>
                <a:gd name="T41" fmla="*/ 988014 h 1390940"/>
                <a:gd name="T42" fmla="*/ 2950033 w 3676261"/>
                <a:gd name="T43" fmla="*/ 1118508 h 1390940"/>
                <a:gd name="T44" fmla="*/ 3230102 w 3676261"/>
                <a:gd name="T45" fmla="*/ 1379490 h 1390940"/>
                <a:gd name="T46" fmla="*/ 3416810 w 3676261"/>
                <a:gd name="T47" fmla="*/ 1323566 h 1390940"/>
                <a:gd name="T48" fmla="*/ 3528836 w 3676261"/>
                <a:gd name="T49" fmla="*/ 1211714 h 1390940"/>
                <a:gd name="T50" fmla="*/ 3678206 w 3676261"/>
                <a:gd name="T51" fmla="*/ 1025297 h 13909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76261" h="1390940">
                  <a:moveTo>
                    <a:pt x="0" y="0"/>
                  </a:moveTo>
                  <a:cubicBezTo>
                    <a:pt x="41987" y="34212"/>
                    <a:pt x="83975" y="68424"/>
                    <a:pt x="111967" y="130628"/>
                  </a:cubicBezTo>
                  <a:cubicBezTo>
                    <a:pt x="139959" y="192832"/>
                    <a:pt x="136849" y="307910"/>
                    <a:pt x="167951" y="373224"/>
                  </a:cubicBezTo>
                  <a:cubicBezTo>
                    <a:pt x="199053" y="438538"/>
                    <a:pt x="199053" y="510073"/>
                    <a:pt x="298579" y="522514"/>
                  </a:cubicBezTo>
                  <a:cubicBezTo>
                    <a:pt x="398105" y="534955"/>
                    <a:pt x="615820" y="469640"/>
                    <a:pt x="765110" y="447869"/>
                  </a:cubicBezTo>
                  <a:cubicBezTo>
                    <a:pt x="914400" y="426098"/>
                    <a:pt x="1101012" y="407436"/>
                    <a:pt x="1194318" y="391885"/>
                  </a:cubicBezTo>
                  <a:cubicBezTo>
                    <a:pt x="1287624" y="376334"/>
                    <a:pt x="1303176" y="379445"/>
                    <a:pt x="1324947" y="354563"/>
                  </a:cubicBezTo>
                  <a:cubicBezTo>
                    <a:pt x="1346718" y="329681"/>
                    <a:pt x="1293845" y="276807"/>
                    <a:pt x="1324947" y="242595"/>
                  </a:cubicBezTo>
                  <a:cubicBezTo>
                    <a:pt x="1356049" y="208383"/>
                    <a:pt x="1464906" y="124407"/>
                    <a:pt x="1511559" y="149289"/>
                  </a:cubicBezTo>
                  <a:cubicBezTo>
                    <a:pt x="1558212" y="174171"/>
                    <a:pt x="1607975" y="339012"/>
                    <a:pt x="1604865" y="391885"/>
                  </a:cubicBezTo>
                  <a:cubicBezTo>
                    <a:pt x="1601755" y="444759"/>
                    <a:pt x="1468016" y="435428"/>
                    <a:pt x="1492898" y="466530"/>
                  </a:cubicBezTo>
                  <a:cubicBezTo>
                    <a:pt x="1517780" y="497632"/>
                    <a:pt x="1695061" y="544285"/>
                    <a:pt x="1754155" y="578497"/>
                  </a:cubicBezTo>
                  <a:cubicBezTo>
                    <a:pt x="1813249" y="612709"/>
                    <a:pt x="1835020" y="597159"/>
                    <a:pt x="1847461" y="671804"/>
                  </a:cubicBezTo>
                  <a:cubicBezTo>
                    <a:pt x="1859902" y="746449"/>
                    <a:pt x="1794588" y="942392"/>
                    <a:pt x="1828800" y="1026367"/>
                  </a:cubicBezTo>
                  <a:cubicBezTo>
                    <a:pt x="1863012" y="1110342"/>
                    <a:pt x="1971870" y="1153886"/>
                    <a:pt x="2052735" y="1175657"/>
                  </a:cubicBezTo>
                  <a:cubicBezTo>
                    <a:pt x="2133600" y="1197428"/>
                    <a:pt x="2313992" y="1156995"/>
                    <a:pt x="2313992" y="1156995"/>
                  </a:cubicBezTo>
                  <a:cubicBezTo>
                    <a:pt x="2363755" y="1141444"/>
                    <a:pt x="2348204" y="1129004"/>
                    <a:pt x="2351314" y="1082351"/>
                  </a:cubicBezTo>
                  <a:cubicBezTo>
                    <a:pt x="2354424" y="1035698"/>
                    <a:pt x="2310882" y="905069"/>
                    <a:pt x="2332653" y="877077"/>
                  </a:cubicBezTo>
                  <a:cubicBezTo>
                    <a:pt x="2354424" y="849085"/>
                    <a:pt x="2425959" y="917510"/>
                    <a:pt x="2481943" y="914400"/>
                  </a:cubicBezTo>
                  <a:cubicBezTo>
                    <a:pt x="2537927" y="911290"/>
                    <a:pt x="2640563" y="845975"/>
                    <a:pt x="2668555" y="858416"/>
                  </a:cubicBezTo>
                  <a:cubicBezTo>
                    <a:pt x="2696547" y="870857"/>
                    <a:pt x="2603241" y="945501"/>
                    <a:pt x="2649894" y="989044"/>
                  </a:cubicBezTo>
                  <a:cubicBezTo>
                    <a:pt x="2696547" y="1032587"/>
                    <a:pt x="2852057" y="1054359"/>
                    <a:pt x="2948473" y="1119673"/>
                  </a:cubicBezTo>
                  <a:cubicBezTo>
                    <a:pt x="3044889" y="1184987"/>
                    <a:pt x="3150637" y="1346718"/>
                    <a:pt x="3228392" y="1380930"/>
                  </a:cubicBezTo>
                  <a:cubicBezTo>
                    <a:pt x="3306147" y="1415142"/>
                    <a:pt x="3365241" y="1352938"/>
                    <a:pt x="3415004" y="1324946"/>
                  </a:cubicBezTo>
                  <a:cubicBezTo>
                    <a:pt x="3464767" y="1296954"/>
                    <a:pt x="3483428" y="1262742"/>
                    <a:pt x="3526971" y="1212979"/>
                  </a:cubicBezTo>
                  <a:cubicBezTo>
                    <a:pt x="3570514" y="1163216"/>
                    <a:pt x="3623387" y="1094791"/>
                    <a:pt x="3676261" y="1026367"/>
                  </a:cubicBezTo>
                </a:path>
              </a:pathLst>
            </a:custGeom>
            <a:noFill/>
            <a:ln w="50800" cap="flat" cmpd="sng" algn="ctr">
              <a:solidFill>
                <a:srgbClr val="66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21">
              <a:extLst>
                <a:ext uri="{FF2B5EF4-FFF2-40B4-BE49-F238E27FC236}">
                  <a16:creationId xmlns:a16="http://schemas.microsoft.com/office/drawing/2014/main" id="{74BF5405-B9CF-499E-B10C-2A0F4950D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0" y="1169988"/>
              <a:ext cx="876300" cy="80962"/>
            </a:xfrm>
            <a:custGeom>
              <a:avLst/>
              <a:gdLst>
                <a:gd name="T0" fmla="*/ 0 w 877077"/>
                <a:gd name="T1" fmla="*/ 84792 h 80032"/>
                <a:gd name="T2" fmla="*/ 278680 w 877077"/>
                <a:gd name="T3" fmla="*/ 65020 h 80032"/>
                <a:gd name="T4" fmla="*/ 687411 w 877077"/>
                <a:gd name="T5" fmla="*/ 5708 h 80032"/>
                <a:gd name="T6" fmla="*/ 873199 w 877077"/>
                <a:gd name="T7" fmla="*/ 5708 h 800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7077" h="80032">
                  <a:moveTo>
                    <a:pt x="0" y="80032"/>
                  </a:moveTo>
                  <a:cubicBezTo>
                    <a:pt x="82420" y="76922"/>
                    <a:pt x="164841" y="73812"/>
                    <a:pt x="279918" y="61371"/>
                  </a:cubicBezTo>
                  <a:cubicBezTo>
                    <a:pt x="394995" y="48930"/>
                    <a:pt x="590939" y="14718"/>
                    <a:pt x="690465" y="5387"/>
                  </a:cubicBezTo>
                  <a:cubicBezTo>
                    <a:pt x="789992" y="-3944"/>
                    <a:pt x="833534" y="721"/>
                    <a:pt x="877077" y="5387"/>
                  </a:cubicBezTo>
                </a:path>
              </a:pathLst>
            </a:custGeom>
            <a:noFill/>
            <a:ln w="50800" cap="flat" cmpd="sng" algn="ctr">
              <a:solidFill>
                <a:srgbClr val="66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22">
              <a:extLst>
                <a:ext uri="{FF2B5EF4-FFF2-40B4-BE49-F238E27FC236}">
                  <a16:creationId xmlns:a16="http://schemas.microsoft.com/office/drawing/2014/main" id="{07EBC443-F643-4D90-AB37-19271D54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1038" y="1519238"/>
              <a:ext cx="803275" cy="95250"/>
            </a:xfrm>
            <a:custGeom>
              <a:avLst/>
              <a:gdLst>
                <a:gd name="T0" fmla="*/ 0 w 803599"/>
                <a:gd name="T1" fmla="*/ 37381 h 96329"/>
                <a:gd name="T2" fmla="*/ 297979 w 803599"/>
                <a:gd name="T3" fmla="*/ 90298 h 96329"/>
                <a:gd name="T4" fmla="*/ 558708 w 803599"/>
                <a:gd name="T5" fmla="*/ 2101 h 96329"/>
                <a:gd name="T6" fmla="*/ 801980 w 803599"/>
                <a:gd name="T7" fmla="*/ 29111 h 963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3599" h="96329">
                  <a:moveTo>
                    <a:pt x="0" y="39546"/>
                  </a:moveTo>
                  <a:cubicBezTo>
                    <a:pt x="102636" y="70647"/>
                    <a:pt x="205273" y="101749"/>
                    <a:pt x="298579" y="95529"/>
                  </a:cubicBezTo>
                  <a:cubicBezTo>
                    <a:pt x="391885" y="89309"/>
                    <a:pt x="475666" y="13012"/>
                    <a:pt x="559836" y="2223"/>
                  </a:cubicBezTo>
                  <a:cubicBezTo>
                    <a:pt x="644006" y="-8566"/>
                    <a:pt x="747615" y="23022"/>
                    <a:pt x="803599" y="30798"/>
                  </a:cubicBezTo>
                </a:path>
              </a:pathLst>
            </a:custGeom>
            <a:noFill/>
            <a:ln w="50800" cap="flat" cmpd="sng" algn="ctr">
              <a:solidFill>
                <a:srgbClr val="66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23">
              <a:extLst>
                <a:ext uri="{FF2B5EF4-FFF2-40B4-BE49-F238E27FC236}">
                  <a16:creationId xmlns:a16="http://schemas.microsoft.com/office/drawing/2014/main" id="{7EBC7184-5D5C-4895-BDB9-812B6985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25" y="3238500"/>
              <a:ext cx="2205038" cy="4076700"/>
            </a:xfrm>
            <a:custGeom>
              <a:avLst/>
              <a:gdLst>
                <a:gd name="T0" fmla="*/ 2202272 w 2205730"/>
                <a:gd name="T1" fmla="*/ 0 h 4077283"/>
                <a:gd name="T2" fmla="*/ 2175683 w 2205730"/>
                <a:gd name="T3" fmla="*/ 288849 h 4077283"/>
                <a:gd name="T4" fmla="*/ 1970731 w 2205730"/>
                <a:gd name="T5" fmla="*/ 326142 h 4077283"/>
                <a:gd name="T6" fmla="*/ 1895039 w 2205730"/>
                <a:gd name="T7" fmla="*/ 562995 h 4077283"/>
                <a:gd name="T8" fmla="*/ 1690216 w 2205730"/>
                <a:gd name="T9" fmla="*/ 578018 h 4077283"/>
                <a:gd name="T10" fmla="*/ 1561216 w 2205730"/>
                <a:gd name="T11" fmla="*/ 668149 h 4077283"/>
                <a:gd name="T12" fmla="*/ 1299981 w 2205730"/>
                <a:gd name="T13" fmla="*/ 717748 h 4077283"/>
                <a:gd name="T14" fmla="*/ 989964 w 2205730"/>
                <a:gd name="T15" fmla="*/ 593559 h 4077283"/>
                <a:gd name="T16" fmla="*/ 890076 w 2205730"/>
                <a:gd name="T17" fmla="*/ 997466 h 4077283"/>
                <a:gd name="T18" fmla="*/ 871444 w 2205730"/>
                <a:gd name="T19" fmla="*/ 1239892 h 4077283"/>
                <a:gd name="T20" fmla="*/ 355311 w 2205730"/>
                <a:gd name="T21" fmla="*/ 1632273 h 4077283"/>
                <a:gd name="T22" fmla="*/ 295794 w 2205730"/>
                <a:gd name="T23" fmla="*/ 2069851 h 4077283"/>
                <a:gd name="T24" fmla="*/ 734679 w 2205730"/>
                <a:gd name="T25" fmla="*/ 2404735 h 4077283"/>
                <a:gd name="T26" fmla="*/ 633628 w 2205730"/>
                <a:gd name="T27" fmla="*/ 2897093 h 4077283"/>
                <a:gd name="T28" fmla="*/ 330340 w 2205730"/>
                <a:gd name="T29" fmla="*/ 3061426 h 4077283"/>
                <a:gd name="T30" fmla="*/ 5315 w 2205730"/>
                <a:gd name="T31" fmla="*/ 3564012 h 4077283"/>
                <a:gd name="T32" fmla="*/ 120213 w 2205730"/>
                <a:gd name="T33" fmla="*/ 3745829 h 4077283"/>
                <a:gd name="T34" fmla="*/ 8032 w 2205730"/>
                <a:gd name="T35" fmla="*/ 3888668 h 4077283"/>
                <a:gd name="T36" fmla="*/ 182063 w 2205730"/>
                <a:gd name="T37" fmla="*/ 4018424 h 4077283"/>
                <a:gd name="T38" fmla="*/ 554702 w 2205730"/>
                <a:gd name="T39" fmla="*/ 4074368 h 40772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05730" h="4077283">
                  <a:moveTo>
                    <a:pt x="2205730" y="0"/>
                  </a:moveTo>
                  <a:cubicBezTo>
                    <a:pt x="2183958" y="121297"/>
                    <a:pt x="2217750" y="234658"/>
                    <a:pt x="2179099" y="289054"/>
                  </a:cubicBezTo>
                  <a:cubicBezTo>
                    <a:pt x="2140448" y="343450"/>
                    <a:pt x="2020672" y="280653"/>
                    <a:pt x="1973825" y="326377"/>
                  </a:cubicBezTo>
                  <a:cubicBezTo>
                    <a:pt x="1926978" y="372101"/>
                    <a:pt x="1944840" y="521391"/>
                    <a:pt x="1898014" y="563400"/>
                  </a:cubicBezTo>
                  <a:cubicBezTo>
                    <a:pt x="1851188" y="605409"/>
                    <a:pt x="1748594" y="560895"/>
                    <a:pt x="1692870" y="578433"/>
                  </a:cubicBezTo>
                  <a:cubicBezTo>
                    <a:pt x="1637146" y="595971"/>
                    <a:pt x="1628808" y="645324"/>
                    <a:pt x="1563667" y="668629"/>
                  </a:cubicBezTo>
                  <a:cubicBezTo>
                    <a:pt x="1498526" y="691934"/>
                    <a:pt x="1397379" y="730704"/>
                    <a:pt x="1302021" y="718263"/>
                  </a:cubicBezTo>
                  <a:cubicBezTo>
                    <a:pt x="1206663" y="705822"/>
                    <a:pt x="1059943" y="547331"/>
                    <a:pt x="991519" y="593984"/>
                  </a:cubicBezTo>
                  <a:cubicBezTo>
                    <a:pt x="923095" y="640637"/>
                    <a:pt x="911258" y="890382"/>
                    <a:pt x="891474" y="998181"/>
                  </a:cubicBezTo>
                  <a:cubicBezTo>
                    <a:pt x="871690" y="1105980"/>
                    <a:pt x="962080" y="1134901"/>
                    <a:pt x="872813" y="1240777"/>
                  </a:cubicBezTo>
                  <a:cubicBezTo>
                    <a:pt x="783546" y="1346654"/>
                    <a:pt x="451963" y="1495014"/>
                    <a:pt x="355871" y="1633440"/>
                  </a:cubicBezTo>
                  <a:cubicBezTo>
                    <a:pt x="259779" y="1771866"/>
                    <a:pt x="232932" y="1942495"/>
                    <a:pt x="296259" y="2071331"/>
                  </a:cubicBezTo>
                  <a:cubicBezTo>
                    <a:pt x="359586" y="2200167"/>
                    <a:pt x="679440" y="2268483"/>
                    <a:pt x="735834" y="2406455"/>
                  </a:cubicBezTo>
                  <a:cubicBezTo>
                    <a:pt x="792228" y="2544427"/>
                    <a:pt x="702119" y="2789637"/>
                    <a:pt x="634623" y="2899164"/>
                  </a:cubicBezTo>
                  <a:cubicBezTo>
                    <a:pt x="567127" y="3008691"/>
                    <a:pt x="435743" y="2952383"/>
                    <a:pt x="330860" y="3063616"/>
                  </a:cubicBezTo>
                  <a:cubicBezTo>
                    <a:pt x="225977" y="3174849"/>
                    <a:pt x="40401" y="3452413"/>
                    <a:pt x="5325" y="3566562"/>
                  </a:cubicBezTo>
                  <a:cubicBezTo>
                    <a:pt x="-29751" y="3680711"/>
                    <a:pt x="119949" y="3694361"/>
                    <a:pt x="120403" y="3748509"/>
                  </a:cubicBezTo>
                  <a:cubicBezTo>
                    <a:pt x="120857" y="3802657"/>
                    <a:pt x="-2277" y="3845983"/>
                    <a:pt x="8047" y="3891448"/>
                  </a:cubicBezTo>
                  <a:cubicBezTo>
                    <a:pt x="18371" y="3936913"/>
                    <a:pt x="91094" y="3990327"/>
                    <a:pt x="182348" y="4021299"/>
                  </a:cubicBezTo>
                  <a:cubicBezTo>
                    <a:pt x="273602" y="4052271"/>
                    <a:pt x="414058" y="4067952"/>
                    <a:pt x="555572" y="4077283"/>
                  </a:cubicBezTo>
                </a:path>
              </a:pathLst>
            </a:custGeom>
            <a:noFill/>
            <a:ln w="50800" cap="flat" cmpd="sng" algn="ctr">
              <a:solidFill>
                <a:srgbClr val="66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24">
              <a:extLst>
                <a:ext uri="{FF2B5EF4-FFF2-40B4-BE49-F238E27FC236}">
                  <a16:creationId xmlns:a16="http://schemas.microsoft.com/office/drawing/2014/main" id="{7D3C3016-F36B-404B-B013-A8FE6457F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7438" y="6810375"/>
              <a:ext cx="3546475" cy="1295400"/>
            </a:xfrm>
            <a:custGeom>
              <a:avLst/>
              <a:gdLst>
                <a:gd name="T0" fmla="*/ 0 w 3546093"/>
                <a:gd name="T1" fmla="*/ 0 h 1295537"/>
                <a:gd name="T2" fmla="*/ 597480 w 3546093"/>
                <a:gd name="T3" fmla="*/ 354378 h 1295537"/>
                <a:gd name="T4" fmla="*/ 1176293 w 3546093"/>
                <a:gd name="T5" fmla="*/ 708751 h 1295537"/>
                <a:gd name="T6" fmla="*/ 1493703 w 3546093"/>
                <a:gd name="T7" fmla="*/ 802007 h 1295537"/>
                <a:gd name="T8" fmla="*/ 1829785 w 3546093"/>
                <a:gd name="T9" fmla="*/ 746054 h 1295537"/>
                <a:gd name="T10" fmla="*/ 2240552 w 3546093"/>
                <a:gd name="T11" fmla="*/ 708751 h 1295537"/>
                <a:gd name="T12" fmla="*/ 2557964 w 3546093"/>
                <a:gd name="T13" fmla="*/ 559541 h 1295537"/>
                <a:gd name="T14" fmla="*/ 2744680 w 3546093"/>
                <a:gd name="T15" fmla="*/ 671449 h 1295537"/>
                <a:gd name="T16" fmla="*/ 2838037 w 3546093"/>
                <a:gd name="T17" fmla="*/ 1100432 h 1295537"/>
                <a:gd name="T18" fmla="*/ 2912721 w 3546093"/>
                <a:gd name="T19" fmla="*/ 1230990 h 1295537"/>
                <a:gd name="T20" fmla="*/ 3155447 w 3546093"/>
                <a:gd name="T21" fmla="*/ 1286944 h 1295537"/>
                <a:gd name="T22" fmla="*/ 3491529 w 3546093"/>
                <a:gd name="T23" fmla="*/ 1063129 h 1295537"/>
                <a:gd name="T24" fmla="*/ 3547543 w 3546093"/>
                <a:gd name="T25" fmla="*/ 671449 h 12955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46093" h="1295537">
                  <a:moveTo>
                    <a:pt x="0" y="0"/>
                  </a:moveTo>
                  <a:lnTo>
                    <a:pt x="597160" y="354563"/>
                  </a:lnTo>
                  <a:cubicBezTo>
                    <a:pt x="793103" y="472751"/>
                    <a:pt x="1026368" y="634481"/>
                    <a:pt x="1175658" y="709126"/>
                  </a:cubicBezTo>
                  <a:cubicBezTo>
                    <a:pt x="1324948" y="783771"/>
                    <a:pt x="1384041" y="796212"/>
                    <a:pt x="1492898" y="802432"/>
                  </a:cubicBezTo>
                  <a:cubicBezTo>
                    <a:pt x="1601755" y="808653"/>
                    <a:pt x="1704392" y="762000"/>
                    <a:pt x="1828800" y="746449"/>
                  </a:cubicBezTo>
                  <a:cubicBezTo>
                    <a:pt x="1953208" y="730898"/>
                    <a:pt x="2118049" y="740228"/>
                    <a:pt x="2239347" y="709126"/>
                  </a:cubicBezTo>
                  <a:cubicBezTo>
                    <a:pt x="2360645" y="678024"/>
                    <a:pt x="2472613" y="566056"/>
                    <a:pt x="2556588" y="559836"/>
                  </a:cubicBezTo>
                  <a:cubicBezTo>
                    <a:pt x="2640563" y="553616"/>
                    <a:pt x="2696547" y="581608"/>
                    <a:pt x="2743200" y="671804"/>
                  </a:cubicBezTo>
                  <a:cubicBezTo>
                    <a:pt x="2789853" y="762000"/>
                    <a:pt x="2808515" y="1007706"/>
                    <a:pt x="2836507" y="1101012"/>
                  </a:cubicBezTo>
                  <a:cubicBezTo>
                    <a:pt x="2864499" y="1194318"/>
                    <a:pt x="2858278" y="1200538"/>
                    <a:pt x="2911151" y="1231640"/>
                  </a:cubicBezTo>
                  <a:cubicBezTo>
                    <a:pt x="2964024" y="1262742"/>
                    <a:pt x="3057331" y="1315616"/>
                    <a:pt x="3153747" y="1287624"/>
                  </a:cubicBezTo>
                  <a:cubicBezTo>
                    <a:pt x="3250163" y="1259632"/>
                    <a:pt x="3424335" y="1166326"/>
                    <a:pt x="3489649" y="1063689"/>
                  </a:cubicBezTo>
                  <a:cubicBezTo>
                    <a:pt x="3554963" y="961052"/>
                    <a:pt x="3545633" y="693575"/>
                    <a:pt x="3545633" y="671804"/>
                  </a:cubicBezTo>
                </a:path>
              </a:pathLst>
            </a:custGeom>
            <a:noFill/>
            <a:ln w="50800" cap="flat" cmpd="sng" algn="ctr">
              <a:solidFill>
                <a:srgbClr val="66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25">
              <a:extLst>
                <a:ext uri="{FF2B5EF4-FFF2-40B4-BE49-F238E27FC236}">
                  <a16:creationId xmlns:a16="http://schemas.microsoft.com/office/drawing/2014/main" id="{0590B21F-F332-471F-909F-44B42123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4550" y="8974138"/>
              <a:ext cx="9529763" cy="5651500"/>
            </a:xfrm>
            <a:custGeom>
              <a:avLst/>
              <a:gdLst>
                <a:gd name="T0" fmla="*/ 0 w 9529083"/>
                <a:gd name="T1" fmla="*/ 225548 h 5651493"/>
                <a:gd name="T2" fmla="*/ 224015 w 9529083"/>
                <a:gd name="T3" fmla="*/ 132242 h 5651493"/>
                <a:gd name="T4" fmla="*/ 429364 w 9529083"/>
                <a:gd name="T5" fmla="*/ 281531 h 5651493"/>
                <a:gd name="T6" fmla="*/ 597375 w 9529083"/>
                <a:gd name="T7" fmla="*/ 262870 h 5651493"/>
                <a:gd name="T8" fmla="*/ 728048 w 9529083"/>
                <a:gd name="T9" fmla="*/ 94919 h 5651493"/>
                <a:gd name="T10" fmla="*/ 840055 w 9529083"/>
                <a:gd name="T11" fmla="*/ 1613 h 5651493"/>
                <a:gd name="T12" fmla="*/ 952063 w 9529083"/>
                <a:gd name="T13" fmla="*/ 169564 h 5651493"/>
                <a:gd name="T14" fmla="*/ 1008066 w 9529083"/>
                <a:gd name="T15" fmla="*/ 430826 h 5651493"/>
                <a:gd name="T16" fmla="*/ 1138740 w 9529083"/>
                <a:gd name="T17" fmla="*/ 468149 h 5651493"/>
                <a:gd name="T18" fmla="*/ 1101408 w 9529083"/>
                <a:gd name="T19" fmla="*/ 262870 h 5651493"/>
                <a:gd name="T20" fmla="*/ 1157411 w 9529083"/>
                <a:gd name="T21" fmla="*/ 132242 h 5651493"/>
                <a:gd name="T22" fmla="*/ 1213415 w 9529083"/>
                <a:gd name="T23" fmla="*/ 430826 h 5651493"/>
                <a:gd name="T24" fmla="*/ 1512100 w 9529083"/>
                <a:gd name="T25" fmla="*/ 188225 h 5651493"/>
                <a:gd name="T26" fmla="*/ 1530766 w 9529083"/>
                <a:gd name="T27" fmla="*/ 561455 h 5651493"/>
                <a:gd name="T28" fmla="*/ 1325422 w 9529083"/>
                <a:gd name="T29" fmla="*/ 692083 h 5651493"/>
                <a:gd name="T30" fmla="*/ 1829455 w 9529083"/>
                <a:gd name="T31" fmla="*/ 748067 h 5651493"/>
                <a:gd name="T32" fmla="*/ 1866788 w 9529083"/>
                <a:gd name="T33" fmla="*/ 1083969 h 5651493"/>
                <a:gd name="T34" fmla="*/ 2128140 w 9529083"/>
                <a:gd name="T35" fmla="*/ 897357 h 5651493"/>
                <a:gd name="T36" fmla="*/ 2109472 w 9529083"/>
                <a:gd name="T37" fmla="*/ 1102630 h 5651493"/>
                <a:gd name="T38" fmla="*/ 2296151 w 9529083"/>
                <a:gd name="T39" fmla="*/ 1363892 h 5651493"/>
                <a:gd name="T40" fmla="*/ 2426825 w 9529083"/>
                <a:gd name="T41" fmla="*/ 1569166 h 5651493"/>
                <a:gd name="T42" fmla="*/ 2762847 w 9529083"/>
                <a:gd name="T43" fmla="*/ 1457198 h 5651493"/>
                <a:gd name="T44" fmla="*/ 2650839 w 9529083"/>
                <a:gd name="T45" fmla="*/ 1625150 h 5651493"/>
                <a:gd name="T46" fmla="*/ 2949524 w 9529083"/>
                <a:gd name="T47" fmla="*/ 1774439 h 5651493"/>
                <a:gd name="T48" fmla="*/ 3024199 w 9529083"/>
                <a:gd name="T49" fmla="*/ 1830423 h 5651493"/>
                <a:gd name="T50" fmla="*/ 3397553 w 9529083"/>
                <a:gd name="T51" fmla="*/ 1681133 h 5651493"/>
                <a:gd name="T52" fmla="*/ 3546898 w 9529083"/>
                <a:gd name="T53" fmla="*/ 1886407 h 5651493"/>
                <a:gd name="T54" fmla="*/ 3621568 w 9529083"/>
                <a:gd name="T55" fmla="*/ 1718456 h 5651493"/>
                <a:gd name="T56" fmla="*/ 3770913 w 9529083"/>
                <a:gd name="T57" fmla="*/ 1774439 h 5651493"/>
                <a:gd name="T58" fmla="*/ 3789579 w 9529083"/>
                <a:gd name="T59" fmla="*/ 2054363 h 5651493"/>
                <a:gd name="T60" fmla="*/ 4088269 w 9529083"/>
                <a:gd name="T61" fmla="*/ 1830423 h 5651493"/>
                <a:gd name="T62" fmla="*/ 4237608 w 9529083"/>
                <a:gd name="T63" fmla="*/ 1905068 h 5651493"/>
                <a:gd name="T64" fmla="*/ 4442957 w 9529083"/>
                <a:gd name="T65" fmla="*/ 2408926 h 5651493"/>
                <a:gd name="T66" fmla="*/ 4536298 w 9529083"/>
                <a:gd name="T67" fmla="*/ 2520893 h 5651493"/>
                <a:gd name="T68" fmla="*/ 4330949 w 9529083"/>
                <a:gd name="T69" fmla="*/ 2651522 h 5651493"/>
                <a:gd name="T70" fmla="*/ 4554964 w 9529083"/>
                <a:gd name="T71" fmla="*/ 3006090 h 5651493"/>
                <a:gd name="T72" fmla="*/ 4685638 w 9529083"/>
                <a:gd name="T73" fmla="*/ 3136719 h 5651493"/>
                <a:gd name="T74" fmla="*/ 4797645 w 9529083"/>
                <a:gd name="T75" fmla="*/ 3248686 h 5651493"/>
                <a:gd name="T76" fmla="*/ 5002994 w 9529083"/>
                <a:gd name="T77" fmla="*/ 3286008 h 5651493"/>
                <a:gd name="T78" fmla="*/ 5208342 w 9529083"/>
                <a:gd name="T79" fmla="*/ 3453960 h 5651493"/>
                <a:gd name="T80" fmla="*/ 5227008 w 9529083"/>
                <a:gd name="T81" fmla="*/ 3584588 h 5651493"/>
                <a:gd name="T82" fmla="*/ 5619034 w 9529083"/>
                <a:gd name="T83" fmla="*/ 3603249 h 5651493"/>
                <a:gd name="T84" fmla="*/ 6141733 w 9529083"/>
                <a:gd name="T85" fmla="*/ 3509943 h 5651493"/>
                <a:gd name="T86" fmla="*/ 6533759 w 9529083"/>
                <a:gd name="T87" fmla="*/ 3360653 h 5651493"/>
                <a:gd name="T88" fmla="*/ 7000456 w 9529083"/>
                <a:gd name="T89" fmla="*/ 3155380 h 5651493"/>
                <a:gd name="T90" fmla="*/ 7504488 w 9529083"/>
                <a:gd name="T91" fmla="*/ 3080735 h 5651493"/>
                <a:gd name="T92" fmla="*/ 7784506 w 9529083"/>
                <a:gd name="T93" fmla="*/ 3286008 h 5651493"/>
                <a:gd name="T94" fmla="*/ 7933851 w 9529083"/>
                <a:gd name="T95" fmla="*/ 3696560 h 5651493"/>
                <a:gd name="T96" fmla="*/ 8512554 w 9529083"/>
                <a:gd name="T97" fmla="*/ 4163091 h 5651493"/>
                <a:gd name="T98" fmla="*/ 8605895 w 9529083"/>
                <a:gd name="T99" fmla="*/ 4312381 h 5651493"/>
                <a:gd name="T100" fmla="*/ 8755240 w 9529083"/>
                <a:gd name="T101" fmla="*/ 4293720 h 5651493"/>
                <a:gd name="T102" fmla="*/ 8792572 w 9529083"/>
                <a:gd name="T103" fmla="*/ 4517659 h 5651493"/>
                <a:gd name="T104" fmla="*/ 9091262 w 9529083"/>
                <a:gd name="T105" fmla="*/ 4890884 h 5651493"/>
                <a:gd name="T106" fmla="*/ 9315276 w 9529083"/>
                <a:gd name="T107" fmla="*/ 5189463 h 5651493"/>
                <a:gd name="T108" fmla="*/ 9532483 w 9529083"/>
                <a:gd name="T109" fmla="*/ 5651528 h 5651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529083" h="5651493">
                  <a:moveTo>
                    <a:pt x="0" y="225548"/>
                  </a:moveTo>
                  <a:cubicBezTo>
                    <a:pt x="76200" y="174230"/>
                    <a:pt x="152400" y="122912"/>
                    <a:pt x="223935" y="132242"/>
                  </a:cubicBezTo>
                  <a:cubicBezTo>
                    <a:pt x="295470" y="141572"/>
                    <a:pt x="367005" y="259760"/>
                    <a:pt x="429209" y="281531"/>
                  </a:cubicBezTo>
                  <a:cubicBezTo>
                    <a:pt x="491413" y="303302"/>
                    <a:pt x="547397" y="293972"/>
                    <a:pt x="597160" y="262870"/>
                  </a:cubicBezTo>
                  <a:cubicBezTo>
                    <a:pt x="646923" y="231768"/>
                    <a:pt x="687356" y="138462"/>
                    <a:pt x="727788" y="94919"/>
                  </a:cubicBezTo>
                  <a:cubicBezTo>
                    <a:pt x="768220" y="51376"/>
                    <a:pt x="802433" y="-10828"/>
                    <a:pt x="839755" y="1613"/>
                  </a:cubicBezTo>
                  <a:cubicBezTo>
                    <a:pt x="877078" y="14054"/>
                    <a:pt x="923731" y="98029"/>
                    <a:pt x="951723" y="169564"/>
                  </a:cubicBezTo>
                  <a:cubicBezTo>
                    <a:pt x="979715" y="241099"/>
                    <a:pt x="976604" y="381058"/>
                    <a:pt x="1007706" y="430821"/>
                  </a:cubicBezTo>
                  <a:cubicBezTo>
                    <a:pt x="1038808" y="480584"/>
                    <a:pt x="1122784" y="496136"/>
                    <a:pt x="1138335" y="468144"/>
                  </a:cubicBezTo>
                  <a:cubicBezTo>
                    <a:pt x="1153886" y="440152"/>
                    <a:pt x="1097903" y="318854"/>
                    <a:pt x="1101013" y="262870"/>
                  </a:cubicBezTo>
                  <a:cubicBezTo>
                    <a:pt x="1104123" y="206886"/>
                    <a:pt x="1138335" y="104250"/>
                    <a:pt x="1156996" y="132242"/>
                  </a:cubicBezTo>
                  <a:cubicBezTo>
                    <a:pt x="1175657" y="160234"/>
                    <a:pt x="1153886" y="421491"/>
                    <a:pt x="1212980" y="430821"/>
                  </a:cubicBezTo>
                  <a:cubicBezTo>
                    <a:pt x="1272074" y="440151"/>
                    <a:pt x="1458687" y="166454"/>
                    <a:pt x="1511560" y="188225"/>
                  </a:cubicBezTo>
                  <a:cubicBezTo>
                    <a:pt x="1564433" y="209996"/>
                    <a:pt x="1561323" y="477475"/>
                    <a:pt x="1530221" y="561450"/>
                  </a:cubicBezTo>
                  <a:cubicBezTo>
                    <a:pt x="1499119" y="645426"/>
                    <a:pt x="1275184" y="660976"/>
                    <a:pt x="1324947" y="692078"/>
                  </a:cubicBezTo>
                  <a:cubicBezTo>
                    <a:pt x="1374710" y="723180"/>
                    <a:pt x="1738604" y="682748"/>
                    <a:pt x="1828800" y="748062"/>
                  </a:cubicBezTo>
                  <a:cubicBezTo>
                    <a:pt x="1918996" y="813376"/>
                    <a:pt x="1816360" y="1059082"/>
                    <a:pt x="1866123" y="1083964"/>
                  </a:cubicBezTo>
                  <a:cubicBezTo>
                    <a:pt x="1915886" y="1108846"/>
                    <a:pt x="2086947" y="894242"/>
                    <a:pt x="2127380" y="897352"/>
                  </a:cubicBezTo>
                  <a:cubicBezTo>
                    <a:pt x="2167813" y="900462"/>
                    <a:pt x="2080727" y="1024870"/>
                    <a:pt x="2108719" y="1102625"/>
                  </a:cubicBezTo>
                  <a:cubicBezTo>
                    <a:pt x="2136711" y="1180380"/>
                    <a:pt x="2242458" y="1286127"/>
                    <a:pt x="2295331" y="1363882"/>
                  </a:cubicBezTo>
                  <a:cubicBezTo>
                    <a:pt x="2348204" y="1441637"/>
                    <a:pt x="2348205" y="1553605"/>
                    <a:pt x="2425960" y="1569156"/>
                  </a:cubicBezTo>
                  <a:cubicBezTo>
                    <a:pt x="2503715" y="1584707"/>
                    <a:pt x="2724540" y="1447857"/>
                    <a:pt x="2761862" y="1457188"/>
                  </a:cubicBezTo>
                  <a:cubicBezTo>
                    <a:pt x="2799184" y="1466519"/>
                    <a:pt x="2618792" y="1572267"/>
                    <a:pt x="2649894" y="1625140"/>
                  </a:cubicBezTo>
                  <a:cubicBezTo>
                    <a:pt x="2680996" y="1678013"/>
                    <a:pt x="2948474" y="1774429"/>
                    <a:pt x="2948474" y="1774429"/>
                  </a:cubicBezTo>
                  <a:cubicBezTo>
                    <a:pt x="3010678" y="1808641"/>
                    <a:pt x="2948474" y="1845964"/>
                    <a:pt x="3023119" y="1830413"/>
                  </a:cubicBezTo>
                  <a:cubicBezTo>
                    <a:pt x="3097764" y="1814862"/>
                    <a:pt x="3309257" y="1671792"/>
                    <a:pt x="3396343" y="1681123"/>
                  </a:cubicBezTo>
                  <a:cubicBezTo>
                    <a:pt x="3483429" y="1690454"/>
                    <a:pt x="3508311" y="1880177"/>
                    <a:pt x="3545633" y="1886397"/>
                  </a:cubicBezTo>
                  <a:cubicBezTo>
                    <a:pt x="3582955" y="1892617"/>
                    <a:pt x="3582956" y="1737107"/>
                    <a:pt x="3620278" y="1718446"/>
                  </a:cubicBezTo>
                  <a:cubicBezTo>
                    <a:pt x="3657601" y="1699785"/>
                    <a:pt x="3741576" y="1718445"/>
                    <a:pt x="3769568" y="1774429"/>
                  </a:cubicBezTo>
                  <a:cubicBezTo>
                    <a:pt x="3797560" y="1830413"/>
                    <a:pt x="3735355" y="2045017"/>
                    <a:pt x="3788229" y="2054348"/>
                  </a:cubicBezTo>
                  <a:cubicBezTo>
                    <a:pt x="3841103" y="2063679"/>
                    <a:pt x="4012164" y="1855295"/>
                    <a:pt x="4086809" y="1830413"/>
                  </a:cubicBezTo>
                  <a:cubicBezTo>
                    <a:pt x="4161454" y="1805531"/>
                    <a:pt x="4177004" y="1808642"/>
                    <a:pt x="4236098" y="1905058"/>
                  </a:cubicBezTo>
                  <a:cubicBezTo>
                    <a:pt x="4295192" y="2001474"/>
                    <a:pt x="4391609" y="2306274"/>
                    <a:pt x="4441372" y="2408911"/>
                  </a:cubicBezTo>
                  <a:cubicBezTo>
                    <a:pt x="4491135" y="2511548"/>
                    <a:pt x="4553339" y="2480445"/>
                    <a:pt x="4534678" y="2520878"/>
                  </a:cubicBezTo>
                  <a:cubicBezTo>
                    <a:pt x="4516017" y="2561311"/>
                    <a:pt x="4326294" y="2570642"/>
                    <a:pt x="4329404" y="2651507"/>
                  </a:cubicBezTo>
                  <a:cubicBezTo>
                    <a:pt x="4332514" y="2732372"/>
                    <a:pt x="4494245" y="2925205"/>
                    <a:pt x="4553339" y="3006070"/>
                  </a:cubicBezTo>
                  <a:cubicBezTo>
                    <a:pt x="4612433" y="3086935"/>
                    <a:pt x="4683968" y="3136699"/>
                    <a:pt x="4683968" y="3136699"/>
                  </a:cubicBezTo>
                  <a:cubicBezTo>
                    <a:pt x="4724401" y="3177132"/>
                    <a:pt x="4743062" y="3223785"/>
                    <a:pt x="4795935" y="3248666"/>
                  </a:cubicBezTo>
                  <a:cubicBezTo>
                    <a:pt x="4848808" y="3273547"/>
                    <a:pt x="4932785" y="3251776"/>
                    <a:pt x="5001209" y="3285988"/>
                  </a:cubicBezTo>
                  <a:cubicBezTo>
                    <a:pt x="5069634" y="3320200"/>
                    <a:pt x="5169160" y="3404177"/>
                    <a:pt x="5206482" y="3453940"/>
                  </a:cubicBezTo>
                  <a:cubicBezTo>
                    <a:pt x="5243804" y="3503703"/>
                    <a:pt x="5156719" y="3559687"/>
                    <a:pt x="5225143" y="3584568"/>
                  </a:cubicBezTo>
                  <a:cubicBezTo>
                    <a:pt x="5293567" y="3609449"/>
                    <a:pt x="5464629" y="3615670"/>
                    <a:pt x="5617029" y="3603229"/>
                  </a:cubicBezTo>
                  <a:cubicBezTo>
                    <a:pt x="5769429" y="3590788"/>
                    <a:pt x="5987143" y="3550356"/>
                    <a:pt x="6139543" y="3509923"/>
                  </a:cubicBezTo>
                  <a:cubicBezTo>
                    <a:pt x="6291943" y="3469490"/>
                    <a:pt x="6388360" y="3419727"/>
                    <a:pt x="6531429" y="3360633"/>
                  </a:cubicBezTo>
                  <a:cubicBezTo>
                    <a:pt x="6674498" y="3301539"/>
                    <a:pt x="6836229" y="3202013"/>
                    <a:pt x="6997960" y="3155360"/>
                  </a:cubicBezTo>
                  <a:cubicBezTo>
                    <a:pt x="7159691" y="3108707"/>
                    <a:pt x="7371185" y="3058944"/>
                    <a:pt x="7501813" y="3080715"/>
                  </a:cubicBezTo>
                  <a:cubicBezTo>
                    <a:pt x="7632441" y="3102486"/>
                    <a:pt x="7710196" y="3183351"/>
                    <a:pt x="7781731" y="3285988"/>
                  </a:cubicBezTo>
                  <a:cubicBezTo>
                    <a:pt x="7853266" y="3388625"/>
                    <a:pt x="7809723" y="3550355"/>
                    <a:pt x="7931021" y="3696535"/>
                  </a:cubicBezTo>
                  <a:cubicBezTo>
                    <a:pt x="8052319" y="3842715"/>
                    <a:pt x="8397552" y="4060429"/>
                    <a:pt x="8509519" y="4163066"/>
                  </a:cubicBezTo>
                  <a:cubicBezTo>
                    <a:pt x="8621486" y="4265703"/>
                    <a:pt x="8562392" y="4290585"/>
                    <a:pt x="8602825" y="4312356"/>
                  </a:cubicBezTo>
                  <a:cubicBezTo>
                    <a:pt x="8643258" y="4334127"/>
                    <a:pt x="8721013" y="4259483"/>
                    <a:pt x="8752115" y="4293695"/>
                  </a:cubicBezTo>
                  <a:cubicBezTo>
                    <a:pt x="8783217" y="4327907"/>
                    <a:pt x="8733453" y="4418103"/>
                    <a:pt x="8789437" y="4517629"/>
                  </a:cubicBezTo>
                  <a:cubicBezTo>
                    <a:pt x="8845421" y="4617156"/>
                    <a:pt x="9000931" y="4778887"/>
                    <a:pt x="9088017" y="4890854"/>
                  </a:cubicBezTo>
                  <a:cubicBezTo>
                    <a:pt x="9175103" y="5002821"/>
                    <a:pt x="9238440" y="5062660"/>
                    <a:pt x="9311951" y="5189433"/>
                  </a:cubicBezTo>
                  <a:cubicBezTo>
                    <a:pt x="9385462" y="5316206"/>
                    <a:pt x="9508866" y="5583068"/>
                    <a:pt x="9529083" y="5651493"/>
                  </a:cubicBezTo>
                </a:path>
              </a:pathLst>
            </a:custGeom>
            <a:noFill/>
            <a:ln w="50800" cap="flat" cmpd="sng" algn="ctr">
              <a:solidFill>
                <a:srgbClr val="66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26">
              <a:extLst>
                <a:ext uri="{FF2B5EF4-FFF2-40B4-BE49-F238E27FC236}">
                  <a16:creationId xmlns:a16="http://schemas.microsoft.com/office/drawing/2014/main" id="{8F01E981-3E56-4810-A64F-500F7037F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4" y="15805850"/>
              <a:ext cx="6139664" cy="793418"/>
            </a:xfrm>
            <a:custGeom>
              <a:avLst/>
              <a:gdLst>
                <a:gd name="T0" fmla="*/ 0 w 6139542"/>
                <a:gd name="T1" fmla="*/ 448465 h 793207"/>
                <a:gd name="T2" fmla="*/ 373259 w 6139542"/>
                <a:gd name="T3" fmla="*/ 784816 h 793207"/>
                <a:gd name="T4" fmla="*/ 989145 w 6139542"/>
                <a:gd name="T5" fmla="*/ 672699 h 793207"/>
                <a:gd name="T6" fmla="*/ 1325077 w 6139542"/>
                <a:gd name="T7" fmla="*/ 373720 h 793207"/>
                <a:gd name="T8" fmla="*/ 1978285 w 6139542"/>
                <a:gd name="T9" fmla="*/ 242921 h 793207"/>
                <a:gd name="T10" fmla="*/ 2332883 w 6139542"/>
                <a:gd name="T11" fmla="*/ 242921 h 793207"/>
                <a:gd name="T12" fmla="*/ 2724809 w 6139542"/>
                <a:gd name="T13" fmla="*/ 317661 h 793207"/>
                <a:gd name="T14" fmla="*/ 2930102 w 6139542"/>
                <a:gd name="T15" fmla="*/ 93431 h 793207"/>
                <a:gd name="T16" fmla="*/ 3340689 w 6139542"/>
                <a:gd name="T17" fmla="*/ 37373 h 793207"/>
                <a:gd name="T18" fmla="*/ 3732615 w 6139542"/>
                <a:gd name="T19" fmla="*/ 261606 h 793207"/>
                <a:gd name="T20" fmla="*/ 4180529 w 6139542"/>
                <a:gd name="T21" fmla="*/ 635327 h 793207"/>
                <a:gd name="T22" fmla="*/ 4460478 w 6139542"/>
                <a:gd name="T23" fmla="*/ 766130 h 793207"/>
                <a:gd name="T24" fmla="*/ 4983042 w 6139542"/>
                <a:gd name="T25" fmla="*/ 467151 h 793207"/>
                <a:gd name="T26" fmla="*/ 6140152 w 6139542"/>
                <a:gd name="T27" fmla="*/ 0 h 793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39542" h="793207">
                  <a:moveTo>
                    <a:pt x="0" y="447870"/>
                  </a:moveTo>
                  <a:cubicBezTo>
                    <a:pt x="104191" y="597160"/>
                    <a:pt x="208383" y="746450"/>
                    <a:pt x="373224" y="783772"/>
                  </a:cubicBezTo>
                  <a:cubicBezTo>
                    <a:pt x="538065" y="821094"/>
                    <a:pt x="830425" y="740228"/>
                    <a:pt x="989045" y="671804"/>
                  </a:cubicBezTo>
                  <a:cubicBezTo>
                    <a:pt x="1147665" y="603380"/>
                    <a:pt x="1160106" y="444760"/>
                    <a:pt x="1324947" y="373225"/>
                  </a:cubicBezTo>
                  <a:cubicBezTo>
                    <a:pt x="1489788" y="301690"/>
                    <a:pt x="1810139" y="264367"/>
                    <a:pt x="1978090" y="242596"/>
                  </a:cubicBezTo>
                  <a:cubicBezTo>
                    <a:pt x="2146041" y="220824"/>
                    <a:pt x="2208245" y="230155"/>
                    <a:pt x="2332653" y="242596"/>
                  </a:cubicBezTo>
                  <a:cubicBezTo>
                    <a:pt x="2457061" y="255037"/>
                    <a:pt x="2625013" y="342123"/>
                    <a:pt x="2724539" y="317241"/>
                  </a:cubicBezTo>
                  <a:cubicBezTo>
                    <a:pt x="2824066" y="292359"/>
                    <a:pt x="2827175" y="139959"/>
                    <a:pt x="2929812" y="93306"/>
                  </a:cubicBezTo>
                  <a:cubicBezTo>
                    <a:pt x="3032449" y="46653"/>
                    <a:pt x="3206620" y="9331"/>
                    <a:pt x="3340359" y="37323"/>
                  </a:cubicBezTo>
                  <a:cubicBezTo>
                    <a:pt x="3474098" y="65315"/>
                    <a:pt x="3592286" y="161730"/>
                    <a:pt x="3732245" y="261257"/>
                  </a:cubicBezTo>
                  <a:cubicBezTo>
                    <a:pt x="3872204" y="360783"/>
                    <a:pt x="4058816" y="550507"/>
                    <a:pt x="4180114" y="634482"/>
                  </a:cubicBezTo>
                  <a:cubicBezTo>
                    <a:pt x="4301412" y="718458"/>
                    <a:pt x="4326294" y="793102"/>
                    <a:pt x="4460033" y="765110"/>
                  </a:cubicBezTo>
                  <a:cubicBezTo>
                    <a:pt x="4593772" y="737118"/>
                    <a:pt x="4702629" y="594049"/>
                    <a:pt x="4982547" y="466531"/>
                  </a:cubicBezTo>
                  <a:cubicBezTo>
                    <a:pt x="5262465" y="339013"/>
                    <a:pt x="5626359" y="429208"/>
                    <a:pt x="6139542" y="0"/>
                  </a:cubicBezTo>
                </a:path>
              </a:pathLst>
            </a:custGeom>
            <a:noFill/>
            <a:ln w="50800" cap="flat" cmpd="sng" algn="ctr">
              <a:solidFill>
                <a:srgbClr val="66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22">
              <a:extLst>
                <a:ext uri="{FF2B5EF4-FFF2-40B4-BE49-F238E27FC236}">
                  <a16:creationId xmlns:a16="http://schemas.microsoft.com/office/drawing/2014/main" id="{EC8142E4-5FC9-44E6-BD37-58FCC4D3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7250" y="10849479"/>
              <a:ext cx="510293" cy="436837"/>
            </a:xfrm>
            <a:custGeom>
              <a:avLst/>
              <a:gdLst>
                <a:gd name="T0" fmla="*/ 341748 w 510293"/>
                <a:gd name="T1" fmla="*/ 13448 h 436837"/>
                <a:gd name="T2" fmla="*/ 374541 w 510293"/>
                <a:gd name="T3" fmla="*/ 126632 h 436837"/>
                <a:gd name="T4" fmla="*/ 510239 w 510293"/>
                <a:gd name="T5" fmla="*/ 275043 h 436837"/>
                <a:gd name="T6" fmla="*/ 391105 w 510293"/>
                <a:gd name="T7" fmla="*/ 332041 h 436837"/>
                <a:gd name="T8" fmla="*/ 365142 w 510293"/>
                <a:gd name="T9" fmla="*/ 427983 h 436837"/>
                <a:gd name="T10" fmla="*/ 298340 w 510293"/>
                <a:gd name="T11" fmla="*/ 426428 h 436837"/>
                <a:gd name="T12" fmla="*/ 181843 w 510293"/>
                <a:gd name="T13" fmla="*/ 373758 h 436837"/>
                <a:gd name="T14" fmla="*/ 28362 w 510293"/>
                <a:gd name="T15" fmla="*/ 409863 h 436837"/>
                <a:gd name="T16" fmla="*/ 27144 w 510293"/>
                <a:gd name="T17" fmla="*/ 166050 h 436837"/>
                <a:gd name="T18" fmla="*/ 119437 w 510293"/>
                <a:gd name="T19" fmla="*/ 123320 h 436837"/>
                <a:gd name="T20" fmla="*/ 159193 w 510293"/>
                <a:gd name="T21" fmla="*/ 20615 h 436837"/>
                <a:gd name="T22" fmla="*/ 341748 w 510293"/>
                <a:gd name="T23" fmla="*/ 13448 h 4368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0293" h="436837">
                  <a:moveTo>
                    <a:pt x="341748" y="13448"/>
                  </a:moveTo>
                  <a:cubicBezTo>
                    <a:pt x="377639" y="31118"/>
                    <a:pt x="346459" y="83033"/>
                    <a:pt x="374541" y="126632"/>
                  </a:cubicBezTo>
                  <a:cubicBezTo>
                    <a:pt x="402623" y="170231"/>
                    <a:pt x="507478" y="240808"/>
                    <a:pt x="510239" y="275043"/>
                  </a:cubicBezTo>
                  <a:cubicBezTo>
                    <a:pt x="513000" y="309278"/>
                    <a:pt x="410318" y="299925"/>
                    <a:pt x="391105" y="332041"/>
                  </a:cubicBezTo>
                  <a:cubicBezTo>
                    <a:pt x="371892" y="364157"/>
                    <a:pt x="380603" y="412252"/>
                    <a:pt x="365142" y="427983"/>
                  </a:cubicBezTo>
                  <a:cubicBezTo>
                    <a:pt x="349681" y="443714"/>
                    <a:pt x="328890" y="435466"/>
                    <a:pt x="298340" y="426428"/>
                  </a:cubicBezTo>
                  <a:cubicBezTo>
                    <a:pt x="267790" y="417391"/>
                    <a:pt x="226839" y="376519"/>
                    <a:pt x="181843" y="373758"/>
                  </a:cubicBezTo>
                  <a:cubicBezTo>
                    <a:pt x="136847" y="370997"/>
                    <a:pt x="56354" y="437855"/>
                    <a:pt x="28362" y="409863"/>
                  </a:cubicBezTo>
                  <a:cubicBezTo>
                    <a:pt x="-26134" y="352054"/>
                    <a:pt x="11965" y="213807"/>
                    <a:pt x="27144" y="166050"/>
                  </a:cubicBezTo>
                  <a:cubicBezTo>
                    <a:pt x="42323" y="118293"/>
                    <a:pt x="97429" y="147559"/>
                    <a:pt x="119437" y="123320"/>
                  </a:cubicBezTo>
                  <a:cubicBezTo>
                    <a:pt x="141445" y="99081"/>
                    <a:pt x="114411" y="31749"/>
                    <a:pt x="159193" y="20615"/>
                  </a:cubicBezTo>
                  <a:cubicBezTo>
                    <a:pt x="213836" y="-7027"/>
                    <a:pt x="305857" y="-4222"/>
                    <a:pt x="341748" y="13448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23">
              <a:extLst>
                <a:ext uri="{FF2B5EF4-FFF2-40B4-BE49-F238E27FC236}">
                  <a16:creationId xmlns:a16="http://schemas.microsoft.com/office/drawing/2014/main" id="{1662FD9B-D389-46A7-BB90-D2CF44F08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1840" y="2088280"/>
              <a:ext cx="897840" cy="965197"/>
            </a:xfrm>
            <a:custGeom>
              <a:avLst/>
              <a:gdLst>
                <a:gd name="T0" fmla="*/ 4461 w 897840"/>
                <a:gd name="T1" fmla="*/ 266429 h 965197"/>
                <a:gd name="T2" fmla="*/ 156276 w 897840"/>
                <a:gd name="T3" fmla="*/ 211747 h 965197"/>
                <a:gd name="T4" fmla="*/ 231923 w 897840"/>
                <a:gd name="T5" fmla="*/ 260047 h 965197"/>
                <a:gd name="T6" fmla="*/ 282171 w 897840"/>
                <a:gd name="T7" fmla="*/ 209247 h 965197"/>
                <a:gd name="T8" fmla="*/ 231225 w 897840"/>
                <a:gd name="T9" fmla="*/ 23035 h 965197"/>
                <a:gd name="T10" fmla="*/ 459387 w 897840"/>
                <a:gd name="T11" fmla="*/ 14736 h 965197"/>
                <a:gd name="T12" fmla="*/ 511876 w 897840"/>
                <a:gd name="T13" fmla="*/ 130562 h 965197"/>
                <a:gd name="T14" fmla="*/ 600776 w 897840"/>
                <a:gd name="T15" fmla="*/ 117862 h 965197"/>
                <a:gd name="T16" fmla="*/ 708726 w 897840"/>
                <a:gd name="T17" fmla="*/ 238512 h 965197"/>
                <a:gd name="T18" fmla="*/ 816676 w 897840"/>
                <a:gd name="T19" fmla="*/ 194062 h 965197"/>
                <a:gd name="T20" fmla="*/ 893249 w 897840"/>
                <a:gd name="T21" fmla="*/ 273624 h 965197"/>
                <a:gd name="T22" fmla="*/ 679185 w 897840"/>
                <a:gd name="T23" fmla="*/ 480364 h 965197"/>
                <a:gd name="T24" fmla="*/ 661142 w 897840"/>
                <a:gd name="T25" fmla="*/ 667844 h 965197"/>
                <a:gd name="T26" fmla="*/ 712088 w 897840"/>
                <a:gd name="T27" fmla="*/ 780130 h 965197"/>
                <a:gd name="T28" fmla="*/ 620573 w 897840"/>
                <a:gd name="T29" fmla="*/ 849233 h 965197"/>
                <a:gd name="T30" fmla="*/ 499176 w 897840"/>
                <a:gd name="T31" fmla="*/ 784612 h 965197"/>
                <a:gd name="T32" fmla="*/ 435676 w 897840"/>
                <a:gd name="T33" fmla="*/ 822712 h 965197"/>
                <a:gd name="T34" fmla="*/ 388563 w 897840"/>
                <a:gd name="T35" fmla="*/ 959765 h 965197"/>
                <a:gd name="T36" fmla="*/ 273792 w 897840"/>
                <a:gd name="T37" fmla="*/ 918531 h 965197"/>
                <a:gd name="T38" fmla="*/ 301773 w 897840"/>
                <a:gd name="T39" fmla="*/ 741818 h 965197"/>
                <a:gd name="T40" fmla="*/ 172289 w 897840"/>
                <a:gd name="T41" fmla="*/ 712001 h 965197"/>
                <a:gd name="T42" fmla="*/ 130405 w 897840"/>
                <a:gd name="T43" fmla="*/ 570613 h 965197"/>
                <a:gd name="T44" fmla="*/ 48326 w 897840"/>
                <a:gd name="T45" fmla="*/ 498862 h 965197"/>
                <a:gd name="T46" fmla="*/ 4461 w 897840"/>
                <a:gd name="T47" fmla="*/ 266429 h 9651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97840" h="965197">
                  <a:moveTo>
                    <a:pt x="4461" y="266429"/>
                  </a:moveTo>
                  <a:cubicBezTo>
                    <a:pt x="22453" y="218577"/>
                    <a:pt x="118366" y="212811"/>
                    <a:pt x="156276" y="211747"/>
                  </a:cubicBezTo>
                  <a:cubicBezTo>
                    <a:pt x="194186" y="210683"/>
                    <a:pt x="210941" y="260464"/>
                    <a:pt x="231923" y="260047"/>
                  </a:cubicBezTo>
                  <a:cubicBezTo>
                    <a:pt x="252906" y="259630"/>
                    <a:pt x="282287" y="248749"/>
                    <a:pt x="282171" y="209247"/>
                  </a:cubicBezTo>
                  <a:cubicBezTo>
                    <a:pt x="282055" y="169745"/>
                    <a:pt x="201689" y="55453"/>
                    <a:pt x="231225" y="23035"/>
                  </a:cubicBezTo>
                  <a:cubicBezTo>
                    <a:pt x="260761" y="-9383"/>
                    <a:pt x="412612" y="-3185"/>
                    <a:pt x="459387" y="14736"/>
                  </a:cubicBezTo>
                  <a:cubicBezTo>
                    <a:pt x="506162" y="32657"/>
                    <a:pt x="488311" y="113374"/>
                    <a:pt x="511876" y="130562"/>
                  </a:cubicBezTo>
                  <a:cubicBezTo>
                    <a:pt x="535441" y="147750"/>
                    <a:pt x="567968" y="99870"/>
                    <a:pt x="600776" y="117862"/>
                  </a:cubicBezTo>
                  <a:cubicBezTo>
                    <a:pt x="633584" y="135854"/>
                    <a:pt x="672743" y="225812"/>
                    <a:pt x="708726" y="238512"/>
                  </a:cubicBezTo>
                  <a:cubicBezTo>
                    <a:pt x="744709" y="251212"/>
                    <a:pt x="785922" y="188210"/>
                    <a:pt x="816676" y="194062"/>
                  </a:cubicBezTo>
                  <a:cubicBezTo>
                    <a:pt x="847430" y="199914"/>
                    <a:pt x="916164" y="225907"/>
                    <a:pt x="893249" y="273624"/>
                  </a:cubicBezTo>
                  <a:cubicBezTo>
                    <a:pt x="870334" y="321341"/>
                    <a:pt x="717869" y="414661"/>
                    <a:pt x="679185" y="480364"/>
                  </a:cubicBezTo>
                  <a:cubicBezTo>
                    <a:pt x="640501" y="546067"/>
                    <a:pt x="655658" y="617883"/>
                    <a:pt x="661142" y="667844"/>
                  </a:cubicBezTo>
                  <a:cubicBezTo>
                    <a:pt x="666626" y="717805"/>
                    <a:pt x="718850" y="749899"/>
                    <a:pt x="712088" y="780130"/>
                  </a:cubicBezTo>
                  <a:cubicBezTo>
                    <a:pt x="705327" y="810362"/>
                    <a:pt x="656058" y="848486"/>
                    <a:pt x="620573" y="849233"/>
                  </a:cubicBezTo>
                  <a:cubicBezTo>
                    <a:pt x="585088" y="849980"/>
                    <a:pt x="529992" y="789032"/>
                    <a:pt x="499176" y="784612"/>
                  </a:cubicBezTo>
                  <a:cubicBezTo>
                    <a:pt x="468360" y="780192"/>
                    <a:pt x="454111" y="793520"/>
                    <a:pt x="435676" y="822712"/>
                  </a:cubicBezTo>
                  <a:cubicBezTo>
                    <a:pt x="417241" y="851904"/>
                    <a:pt x="415544" y="943795"/>
                    <a:pt x="388563" y="959765"/>
                  </a:cubicBezTo>
                  <a:cubicBezTo>
                    <a:pt x="361582" y="975735"/>
                    <a:pt x="288257" y="954855"/>
                    <a:pt x="273792" y="918531"/>
                  </a:cubicBezTo>
                  <a:cubicBezTo>
                    <a:pt x="259327" y="882207"/>
                    <a:pt x="318690" y="776240"/>
                    <a:pt x="301773" y="741818"/>
                  </a:cubicBezTo>
                  <a:cubicBezTo>
                    <a:pt x="284856" y="707396"/>
                    <a:pt x="200850" y="740535"/>
                    <a:pt x="172289" y="712001"/>
                  </a:cubicBezTo>
                  <a:cubicBezTo>
                    <a:pt x="143728" y="683467"/>
                    <a:pt x="150513" y="604480"/>
                    <a:pt x="130405" y="570613"/>
                  </a:cubicBezTo>
                  <a:cubicBezTo>
                    <a:pt x="110297" y="536746"/>
                    <a:pt x="69317" y="549559"/>
                    <a:pt x="48326" y="498862"/>
                  </a:cubicBezTo>
                  <a:cubicBezTo>
                    <a:pt x="27335" y="448165"/>
                    <a:pt x="-13531" y="314281"/>
                    <a:pt x="4461" y="266429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Oval 24">
              <a:extLst>
                <a:ext uri="{FF2B5EF4-FFF2-40B4-BE49-F238E27FC236}">
                  <a16:creationId xmlns:a16="http://schemas.microsoft.com/office/drawing/2014/main" id="{5D86152A-C9C8-448E-8E4A-25F1832FD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6896" y="12337773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25" name="Oval 25">
              <a:extLst>
                <a:ext uri="{FF2B5EF4-FFF2-40B4-BE49-F238E27FC236}">
                  <a16:creationId xmlns:a16="http://schemas.microsoft.com/office/drawing/2014/main" id="{8A350726-BFE1-4220-8109-5EF46B315F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07766" y="11824251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26" name="Oval 26">
              <a:extLst>
                <a:ext uri="{FF2B5EF4-FFF2-40B4-BE49-F238E27FC236}">
                  <a16:creationId xmlns:a16="http://schemas.microsoft.com/office/drawing/2014/main" id="{80DC56FE-C818-4C61-B97A-D7FB7B1D0A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94984" y="11850755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27" name="Oval 27">
              <a:extLst>
                <a:ext uri="{FF2B5EF4-FFF2-40B4-BE49-F238E27FC236}">
                  <a16:creationId xmlns:a16="http://schemas.microsoft.com/office/drawing/2014/main" id="{82DF7564-13C9-4B7A-86A1-0B4A5DA5B1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34131" y="12132363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28" name="Oval 28">
              <a:extLst>
                <a:ext uri="{FF2B5EF4-FFF2-40B4-BE49-F238E27FC236}">
                  <a16:creationId xmlns:a16="http://schemas.microsoft.com/office/drawing/2014/main" id="{FDAA412C-6482-4A0F-934A-FCE6A27BB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43660" y="11673174"/>
              <a:ext cx="462871" cy="462872"/>
            </a:xfrm>
            <a:prstGeom prst="ellipse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0" name="Oval 30">
              <a:extLst>
                <a:ext uri="{FF2B5EF4-FFF2-40B4-BE49-F238E27FC236}">
                  <a16:creationId xmlns:a16="http://schemas.microsoft.com/office/drawing/2014/main" id="{230067C4-3F2A-4FAF-8D3B-FF8FE1D848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87669" y="10974451"/>
              <a:ext cx="462871" cy="462872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1" name="Oval 32">
              <a:extLst>
                <a:ext uri="{FF2B5EF4-FFF2-40B4-BE49-F238E27FC236}">
                  <a16:creationId xmlns:a16="http://schemas.microsoft.com/office/drawing/2014/main" id="{2D77AEDC-76A5-478E-A055-670E3CA54F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82239" y="8436435"/>
              <a:ext cx="182880" cy="18288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2" name="Oval 33">
              <a:extLst>
                <a:ext uri="{FF2B5EF4-FFF2-40B4-BE49-F238E27FC236}">
                  <a16:creationId xmlns:a16="http://schemas.microsoft.com/office/drawing/2014/main" id="{96913AA9-0878-4AE8-8216-EF0A3DCC97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82239" y="8619315"/>
              <a:ext cx="182880" cy="18288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3" name="Oval 34">
              <a:extLst>
                <a:ext uri="{FF2B5EF4-FFF2-40B4-BE49-F238E27FC236}">
                  <a16:creationId xmlns:a16="http://schemas.microsoft.com/office/drawing/2014/main" id="{0B761B2B-C742-4B4C-B52D-67969C7537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71961" y="9387941"/>
              <a:ext cx="182880" cy="18288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4" name="Oval 35">
              <a:extLst>
                <a:ext uri="{FF2B5EF4-FFF2-40B4-BE49-F238E27FC236}">
                  <a16:creationId xmlns:a16="http://schemas.microsoft.com/office/drawing/2014/main" id="{F8433633-B90B-4873-9874-2F325B9CF3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2874" y="9609915"/>
              <a:ext cx="182880" cy="18288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5" name="Oval 36">
              <a:extLst>
                <a:ext uri="{FF2B5EF4-FFF2-40B4-BE49-F238E27FC236}">
                  <a16:creationId xmlns:a16="http://schemas.microsoft.com/office/drawing/2014/main" id="{8BF8395B-9424-4FB1-8931-4B87833C7A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73679" y="9609915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6" name="Oval 37">
              <a:extLst>
                <a:ext uri="{FF2B5EF4-FFF2-40B4-BE49-F238E27FC236}">
                  <a16:creationId xmlns:a16="http://schemas.microsoft.com/office/drawing/2014/main" id="{82C0E1B0-9BF6-432C-95E8-5CC9EEF85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009122" y="10032100"/>
              <a:ext cx="462871" cy="462872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7" name="Oval 38">
              <a:extLst>
                <a:ext uri="{FF2B5EF4-FFF2-40B4-BE49-F238E27FC236}">
                  <a16:creationId xmlns:a16="http://schemas.microsoft.com/office/drawing/2014/main" id="{7452EBB4-9C53-48C0-B5FC-854A6B005B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52456" y="8656138"/>
              <a:ext cx="462871" cy="462872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8" name="Oval 39">
              <a:extLst>
                <a:ext uri="{FF2B5EF4-FFF2-40B4-BE49-F238E27FC236}">
                  <a16:creationId xmlns:a16="http://schemas.microsoft.com/office/drawing/2014/main" id="{E2175A27-D9D4-47A7-A63B-0CCE994F50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902070" y="8169303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39" name="Oval 40">
              <a:extLst>
                <a:ext uri="{FF2B5EF4-FFF2-40B4-BE49-F238E27FC236}">
                  <a16:creationId xmlns:a16="http://schemas.microsoft.com/office/drawing/2014/main" id="{52B76737-F44C-435F-939D-00322F222C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349612" y="8870209"/>
              <a:ext cx="462871" cy="462872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40" name="Oval 41">
              <a:extLst>
                <a:ext uri="{FF2B5EF4-FFF2-40B4-BE49-F238E27FC236}">
                  <a16:creationId xmlns:a16="http://schemas.microsoft.com/office/drawing/2014/main" id="{C328511D-31B9-4AF7-9F27-06EC02BE38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00518" y="7500591"/>
              <a:ext cx="462871" cy="462872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41" name="Oval 42">
              <a:extLst>
                <a:ext uri="{FF2B5EF4-FFF2-40B4-BE49-F238E27FC236}">
                  <a16:creationId xmlns:a16="http://schemas.microsoft.com/office/drawing/2014/main" id="{2AE8D5AC-A5D2-4CAE-AE61-26F01EC53C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032357" y="7132321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5" name="Oval 43">
              <a:extLst>
                <a:ext uri="{FF2B5EF4-FFF2-40B4-BE49-F238E27FC236}">
                  <a16:creationId xmlns:a16="http://schemas.microsoft.com/office/drawing/2014/main" id="{628521F8-F26C-4B85-9B73-F6EA993371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48819" y="4864984"/>
              <a:ext cx="462816" cy="46287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5100"/>
            </a:p>
          </p:txBody>
        </p:sp>
        <p:sp>
          <p:nvSpPr>
            <p:cNvPr id="5186" name="Oval 44">
              <a:extLst>
                <a:ext uri="{FF2B5EF4-FFF2-40B4-BE49-F238E27FC236}">
                  <a16:creationId xmlns:a16="http://schemas.microsoft.com/office/drawing/2014/main" id="{A2C79D74-2B0E-4CD7-8CFF-41D28A128C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68257" y="4142178"/>
              <a:ext cx="458756" cy="46287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5100"/>
            </a:p>
          </p:txBody>
        </p:sp>
        <p:sp>
          <p:nvSpPr>
            <p:cNvPr id="3144" name="Oval 45">
              <a:extLst>
                <a:ext uri="{FF2B5EF4-FFF2-40B4-BE49-F238E27FC236}">
                  <a16:creationId xmlns:a16="http://schemas.microsoft.com/office/drawing/2014/main" id="{F2C64C4E-0DEC-4A5D-8CB1-35FB7EDCD1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807007" y="3769844"/>
              <a:ext cx="462871" cy="462872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45" name="Oval 46">
              <a:extLst>
                <a:ext uri="{FF2B5EF4-FFF2-40B4-BE49-F238E27FC236}">
                  <a16:creationId xmlns:a16="http://schemas.microsoft.com/office/drawing/2014/main" id="{677484ED-6FF6-4BD7-9C5D-DB617C7C4D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141610" y="4349364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46" name="Oval 47">
              <a:extLst>
                <a:ext uri="{FF2B5EF4-FFF2-40B4-BE49-F238E27FC236}">
                  <a16:creationId xmlns:a16="http://schemas.microsoft.com/office/drawing/2014/main" id="{543BA8D7-EC1C-4E95-A43D-C726AEAFA5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047227" y="3358764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47" name="Oval 48">
              <a:extLst>
                <a:ext uri="{FF2B5EF4-FFF2-40B4-BE49-F238E27FC236}">
                  <a16:creationId xmlns:a16="http://schemas.microsoft.com/office/drawing/2014/main" id="{B0357055-0472-4227-927B-94461B7686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10444" y="2951259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48" name="Oval 49">
              <a:extLst>
                <a:ext uri="{FF2B5EF4-FFF2-40B4-BE49-F238E27FC236}">
                  <a16:creationId xmlns:a16="http://schemas.microsoft.com/office/drawing/2014/main" id="{737CD78F-2A5D-47B2-9C77-839B263CFD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95226" y="830911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49" name="Oval 50">
              <a:extLst>
                <a:ext uri="{FF2B5EF4-FFF2-40B4-BE49-F238E27FC236}">
                  <a16:creationId xmlns:a16="http://schemas.microsoft.com/office/drawing/2014/main" id="{D65270DD-E50B-4DEA-81C8-CF79C0D46A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7819" y="14119681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50" name="Oval 51">
              <a:extLst>
                <a:ext uri="{FF2B5EF4-FFF2-40B4-BE49-F238E27FC236}">
                  <a16:creationId xmlns:a16="http://schemas.microsoft.com/office/drawing/2014/main" id="{7E0CF106-216B-4798-B450-BAA88FE77F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61511" y="14518266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51" name="Oval 52">
              <a:extLst>
                <a:ext uri="{FF2B5EF4-FFF2-40B4-BE49-F238E27FC236}">
                  <a16:creationId xmlns:a16="http://schemas.microsoft.com/office/drawing/2014/main" id="{61E900BE-5BD0-485E-97E5-C49F6F8249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07896" y="16071573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52" name="Oval 53">
              <a:extLst>
                <a:ext uri="{FF2B5EF4-FFF2-40B4-BE49-F238E27FC236}">
                  <a16:creationId xmlns:a16="http://schemas.microsoft.com/office/drawing/2014/main" id="{06709365-D64B-477F-9E19-31C281E33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90776" y="16163013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53" name="Oval 54">
              <a:extLst>
                <a:ext uri="{FF2B5EF4-FFF2-40B4-BE49-F238E27FC236}">
                  <a16:creationId xmlns:a16="http://schemas.microsoft.com/office/drawing/2014/main" id="{F29DFBC5-FBEE-4103-BB43-9B4C03A287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3357" y="16163013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54" name="Oval 55">
              <a:extLst>
                <a:ext uri="{FF2B5EF4-FFF2-40B4-BE49-F238E27FC236}">
                  <a16:creationId xmlns:a16="http://schemas.microsoft.com/office/drawing/2014/main" id="{09DAD6AF-D8D0-4DA1-BA7A-728965152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78399" y="16086805"/>
              <a:ext cx="462871" cy="462872"/>
            </a:xfrm>
            <a:prstGeom prst="ellipse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55" name="Rectangle 2">
              <a:extLst>
                <a:ext uri="{FF2B5EF4-FFF2-40B4-BE49-F238E27FC236}">
                  <a16:creationId xmlns:a16="http://schemas.microsoft.com/office/drawing/2014/main" id="{6EC49B66-9859-47F4-8788-0F2A6D848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139" y="40434"/>
              <a:ext cx="21277262" cy="18288000"/>
            </a:xfrm>
            <a:prstGeom prst="rect">
              <a:avLst/>
            </a:prstGeom>
            <a:noFill/>
            <a:ln w="1905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3156" name="Text Box 44">
              <a:extLst>
                <a:ext uri="{FF2B5EF4-FFF2-40B4-BE49-F238E27FC236}">
                  <a16:creationId xmlns:a16="http://schemas.microsoft.com/office/drawing/2014/main" id="{EFE70224-B91F-42CA-8F71-82272331F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71555">
              <a:off x="10041811" y="2015282"/>
              <a:ext cx="1355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99FF"/>
                  </a:solidFill>
                </a:rPr>
                <a:t>Thames R</a:t>
              </a:r>
            </a:p>
          </p:txBody>
        </p:sp>
        <p:sp>
          <p:nvSpPr>
            <p:cNvPr id="3157" name="Text Box 44">
              <a:extLst>
                <a:ext uri="{FF2B5EF4-FFF2-40B4-BE49-F238E27FC236}">
                  <a16:creationId xmlns:a16="http://schemas.microsoft.com/office/drawing/2014/main" id="{B0F5CAEA-D4CE-4F19-8B73-592701128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00835">
              <a:off x="17974009" y="6989152"/>
              <a:ext cx="13244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99FF"/>
                  </a:solidFill>
                </a:rPr>
                <a:t>Somme R</a:t>
              </a:r>
            </a:p>
          </p:txBody>
        </p:sp>
        <p:sp>
          <p:nvSpPr>
            <p:cNvPr id="3158" name="Text Box 44">
              <a:extLst>
                <a:ext uri="{FF2B5EF4-FFF2-40B4-BE49-F238E27FC236}">
                  <a16:creationId xmlns:a16="http://schemas.microsoft.com/office/drawing/2014/main" id="{4B65531A-AFC7-4477-8798-F4CFA8A43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11009">
              <a:off x="16292301" y="10339854"/>
              <a:ext cx="10983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99FF"/>
                  </a:solidFill>
                </a:rPr>
                <a:t>Seine R</a:t>
              </a:r>
            </a:p>
          </p:txBody>
        </p:sp>
        <p:sp>
          <p:nvSpPr>
            <p:cNvPr id="3159" name="Text Box 44">
              <a:extLst>
                <a:ext uri="{FF2B5EF4-FFF2-40B4-BE49-F238E27FC236}">
                  <a16:creationId xmlns:a16="http://schemas.microsoft.com/office/drawing/2014/main" id="{F60C575F-89E1-4961-985E-1A8E55361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9573" y="15360118"/>
              <a:ext cx="10118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99FF"/>
                  </a:solidFill>
                </a:rPr>
                <a:t>Loire R</a:t>
              </a:r>
            </a:p>
          </p:txBody>
        </p:sp>
        <p:sp>
          <p:nvSpPr>
            <p:cNvPr id="3160" name="Text Box 36">
              <a:extLst>
                <a:ext uri="{FF2B5EF4-FFF2-40B4-BE49-F238E27FC236}">
                  <a16:creationId xmlns:a16="http://schemas.microsoft.com/office/drawing/2014/main" id="{A4784B38-0B8D-4534-A31B-9C1D7AA68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1193" y="1607093"/>
              <a:ext cx="1403953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London</a:t>
              </a:r>
            </a:p>
          </p:txBody>
        </p:sp>
        <p:sp>
          <p:nvSpPr>
            <p:cNvPr id="3161" name="Text Box 36">
              <a:extLst>
                <a:ext uri="{FF2B5EF4-FFF2-40B4-BE49-F238E27FC236}">
                  <a16:creationId xmlns:a16="http://schemas.microsoft.com/office/drawing/2014/main" id="{898EAC7D-5284-4E47-A5B2-514CBC205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0308" y="10667060"/>
              <a:ext cx="1016130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Paris</a:t>
              </a:r>
            </a:p>
          </p:txBody>
        </p:sp>
        <p:sp>
          <p:nvSpPr>
            <p:cNvPr id="3162" name="Text Box 36">
              <a:extLst>
                <a:ext uri="{FF2B5EF4-FFF2-40B4-BE49-F238E27FC236}">
                  <a16:creationId xmlns:a16="http://schemas.microsoft.com/office/drawing/2014/main" id="{A1AF8F8E-80AA-4DF3-BC03-F229EA2D4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4060" y="438290"/>
              <a:ext cx="1380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Rotterdam</a:t>
              </a:r>
            </a:p>
          </p:txBody>
        </p:sp>
        <p:sp>
          <p:nvSpPr>
            <p:cNvPr id="3163" name="Text Box 36">
              <a:extLst>
                <a:ext uri="{FF2B5EF4-FFF2-40B4-BE49-F238E27FC236}">
                  <a16:creationId xmlns:a16="http://schemas.microsoft.com/office/drawing/2014/main" id="{308A84CF-1183-46D0-A2B2-B53E055D5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0593" y="3541644"/>
              <a:ext cx="1522410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Antwerp</a:t>
              </a:r>
            </a:p>
          </p:txBody>
        </p:sp>
        <p:sp>
          <p:nvSpPr>
            <p:cNvPr id="3164" name="Text Box 36">
              <a:extLst>
                <a:ext uri="{FF2B5EF4-FFF2-40B4-BE49-F238E27FC236}">
                  <a16:creationId xmlns:a16="http://schemas.microsoft.com/office/drawing/2014/main" id="{C78420F3-102F-4CCB-A78B-8AAA18C18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0660" y="4536157"/>
              <a:ext cx="1582449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Brussels</a:t>
              </a:r>
            </a:p>
          </p:txBody>
        </p:sp>
        <p:sp>
          <p:nvSpPr>
            <p:cNvPr id="3165" name="Text Box 36">
              <a:extLst>
                <a:ext uri="{FF2B5EF4-FFF2-40B4-BE49-F238E27FC236}">
                  <a16:creationId xmlns:a16="http://schemas.microsoft.com/office/drawing/2014/main" id="{0DB8904B-D86F-4612-A019-EEAD76227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3460" y="2572948"/>
              <a:ext cx="14253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Zeebrugge</a:t>
              </a:r>
            </a:p>
          </p:txBody>
        </p:sp>
        <p:sp>
          <p:nvSpPr>
            <p:cNvPr id="3166" name="Text Box 36">
              <a:extLst>
                <a:ext uri="{FF2B5EF4-FFF2-40B4-BE49-F238E27FC236}">
                  <a16:creationId xmlns:a16="http://schemas.microsoft.com/office/drawing/2014/main" id="{D7A3CDCA-0F32-4887-9FBE-7205DD43E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75874" y="3046120"/>
              <a:ext cx="1010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Ostend</a:t>
              </a:r>
            </a:p>
          </p:txBody>
        </p:sp>
        <p:sp>
          <p:nvSpPr>
            <p:cNvPr id="3167" name="Text Box 36">
              <a:extLst>
                <a:ext uri="{FF2B5EF4-FFF2-40B4-BE49-F238E27FC236}">
                  <a16:creationId xmlns:a16="http://schemas.microsoft.com/office/drawing/2014/main" id="{C3AA4FE1-7CDB-4706-9DA2-014281F17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7645" y="4422262"/>
              <a:ext cx="1199494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Calais</a:t>
              </a:r>
            </a:p>
          </p:txBody>
        </p:sp>
        <p:sp>
          <p:nvSpPr>
            <p:cNvPr id="3168" name="Text Box 36">
              <a:extLst>
                <a:ext uri="{FF2B5EF4-FFF2-40B4-BE49-F238E27FC236}">
                  <a16:creationId xmlns:a16="http://schemas.microsoft.com/office/drawing/2014/main" id="{1C5FCB18-8042-449F-89EB-C04E18A5E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33218" y="4060929"/>
              <a:ext cx="1970274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/>
                <a:t>Dunkerque</a:t>
              </a:r>
              <a:endParaRPr lang="en-US" altLang="en-US" sz="2800" dirty="0"/>
            </a:p>
          </p:txBody>
        </p:sp>
        <p:sp>
          <p:nvSpPr>
            <p:cNvPr id="3169" name="Text Box 36">
              <a:extLst>
                <a:ext uri="{FF2B5EF4-FFF2-40B4-BE49-F238E27FC236}">
                  <a16:creationId xmlns:a16="http://schemas.microsoft.com/office/drawing/2014/main" id="{FDB53846-CD87-45CA-AF22-86842A792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6027" y="5210536"/>
              <a:ext cx="1726869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Boulogne</a:t>
              </a:r>
            </a:p>
          </p:txBody>
        </p:sp>
        <p:sp>
          <p:nvSpPr>
            <p:cNvPr id="3170" name="Text Box 36">
              <a:extLst>
                <a:ext uri="{FF2B5EF4-FFF2-40B4-BE49-F238E27FC236}">
                  <a16:creationId xmlns:a16="http://schemas.microsoft.com/office/drawing/2014/main" id="{51312689-B00D-4BCE-AD2A-1BFBCC715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1236" y="7829520"/>
              <a:ext cx="1342291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Dieppe</a:t>
              </a:r>
            </a:p>
          </p:txBody>
        </p:sp>
        <p:sp>
          <p:nvSpPr>
            <p:cNvPr id="3171" name="Text Box 36">
              <a:extLst>
                <a:ext uri="{FF2B5EF4-FFF2-40B4-BE49-F238E27FC236}">
                  <a16:creationId xmlns:a16="http://schemas.microsoft.com/office/drawing/2014/main" id="{CFB40633-BBC4-45CD-84CD-0EF802A48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1513" y="7268068"/>
              <a:ext cx="13519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Le Treport</a:t>
              </a:r>
            </a:p>
          </p:txBody>
        </p:sp>
        <p:sp>
          <p:nvSpPr>
            <p:cNvPr id="3172" name="Text Box 36">
              <a:extLst>
                <a:ext uri="{FF2B5EF4-FFF2-40B4-BE49-F238E27FC236}">
                  <a16:creationId xmlns:a16="http://schemas.microsoft.com/office/drawing/2014/main" id="{735DC8D4-E45D-4D86-8332-173895A09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78800" y="8147149"/>
              <a:ext cx="11112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Fecamp</a:t>
              </a:r>
            </a:p>
          </p:txBody>
        </p:sp>
        <p:sp>
          <p:nvSpPr>
            <p:cNvPr id="3173" name="Text Box 36">
              <a:extLst>
                <a:ext uri="{FF2B5EF4-FFF2-40B4-BE49-F238E27FC236}">
                  <a16:creationId xmlns:a16="http://schemas.microsoft.com/office/drawing/2014/main" id="{D65ABE35-7610-46BC-87D7-CA15D279C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8575" y="8785654"/>
              <a:ext cx="1261156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Rouen</a:t>
              </a:r>
            </a:p>
          </p:txBody>
        </p:sp>
        <p:sp>
          <p:nvSpPr>
            <p:cNvPr id="3174" name="Text Box 36">
              <a:extLst>
                <a:ext uri="{FF2B5EF4-FFF2-40B4-BE49-F238E27FC236}">
                  <a16:creationId xmlns:a16="http://schemas.microsoft.com/office/drawing/2014/main" id="{B360F4CC-CB04-4C1D-B645-44AEF3790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2639" y="8566464"/>
              <a:ext cx="1665207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Le Havre</a:t>
              </a:r>
            </a:p>
          </p:txBody>
        </p:sp>
        <p:sp>
          <p:nvSpPr>
            <p:cNvPr id="3175" name="Text Box 36">
              <a:extLst>
                <a:ext uri="{FF2B5EF4-FFF2-40B4-BE49-F238E27FC236}">
                  <a16:creationId xmlns:a16="http://schemas.microsoft.com/office/drawing/2014/main" id="{1ABA763C-FDEF-4B02-8ECB-1D517B5DC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68712" y="10198735"/>
              <a:ext cx="1058320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Caen</a:t>
              </a:r>
            </a:p>
          </p:txBody>
        </p:sp>
        <p:sp>
          <p:nvSpPr>
            <p:cNvPr id="3176" name="Text Box 36">
              <a:extLst>
                <a:ext uri="{FF2B5EF4-FFF2-40B4-BE49-F238E27FC236}">
                  <a16:creationId xmlns:a16="http://schemas.microsoft.com/office/drawing/2014/main" id="{D8AEBD7A-6B31-403C-B02C-CC753A12A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2224" y="9765417"/>
              <a:ext cx="1137832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/>
                <a:t>Isigny</a:t>
              </a:r>
              <a:endParaRPr lang="en-US" altLang="en-US" sz="2800" dirty="0"/>
            </a:p>
          </p:txBody>
        </p:sp>
        <p:sp>
          <p:nvSpPr>
            <p:cNvPr id="3177" name="Text Box 36">
              <a:extLst>
                <a:ext uri="{FF2B5EF4-FFF2-40B4-BE49-F238E27FC236}">
                  <a16:creationId xmlns:a16="http://schemas.microsoft.com/office/drawing/2014/main" id="{A4112245-602E-405E-B742-0C3801A59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58456">
              <a:off x="11693494" y="8404422"/>
              <a:ext cx="2090353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/>
                <a:t>Grandcamp</a:t>
              </a:r>
              <a:endParaRPr lang="en-US" altLang="en-US" sz="2800" dirty="0"/>
            </a:p>
          </p:txBody>
        </p:sp>
        <p:sp>
          <p:nvSpPr>
            <p:cNvPr id="3178" name="Text Box 36">
              <a:extLst>
                <a:ext uri="{FF2B5EF4-FFF2-40B4-BE49-F238E27FC236}">
                  <a16:creationId xmlns:a16="http://schemas.microsoft.com/office/drawing/2014/main" id="{E5AD1528-F941-4D7F-ADE4-7DC20D0DB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58456">
              <a:off x="11292021" y="8213983"/>
              <a:ext cx="1633337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St. </a:t>
              </a:r>
              <a:r>
                <a:rPr lang="en-US" altLang="en-US" sz="2800" dirty="0" err="1"/>
                <a:t>Vaast</a:t>
              </a:r>
              <a:endParaRPr lang="en-US" altLang="en-US" sz="2800" dirty="0"/>
            </a:p>
          </p:txBody>
        </p:sp>
        <p:sp>
          <p:nvSpPr>
            <p:cNvPr id="3179" name="Text Box 36">
              <a:extLst>
                <a:ext uri="{FF2B5EF4-FFF2-40B4-BE49-F238E27FC236}">
                  <a16:creationId xmlns:a16="http://schemas.microsoft.com/office/drawing/2014/main" id="{0784A099-19C2-481E-9E73-BF2041B82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58456">
              <a:off x="11226390" y="7658579"/>
              <a:ext cx="1462370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/>
                <a:t>Barfleur</a:t>
              </a:r>
              <a:endParaRPr lang="en-US" altLang="en-US" sz="2800" dirty="0"/>
            </a:p>
          </p:txBody>
        </p:sp>
        <p:sp>
          <p:nvSpPr>
            <p:cNvPr id="3180" name="Text Box 36">
              <a:extLst>
                <a:ext uri="{FF2B5EF4-FFF2-40B4-BE49-F238E27FC236}">
                  <a16:creationId xmlns:a16="http://schemas.microsoft.com/office/drawing/2014/main" id="{7AD3ADE5-04A5-4D69-8B64-7C9CA55EA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58456">
              <a:off x="10023984" y="7682239"/>
              <a:ext cx="1910233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Cherbourg</a:t>
              </a:r>
            </a:p>
          </p:txBody>
        </p:sp>
        <p:sp>
          <p:nvSpPr>
            <p:cNvPr id="3181" name="Text Box 36">
              <a:extLst>
                <a:ext uri="{FF2B5EF4-FFF2-40B4-BE49-F238E27FC236}">
                  <a16:creationId xmlns:a16="http://schemas.microsoft.com/office/drawing/2014/main" id="{7FCB0E9D-758B-4524-8CA9-10CFA37F0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0984" y="9102757"/>
              <a:ext cx="1686302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/>
                <a:t>Carentan</a:t>
              </a:r>
              <a:endParaRPr lang="en-US" altLang="en-US" sz="2800" dirty="0"/>
            </a:p>
          </p:txBody>
        </p:sp>
        <p:sp>
          <p:nvSpPr>
            <p:cNvPr id="3182" name="Text Box 36">
              <a:extLst>
                <a:ext uri="{FF2B5EF4-FFF2-40B4-BE49-F238E27FC236}">
                  <a16:creationId xmlns:a16="http://schemas.microsoft.com/office/drawing/2014/main" id="{9810C24B-9D0A-4A37-A169-0A3CC3425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5732" y="11047611"/>
              <a:ext cx="1624640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Granville</a:t>
              </a:r>
            </a:p>
          </p:txBody>
        </p:sp>
        <p:sp>
          <p:nvSpPr>
            <p:cNvPr id="3184" name="Text Box 36">
              <a:extLst>
                <a:ext uri="{FF2B5EF4-FFF2-40B4-BE49-F238E27FC236}">
                  <a16:creationId xmlns:a16="http://schemas.microsoft.com/office/drawing/2014/main" id="{6D5C866C-FC64-4C25-94E0-22FF2FDB0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6662">
              <a:off x="8488302" y="10926351"/>
              <a:ext cx="1520787" cy="52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St. </a:t>
              </a:r>
              <a:r>
                <a:rPr lang="en-US" altLang="en-US" sz="2800" dirty="0" err="1"/>
                <a:t>Malo</a:t>
              </a:r>
              <a:endParaRPr lang="en-US" altLang="en-US" sz="2800" dirty="0"/>
            </a:p>
          </p:txBody>
        </p:sp>
        <p:sp>
          <p:nvSpPr>
            <p:cNvPr id="3185" name="Text Box 36">
              <a:extLst>
                <a:ext uri="{FF2B5EF4-FFF2-40B4-BE49-F238E27FC236}">
                  <a16:creationId xmlns:a16="http://schemas.microsoft.com/office/drawing/2014/main" id="{95EC2504-48C9-4BD1-8320-DE670837E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5262" y="12244158"/>
              <a:ext cx="12250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St </a:t>
              </a:r>
              <a:r>
                <a:rPr lang="en-US" altLang="en-US" sz="2000" dirty="0" err="1"/>
                <a:t>Brieuc</a:t>
              </a:r>
              <a:endParaRPr lang="en-US" altLang="en-US" sz="2000" dirty="0"/>
            </a:p>
          </p:txBody>
        </p:sp>
        <p:sp>
          <p:nvSpPr>
            <p:cNvPr id="3186" name="Text Box 36">
              <a:extLst>
                <a:ext uri="{FF2B5EF4-FFF2-40B4-BE49-F238E27FC236}">
                  <a16:creationId xmlns:a16="http://schemas.microsoft.com/office/drawing/2014/main" id="{5E142BE1-2146-47C8-83F8-B0371FD94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9248" y="11482313"/>
              <a:ext cx="751631" cy="40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Binic</a:t>
              </a:r>
              <a:endParaRPr lang="en-US" altLang="en-US" sz="2000" dirty="0"/>
            </a:p>
          </p:txBody>
        </p:sp>
        <p:sp>
          <p:nvSpPr>
            <p:cNvPr id="3187" name="Text Box 36">
              <a:extLst>
                <a:ext uri="{FF2B5EF4-FFF2-40B4-BE49-F238E27FC236}">
                  <a16:creationId xmlns:a16="http://schemas.microsoft.com/office/drawing/2014/main" id="{CDA9B96D-85CA-406B-BB5D-DC93EA440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433" y="11887387"/>
              <a:ext cx="10118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Morlaix</a:t>
              </a:r>
            </a:p>
          </p:txBody>
        </p:sp>
        <p:sp>
          <p:nvSpPr>
            <p:cNvPr id="3188" name="Text Box 36">
              <a:extLst>
                <a:ext uri="{FF2B5EF4-FFF2-40B4-BE49-F238E27FC236}">
                  <a16:creationId xmlns:a16="http://schemas.microsoft.com/office/drawing/2014/main" id="{2E37A18D-00D5-4066-934E-E96C450B5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596" y="12035059"/>
              <a:ext cx="782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Brest</a:t>
              </a:r>
            </a:p>
          </p:txBody>
        </p:sp>
        <p:sp>
          <p:nvSpPr>
            <p:cNvPr id="3189" name="Text Box 36">
              <a:extLst>
                <a:ext uri="{FF2B5EF4-FFF2-40B4-BE49-F238E27FC236}">
                  <a16:creationId xmlns:a16="http://schemas.microsoft.com/office/drawing/2014/main" id="{A6A7DBE7-B9CF-41EC-9E1B-64E7B219D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6753" y="13809430"/>
              <a:ext cx="15824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Concarneau</a:t>
              </a:r>
            </a:p>
          </p:txBody>
        </p:sp>
        <p:sp>
          <p:nvSpPr>
            <p:cNvPr id="3190" name="Text Box 36">
              <a:extLst>
                <a:ext uri="{FF2B5EF4-FFF2-40B4-BE49-F238E27FC236}">
                  <a16:creationId xmlns:a16="http://schemas.microsoft.com/office/drawing/2014/main" id="{308B8671-651F-41D7-A3AF-139DE5645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2410" y="14283388"/>
              <a:ext cx="9685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Lorient</a:t>
              </a:r>
            </a:p>
          </p:txBody>
        </p:sp>
        <p:sp>
          <p:nvSpPr>
            <p:cNvPr id="3191" name="Text Box 36">
              <a:extLst>
                <a:ext uri="{FF2B5EF4-FFF2-40B4-BE49-F238E27FC236}">
                  <a16:creationId xmlns:a16="http://schemas.microsoft.com/office/drawing/2014/main" id="{977CC6CB-76C9-4FF3-B2C7-A459B32A5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9673" y="16552455"/>
              <a:ext cx="1009640" cy="40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Nantes</a:t>
              </a:r>
            </a:p>
          </p:txBody>
        </p:sp>
        <p:sp>
          <p:nvSpPr>
            <p:cNvPr id="3192" name="Text Box 36">
              <a:extLst>
                <a:ext uri="{FF2B5EF4-FFF2-40B4-BE49-F238E27FC236}">
                  <a16:creationId xmlns:a16="http://schemas.microsoft.com/office/drawing/2014/main" id="{477DFEC4-27E7-4692-A703-3E54475CB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545567">
              <a:off x="9149666" y="15632887"/>
              <a:ext cx="13821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St </a:t>
              </a:r>
              <a:r>
                <a:rPr lang="en-US" altLang="en-US" sz="2000" dirty="0" err="1"/>
                <a:t>Nazaire</a:t>
              </a:r>
              <a:endParaRPr lang="en-US" altLang="en-US" sz="2000" dirty="0"/>
            </a:p>
          </p:txBody>
        </p:sp>
        <p:sp>
          <p:nvSpPr>
            <p:cNvPr id="3193" name="Text Box 36">
              <a:extLst>
                <a:ext uri="{FF2B5EF4-FFF2-40B4-BE49-F238E27FC236}">
                  <a16:creationId xmlns:a16="http://schemas.microsoft.com/office/drawing/2014/main" id="{481C6A18-08C4-400B-85A1-B83E2307A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310129">
              <a:off x="8564106" y="15443165"/>
              <a:ext cx="1683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Le Pouliguen</a:t>
              </a:r>
            </a:p>
          </p:txBody>
        </p:sp>
        <p:sp>
          <p:nvSpPr>
            <p:cNvPr id="3194" name="Text Box 36">
              <a:extLst>
                <a:ext uri="{FF2B5EF4-FFF2-40B4-BE49-F238E27FC236}">
                  <a16:creationId xmlns:a16="http://schemas.microsoft.com/office/drawing/2014/main" id="{89263A90-ECB2-419C-9721-9CEB9496E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310129">
              <a:off x="7262793" y="16217347"/>
              <a:ext cx="13260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Le Croisic</a:t>
              </a:r>
            </a:p>
          </p:txBody>
        </p:sp>
      </p:grpSp>
      <p:sp>
        <p:nvSpPr>
          <p:cNvPr id="2" name="5-Point Star 1">
            <a:extLst>
              <a:ext uri="{FF2B5EF4-FFF2-40B4-BE49-F238E27FC236}">
                <a16:creationId xmlns:a16="http://schemas.microsoft.com/office/drawing/2014/main" id="{496E764D-8881-46B6-B2F0-02E6ADBEFE56}"/>
              </a:ext>
            </a:extLst>
          </p:cNvPr>
          <p:cNvSpPr>
            <a:spLocks noChangeAspect="1"/>
          </p:cNvSpPr>
          <p:nvPr/>
        </p:nvSpPr>
        <p:spPr bwMode="auto">
          <a:xfrm>
            <a:off x="12126913" y="9288463"/>
            <a:ext cx="274637" cy="274637"/>
          </a:xfrm>
          <a:prstGeom prst="star5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0" name="5-Point Star 119">
            <a:extLst>
              <a:ext uri="{FF2B5EF4-FFF2-40B4-BE49-F238E27FC236}">
                <a16:creationId xmlns:a16="http://schemas.microsoft.com/office/drawing/2014/main" id="{28D691E8-EC10-401E-BE38-AAB5FC12A4A7}"/>
              </a:ext>
            </a:extLst>
          </p:cNvPr>
          <p:cNvSpPr>
            <a:spLocks noChangeAspect="1"/>
          </p:cNvSpPr>
          <p:nvPr/>
        </p:nvSpPr>
        <p:spPr bwMode="auto">
          <a:xfrm>
            <a:off x="13154025" y="9439275"/>
            <a:ext cx="274638" cy="274638"/>
          </a:xfrm>
          <a:prstGeom prst="star5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1" name="5-Point Star 120">
            <a:extLst>
              <a:ext uri="{FF2B5EF4-FFF2-40B4-BE49-F238E27FC236}">
                <a16:creationId xmlns:a16="http://schemas.microsoft.com/office/drawing/2014/main" id="{94952400-7057-4ADF-8C37-173CF8ED2D90}"/>
              </a:ext>
            </a:extLst>
          </p:cNvPr>
          <p:cNvSpPr>
            <a:spLocks noChangeAspect="1"/>
          </p:cNvSpPr>
          <p:nvPr/>
        </p:nvSpPr>
        <p:spPr bwMode="auto">
          <a:xfrm>
            <a:off x="10602913" y="8477250"/>
            <a:ext cx="457199" cy="457200"/>
          </a:xfrm>
          <a:prstGeom prst="star5">
            <a:avLst/>
          </a:prstGeom>
          <a:pattFill prst="pct25">
            <a:fgClr>
              <a:srgbClr val="3333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8" name="Freeform 2">
            <a:extLst>
              <a:ext uri="{FF2B5EF4-FFF2-40B4-BE49-F238E27FC236}">
                <a16:creationId xmlns:a16="http://schemas.microsoft.com/office/drawing/2014/main" id="{41E2BAFB-B7D2-47DC-80E3-2D63D9F12435}"/>
              </a:ext>
            </a:extLst>
          </p:cNvPr>
          <p:cNvSpPr>
            <a:spLocks/>
          </p:cNvSpPr>
          <p:nvPr/>
        </p:nvSpPr>
        <p:spPr bwMode="auto">
          <a:xfrm>
            <a:off x="13430250" y="9725025"/>
            <a:ext cx="161925" cy="285750"/>
          </a:xfrm>
          <a:custGeom>
            <a:avLst/>
            <a:gdLst>
              <a:gd name="T0" fmla="*/ 161925 w 161925"/>
              <a:gd name="T1" fmla="*/ 0 h 285750"/>
              <a:gd name="T2" fmla="*/ 123825 w 161925"/>
              <a:gd name="T3" fmla="*/ 180975 h 285750"/>
              <a:gd name="T4" fmla="*/ 0 w 161925"/>
              <a:gd name="T5" fmla="*/ 285750 h 2857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1925" h="285750">
                <a:moveTo>
                  <a:pt x="161925" y="0"/>
                </a:moveTo>
                <a:cubicBezTo>
                  <a:pt x="156368" y="66675"/>
                  <a:pt x="150812" y="133350"/>
                  <a:pt x="123825" y="180975"/>
                </a:cubicBezTo>
                <a:cubicBezTo>
                  <a:pt x="96838" y="228600"/>
                  <a:pt x="48419" y="257175"/>
                  <a:pt x="0" y="285750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Oval 45">
            <a:extLst>
              <a:ext uri="{FF2B5EF4-FFF2-40B4-BE49-F238E27FC236}">
                <a16:creationId xmlns:a16="http://schemas.microsoft.com/office/drawing/2014/main" id="{5C95A82B-1CBD-496B-9E05-5196936E1B4D}"/>
              </a:ext>
            </a:extLst>
          </p:cNvPr>
          <p:cNvSpPr>
            <a:spLocks noChangeAspect="1"/>
          </p:cNvSpPr>
          <p:nvPr/>
        </p:nvSpPr>
        <p:spPr bwMode="auto">
          <a:xfrm>
            <a:off x="22565061" y="3160100"/>
            <a:ext cx="457200" cy="4572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grpSp>
        <p:nvGrpSpPr>
          <p:cNvPr id="3080" name="Group 124">
            <a:extLst>
              <a:ext uri="{FF2B5EF4-FFF2-40B4-BE49-F238E27FC236}">
                <a16:creationId xmlns:a16="http://schemas.microsoft.com/office/drawing/2014/main" id="{A49BB61C-41D7-4D1C-A7B4-470D4B11E9AB}"/>
              </a:ext>
            </a:extLst>
          </p:cNvPr>
          <p:cNvGrpSpPr>
            <a:grpSpLocks/>
          </p:cNvGrpSpPr>
          <p:nvPr/>
        </p:nvGrpSpPr>
        <p:grpSpPr bwMode="auto">
          <a:xfrm>
            <a:off x="15748000" y="14203363"/>
            <a:ext cx="8462963" cy="3968750"/>
            <a:chOff x="15748000" y="14203363"/>
            <a:chExt cx="8462963" cy="3968750"/>
          </a:xfrm>
        </p:grpSpPr>
        <p:grpSp>
          <p:nvGrpSpPr>
            <p:cNvPr id="3081" name="Group 104">
              <a:extLst>
                <a:ext uri="{FF2B5EF4-FFF2-40B4-BE49-F238E27FC236}">
                  <a16:creationId xmlns:a16="http://schemas.microsoft.com/office/drawing/2014/main" id="{2417D56B-F0A1-4AE7-8F12-42F8E7CB8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48000" y="14203363"/>
              <a:ext cx="8462963" cy="3968750"/>
              <a:chOff x="1212137" y="3367898"/>
              <a:chExt cx="8462963" cy="3968750"/>
            </a:xfrm>
          </p:grpSpPr>
          <p:grpSp>
            <p:nvGrpSpPr>
              <p:cNvPr id="3083" name="Group 105">
                <a:extLst>
                  <a:ext uri="{FF2B5EF4-FFF2-40B4-BE49-F238E27FC236}">
                    <a16:creationId xmlns:a16="http://schemas.microsoft.com/office/drawing/2014/main" id="{D7D184D6-0374-4578-85E7-E6DE98A64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2137" y="3367898"/>
                <a:ext cx="8462963" cy="3968750"/>
                <a:chOff x="111125" y="14303375"/>
                <a:chExt cx="8462963" cy="3968750"/>
              </a:xfrm>
            </p:grpSpPr>
            <p:sp>
              <p:nvSpPr>
                <p:cNvPr id="3085" name="Rectangle 87">
                  <a:extLst>
                    <a:ext uri="{FF2B5EF4-FFF2-40B4-BE49-F238E27FC236}">
                      <a16:creationId xmlns:a16="http://schemas.microsoft.com/office/drawing/2014/main" id="{4EE476A0-1AFF-4B8A-8831-D83C6FC47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25" y="14303375"/>
                  <a:ext cx="8462963" cy="3968750"/>
                </a:xfrm>
                <a:prstGeom prst="rect">
                  <a:avLst/>
                </a:prstGeom>
                <a:solidFill>
                  <a:schemeClr val="bg1"/>
                </a:solidFill>
                <a:ln w="1270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2613025"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2613025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2613025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2613025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2613025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100"/>
                </a:p>
              </p:txBody>
            </p:sp>
            <p:sp>
              <p:nvSpPr>
                <p:cNvPr id="3086" name="Text Box 88">
                  <a:extLst>
                    <a:ext uri="{FF2B5EF4-FFF2-40B4-BE49-F238E27FC236}">
                      <a16:creationId xmlns:a16="http://schemas.microsoft.com/office/drawing/2014/main" id="{7C92BC42-DA2A-4FB8-B426-DD237385F7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7663" y="15325819"/>
                  <a:ext cx="3813866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>
                      <a:latin typeface="Times New Roman" panose="02020603050405020304" pitchFamily="18" charset="0"/>
                    </a:rPr>
                    <a:t>Logistics Planning</a:t>
                  </a:r>
                </a:p>
              </p:txBody>
            </p:sp>
            <p:sp>
              <p:nvSpPr>
                <p:cNvPr id="3087" name="Text Box 89">
                  <a:extLst>
                    <a:ext uri="{FF2B5EF4-FFF2-40B4-BE49-F238E27FC236}">
                      <a16:creationId xmlns:a16="http://schemas.microsoft.com/office/drawing/2014/main" id="{5B69D7EC-3295-4B42-8D37-E67FBEF142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9134" y="14552118"/>
                  <a:ext cx="430117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>
                      <a:latin typeface="Times New Roman" panose="02020603050405020304" pitchFamily="18" charset="0"/>
                    </a:rPr>
                    <a:t>Battle of the Buildup</a:t>
                  </a:r>
                </a:p>
              </p:txBody>
            </p:sp>
            <p:pic>
              <p:nvPicPr>
                <p:cNvPr id="3088" name="Picture 90" descr="CSI Crest Medium">
                  <a:extLst>
                    <a:ext uri="{FF2B5EF4-FFF2-40B4-BE49-F238E27FC236}">
                      <a16:creationId xmlns:a16="http://schemas.microsoft.com/office/drawing/2014/main" id="{5DD43E27-7CC3-4DE7-9E7D-A90F170481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663" y="15098713"/>
                  <a:ext cx="2133600" cy="233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89" name="Line 91">
                  <a:extLst>
                    <a:ext uri="{FF2B5EF4-FFF2-40B4-BE49-F238E27FC236}">
                      <a16:creationId xmlns:a16="http://schemas.microsoft.com/office/drawing/2014/main" id="{A44755F2-151B-42CC-B3AA-FF6542A3E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7388" y="15779750"/>
                  <a:ext cx="1587" cy="1298575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90" name="Group 255">
                  <a:extLst>
                    <a:ext uri="{FF2B5EF4-FFF2-40B4-BE49-F238E27FC236}">
                      <a16:creationId xmlns:a16="http://schemas.microsoft.com/office/drawing/2014/main" id="{47F0C0BC-F6B7-4CD8-BC95-D6B39A605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08200" y="17387901"/>
                  <a:ext cx="4541838" cy="655638"/>
                  <a:chOff x="1328" y="10953"/>
                  <a:chExt cx="2861" cy="413"/>
                </a:xfrm>
              </p:grpSpPr>
              <p:sp>
                <p:nvSpPr>
                  <p:cNvPr id="3091" name="Line 93">
                    <a:extLst>
                      <a:ext uri="{FF2B5EF4-FFF2-40B4-BE49-F238E27FC236}">
                        <a16:creationId xmlns:a16="http://schemas.microsoft.com/office/drawing/2014/main" id="{F4F48396-3D5E-4B23-B5B8-5D5A50A9BE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6" y="11025"/>
                    <a:ext cx="2223" cy="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2" name="Line 95">
                    <a:extLst>
                      <a:ext uri="{FF2B5EF4-FFF2-40B4-BE49-F238E27FC236}">
                        <a16:creationId xmlns:a16="http://schemas.microsoft.com/office/drawing/2014/main" id="{17319DE7-DCF4-4232-A9AB-805DF63C6E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33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" name="Line 96">
                    <a:extLst>
                      <a:ext uri="{FF2B5EF4-FFF2-40B4-BE49-F238E27FC236}">
                        <a16:creationId xmlns:a16="http://schemas.microsoft.com/office/drawing/2014/main" id="{360CCB9E-02C2-4B37-8667-C35641B5F2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9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" name="Line 98">
                    <a:extLst>
                      <a:ext uri="{FF2B5EF4-FFF2-40B4-BE49-F238E27FC236}">
                        <a16:creationId xmlns:a16="http://schemas.microsoft.com/office/drawing/2014/main" id="{9F2E6E24-C1B4-47D3-B27A-20B1E71345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24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" name="Line 99">
                    <a:extLst>
                      <a:ext uri="{FF2B5EF4-FFF2-40B4-BE49-F238E27FC236}">
                        <a16:creationId xmlns:a16="http://schemas.microsoft.com/office/drawing/2014/main" id="{6FB2C4E8-2281-4B95-BD48-649787711A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9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" name="Text Box 103">
                    <a:extLst>
                      <a:ext uri="{FF2B5EF4-FFF2-40B4-BE49-F238E27FC236}">
                        <a16:creationId xmlns:a16="http://schemas.microsoft.com/office/drawing/2014/main" id="{16DE3D9A-12D9-486F-BF6F-4812D6A3BE4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0" y="11114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50</a:t>
                    </a:r>
                  </a:p>
                </p:txBody>
              </p:sp>
              <p:sp>
                <p:nvSpPr>
                  <p:cNvPr id="3097" name="Text Box 104">
                    <a:extLst>
                      <a:ext uri="{FF2B5EF4-FFF2-40B4-BE49-F238E27FC236}">
                        <a16:creationId xmlns:a16="http://schemas.microsoft.com/office/drawing/2014/main" id="{F7824193-67BD-4BC2-B547-8EF99A2DA01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8" y="11114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75</a:t>
                    </a:r>
                  </a:p>
                </p:txBody>
              </p:sp>
              <p:sp>
                <p:nvSpPr>
                  <p:cNvPr id="3098" name="Text Box 105">
                    <a:extLst>
                      <a:ext uri="{FF2B5EF4-FFF2-40B4-BE49-F238E27FC236}">
                        <a16:creationId xmlns:a16="http://schemas.microsoft.com/office/drawing/2014/main" id="{041D8209-273C-4B17-A6DA-925A015C33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5" y="11101"/>
                    <a:ext cx="4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Miles</a:t>
                    </a:r>
                  </a:p>
                </p:txBody>
              </p:sp>
              <p:sp>
                <p:nvSpPr>
                  <p:cNvPr id="3099" name="Text Box 106">
                    <a:extLst>
                      <a:ext uri="{FF2B5EF4-FFF2-40B4-BE49-F238E27FC236}">
                        <a16:creationId xmlns:a16="http://schemas.microsoft.com/office/drawing/2014/main" id="{0983A53F-BCFB-49FC-BF50-4D23EEE8A1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11114"/>
                    <a:ext cx="205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0</a:t>
                    </a:r>
                  </a:p>
                </p:txBody>
              </p:sp>
              <p:sp>
                <p:nvSpPr>
                  <p:cNvPr id="3100" name="Text Box 107">
                    <a:extLst>
                      <a:ext uri="{FF2B5EF4-FFF2-40B4-BE49-F238E27FC236}">
                        <a16:creationId xmlns:a16="http://schemas.microsoft.com/office/drawing/2014/main" id="{DE58E1D4-660E-4232-B013-64D4E25A7E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9" y="11114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25</a:t>
                    </a:r>
                  </a:p>
                </p:txBody>
              </p:sp>
            </p:grpSp>
          </p:grpSp>
          <p:sp>
            <p:nvSpPr>
              <p:cNvPr id="3084" name="Text Box 107">
                <a:extLst>
                  <a:ext uri="{FF2B5EF4-FFF2-40B4-BE49-F238E27FC236}">
                    <a16:creationId xmlns:a16="http://schemas.microsoft.com/office/drawing/2014/main" id="{6995A650-CAA1-4C06-9B1F-251A43E46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1312" y="5331636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2613025"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2613025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2613025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2613025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2613025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N</a:t>
                </a:r>
              </a:p>
            </p:txBody>
          </p:sp>
        </p:grp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4098DCE-B4E3-4EAA-950F-DED3E48C13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59138" y="14716125"/>
              <a:ext cx="730250" cy="73183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rmAutofit fontScale="40000" lnSpcReduction="20000"/>
            </a:bodyPr>
            <a:lstStyle/>
            <a:p>
              <a:pPr defTabSz="2613025" eaLnBrk="1" hangingPunct="1">
                <a:defRPr/>
              </a:pPr>
              <a:r>
                <a:rPr lang="en-US" dirty="0">
                  <a:latin typeface="Arial" charset="0"/>
                </a:rPr>
                <a:t>1a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20852" y="256873"/>
            <a:ext cx="9533379" cy="39703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Allied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Ports would be limited until D+90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18 divisions over-the-beach first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12 divisions over-the-beach second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Major port group still must be captured 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Bombing strengths and weaknesses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SOS would transition to COMZ (ESC)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451981" y="12280878"/>
            <a:ext cx="8624477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German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Demands of the Eastern Front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Internal Lines of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 not have the capacity for fortify the entire Coast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314738" y="15232275"/>
            <a:ext cx="6006773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Mulberry Harbor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D+8 Gooseberries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D+15 Cherbourg captured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D+15 Mulberries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D+120 Mulberries close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90">
            <a:extLst>
              <a:ext uri="{FF2B5EF4-FFF2-40B4-BE49-F238E27FC236}">
                <a16:creationId xmlns:a16="http://schemas.microsoft.com/office/drawing/2014/main" id="{2F15DA06-1F4A-4744-9085-1CADB5CEA076}"/>
              </a:ext>
            </a:extLst>
          </p:cNvPr>
          <p:cNvSpPr>
            <a:spLocks/>
          </p:cNvSpPr>
          <p:nvPr/>
        </p:nvSpPr>
        <p:spPr bwMode="auto">
          <a:xfrm>
            <a:off x="1870075" y="16008350"/>
            <a:ext cx="528638" cy="123825"/>
          </a:xfrm>
          <a:custGeom>
            <a:avLst/>
            <a:gdLst>
              <a:gd name="T0" fmla="*/ 0 w 333"/>
              <a:gd name="T1" fmla="*/ 2147483646 h 78"/>
              <a:gd name="T2" fmla="*/ 0 w 333"/>
              <a:gd name="T3" fmla="*/ 2147483646 h 78"/>
              <a:gd name="T4" fmla="*/ 2147483646 w 333"/>
              <a:gd name="T5" fmla="*/ 2147483646 h 78"/>
              <a:gd name="T6" fmla="*/ 2147483646 w 333"/>
              <a:gd name="T7" fmla="*/ 2147483646 h 78"/>
              <a:gd name="T8" fmla="*/ 2147483646 w 333"/>
              <a:gd name="T9" fmla="*/ 2147483646 h 78"/>
              <a:gd name="T10" fmla="*/ 2147483646 w 333"/>
              <a:gd name="T11" fmla="*/ 2147483646 h 78"/>
              <a:gd name="T12" fmla="*/ 2147483646 w 333"/>
              <a:gd name="T13" fmla="*/ 2147483646 h 78"/>
              <a:gd name="T14" fmla="*/ 2147483646 w 333"/>
              <a:gd name="T15" fmla="*/ 0 h 78"/>
              <a:gd name="T16" fmla="*/ 0 w 333"/>
              <a:gd name="T17" fmla="*/ 2147483646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3"/>
              <a:gd name="T28" fmla="*/ 0 h 78"/>
              <a:gd name="T29" fmla="*/ 333 w 333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3" h="78">
                <a:moveTo>
                  <a:pt x="0" y="3"/>
                </a:moveTo>
                <a:lnTo>
                  <a:pt x="0" y="75"/>
                </a:lnTo>
                <a:lnTo>
                  <a:pt x="276" y="78"/>
                </a:lnTo>
                <a:lnTo>
                  <a:pt x="297" y="69"/>
                </a:lnTo>
                <a:lnTo>
                  <a:pt x="321" y="51"/>
                </a:lnTo>
                <a:lnTo>
                  <a:pt x="333" y="36"/>
                </a:lnTo>
                <a:lnTo>
                  <a:pt x="321" y="21"/>
                </a:lnTo>
                <a:lnTo>
                  <a:pt x="261" y="0"/>
                </a:lnTo>
                <a:lnTo>
                  <a:pt x="0" y="3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191">
            <a:extLst>
              <a:ext uri="{FF2B5EF4-FFF2-40B4-BE49-F238E27FC236}">
                <a16:creationId xmlns:a16="http://schemas.microsoft.com/office/drawing/2014/main" id="{71C9B465-65FC-4823-A53E-B1D3C9DA2086}"/>
              </a:ext>
            </a:extLst>
          </p:cNvPr>
          <p:cNvSpPr>
            <a:spLocks noChangeArrowheads="1"/>
          </p:cNvSpPr>
          <p:nvPr/>
        </p:nvSpPr>
        <p:spPr bwMode="auto">
          <a:xfrm rot="5252021">
            <a:off x="2036763" y="16200438"/>
            <a:ext cx="146050" cy="3937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4100" name="Rectangle 192">
            <a:extLst>
              <a:ext uri="{FF2B5EF4-FFF2-40B4-BE49-F238E27FC236}">
                <a16:creationId xmlns:a16="http://schemas.microsoft.com/office/drawing/2014/main" id="{DCA782F1-D5F1-4BFA-BEE8-533789F88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6865600"/>
            <a:ext cx="4445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4101" name="Line 193">
            <a:extLst>
              <a:ext uri="{FF2B5EF4-FFF2-40B4-BE49-F238E27FC236}">
                <a16:creationId xmlns:a16="http://schemas.microsoft.com/office/drawing/2014/main" id="{8466FBB6-ABA0-48DF-AC72-67C6865CE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75" y="17440275"/>
            <a:ext cx="542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194">
            <a:extLst>
              <a:ext uri="{FF2B5EF4-FFF2-40B4-BE49-F238E27FC236}">
                <a16:creationId xmlns:a16="http://schemas.microsoft.com/office/drawing/2014/main" id="{B133E508-F9F6-4E49-B35F-4952F451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15863888"/>
            <a:ext cx="27797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Sunken Blockship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Phoenix Caisson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 Quay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Pontoon Railway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LST Quay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103" name="Rectangle 195">
            <a:extLst>
              <a:ext uri="{FF2B5EF4-FFF2-40B4-BE49-F238E27FC236}">
                <a16:creationId xmlns:a16="http://schemas.microsoft.com/office/drawing/2014/main" id="{CCEAD40D-D9BD-4629-B12C-86C63480B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7795875"/>
            <a:ext cx="444500" cy="152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4104" name="Line 196">
            <a:extLst>
              <a:ext uri="{FF2B5EF4-FFF2-40B4-BE49-F238E27FC236}">
                <a16:creationId xmlns:a16="http://schemas.microsoft.com/office/drawing/2014/main" id="{01C70324-943A-4008-9338-43E6D7E5B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21338" y="17433925"/>
            <a:ext cx="474662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197">
            <a:extLst>
              <a:ext uri="{FF2B5EF4-FFF2-40B4-BE49-F238E27FC236}">
                <a16:creationId xmlns:a16="http://schemas.microsoft.com/office/drawing/2014/main" id="{958A5791-35C3-4190-BB03-EDA73300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863" y="15914688"/>
            <a:ext cx="50466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Coastal Protection vessel mooring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Liberty Ship Mooring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 Docks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 Cranes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Munitions Quay</a:t>
            </a:r>
          </a:p>
        </p:txBody>
      </p:sp>
      <p:sp>
        <p:nvSpPr>
          <p:cNvPr id="4106" name="Freeform 198">
            <a:extLst>
              <a:ext uri="{FF2B5EF4-FFF2-40B4-BE49-F238E27FC236}">
                <a16:creationId xmlns:a16="http://schemas.microsoft.com/office/drawing/2014/main" id="{EB91DC02-B9AF-4722-B6FC-DD01C4C4E66F}"/>
              </a:ext>
            </a:extLst>
          </p:cNvPr>
          <p:cNvSpPr>
            <a:spLocks/>
          </p:cNvSpPr>
          <p:nvPr/>
        </p:nvSpPr>
        <p:spPr bwMode="auto">
          <a:xfrm rot="-1940068">
            <a:off x="9920288" y="16068675"/>
            <a:ext cx="355600" cy="228600"/>
          </a:xfrm>
          <a:custGeom>
            <a:avLst/>
            <a:gdLst>
              <a:gd name="T0" fmla="*/ 2147483646 w 224"/>
              <a:gd name="T1" fmla="*/ 0 h 144"/>
              <a:gd name="T2" fmla="*/ 0 w 224"/>
              <a:gd name="T3" fmla="*/ 2147483646 h 144"/>
              <a:gd name="T4" fmla="*/ 2147483646 w 224"/>
              <a:gd name="T5" fmla="*/ 2147483646 h 144"/>
              <a:gd name="T6" fmla="*/ 2147483646 w 224"/>
              <a:gd name="T7" fmla="*/ 2147483646 h 144"/>
              <a:gd name="T8" fmla="*/ 2147483646 w 224"/>
              <a:gd name="T9" fmla="*/ 2147483646 h 144"/>
              <a:gd name="T10" fmla="*/ 2147483646 w 224"/>
              <a:gd name="T11" fmla="*/ 2147483646 h 144"/>
              <a:gd name="T12" fmla="*/ 2147483646 w 224"/>
              <a:gd name="T13" fmla="*/ 2147483646 h 144"/>
              <a:gd name="T14" fmla="*/ 2147483646 w 224"/>
              <a:gd name="T15" fmla="*/ 0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"/>
              <a:gd name="T25" fmla="*/ 0 h 144"/>
              <a:gd name="T26" fmla="*/ 224 w 224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" h="144">
                <a:moveTo>
                  <a:pt x="20" y="0"/>
                </a:moveTo>
                <a:lnTo>
                  <a:pt x="0" y="36"/>
                </a:lnTo>
                <a:lnTo>
                  <a:pt x="92" y="96"/>
                </a:lnTo>
                <a:lnTo>
                  <a:pt x="176" y="128"/>
                </a:lnTo>
                <a:lnTo>
                  <a:pt x="216" y="144"/>
                </a:lnTo>
                <a:lnTo>
                  <a:pt x="224" y="120"/>
                </a:lnTo>
                <a:lnTo>
                  <a:pt x="124" y="44"/>
                </a:lnTo>
                <a:lnTo>
                  <a:pt x="2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Freeform 199">
            <a:extLst>
              <a:ext uri="{FF2B5EF4-FFF2-40B4-BE49-F238E27FC236}">
                <a16:creationId xmlns:a16="http://schemas.microsoft.com/office/drawing/2014/main" id="{395C5A63-C714-481B-9C24-B46D82880122}"/>
              </a:ext>
            </a:extLst>
          </p:cNvPr>
          <p:cNvSpPr>
            <a:spLocks/>
          </p:cNvSpPr>
          <p:nvPr/>
        </p:nvSpPr>
        <p:spPr bwMode="auto">
          <a:xfrm rot="-878388">
            <a:off x="9896475" y="16497300"/>
            <a:ext cx="514350" cy="152400"/>
          </a:xfrm>
          <a:custGeom>
            <a:avLst/>
            <a:gdLst>
              <a:gd name="T0" fmla="*/ 2147483646 w 324"/>
              <a:gd name="T1" fmla="*/ 2147483646 h 96"/>
              <a:gd name="T2" fmla="*/ 0 w 324"/>
              <a:gd name="T3" fmla="*/ 2147483646 h 96"/>
              <a:gd name="T4" fmla="*/ 2147483646 w 324"/>
              <a:gd name="T5" fmla="*/ 2147483646 h 96"/>
              <a:gd name="T6" fmla="*/ 2147483646 w 324"/>
              <a:gd name="T7" fmla="*/ 2147483646 h 96"/>
              <a:gd name="T8" fmla="*/ 2147483646 w 324"/>
              <a:gd name="T9" fmla="*/ 2147483646 h 96"/>
              <a:gd name="T10" fmla="*/ 2147483646 w 324"/>
              <a:gd name="T11" fmla="*/ 2147483646 h 96"/>
              <a:gd name="T12" fmla="*/ 2147483646 w 324"/>
              <a:gd name="T13" fmla="*/ 0 h 96"/>
              <a:gd name="T14" fmla="*/ 2147483646 w 324"/>
              <a:gd name="T15" fmla="*/ 2147483646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"/>
              <a:gd name="T25" fmla="*/ 0 h 96"/>
              <a:gd name="T26" fmla="*/ 324 w 3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" h="96">
                <a:moveTo>
                  <a:pt x="3" y="3"/>
                </a:moveTo>
                <a:lnTo>
                  <a:pt x="0" y="30"/>
                </a:lnTo>
                <a:lnTo>
                  <a:pt x="60" y="66"/>
                </a:lnTo>
                <a:lnTo>
                  <a:pt x="162" y="96"/>
                </a:lnTo>
                <a:lnTo>
                  <a:pt x="324" y="96"/>
                </a:lnTo>
                <a:lnTo>
                  <a:pt x="270" y="51"/>
                </a:lnTo>
                <a:lnTo>
                  <a:pt x="87" y="0"/>
                </a:lnTo>
                <a:lnTo>
                  <a:pt x="3" y="3"/>
                </a:lnTo>
                <a:close/>
              </a:path>
            </a:pathLst>
          </a:custGeom>
          <a:solidFill>
            <a:srgbClr val="33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Rectangle 200">
            <a:extLst>
              <a:ext uri="{FF2B5EF4-FFF2-40B4-BE49-F238E27FC236}">
                <a16:creationId xmlns:a16="http://schemas.microsoft.com/office/drawing/2014/main" id="{D3216FE4-0880-43E4-88F4-E79E5085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63" y="16987838"/>
            <a:ext cx="266700" cy="28575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4109" name="Rectangle 201">
            <a:extLst>
              <a:ext uri="{FF2B5EF4-FFF2-40B4-BE49-F238E27FC236}">
                <a16:creationId xmlns:a16="http://schemas.microsoft.com/office/drawing/2014/main" id="{7E5C51ED-39DE-49BD-AC80-2FBF226BE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63" y="17432338"/>
            <a:ext cx="266700" cy="28575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4110" name="Rectangle 202" descr="Large checker board">
            <a:extLst>
              <a:ext uri="{FF2B5EF4-FFF2-40B4-BE49-F238E27FC236}">
                <a16:creationId xmlns:a16="http://schemas.microsoft.com/office/drawing/2014/main" id="{233680EB-1D4B-4DB0-A0B1-E48B3DA6C39A}"/>
              </a:ext>
            </a:extLst>
          </p:cNvPr>
          <p:cNvSpPr>
            <a:spLocks noChangeArrowheads="1"/>
          </p:cNvSpPr>
          <p:nvPr/>
        </p:nvSpPr>
        <p:spPr bwMode="auto">
          <a:xfrm rot="-280476">
            <a:off x="9891713" y="17816513"/>
            <a:ext cx="444500" cy="15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4111" name="Rectangle 203">
            <a:extLst>
              <a:ext uri="{FF2B5EF4-FFF2-40B4-BE49-F238E27FC236}">
                <a16:creationId xmlns:a16="http://schemas.microsoft.com/office/drawing/2014/main" id="{97F47935-6287-417D-8C86-87E16C1986A2}"/>
              </a:ext>
            </a:extLst>
          </p:cNvPr>
          <p:cNvSpPr>
            <a:spLocks noChangeArrowheads="1"/>
          </p:cNvSpPr>
          <p:nvPr/>
        </p:nvSpPr>
        <p:spPr bwMode="auto">
          <a:xfrm rot="-5834171">
            <a:off x="18551525" y="16840200"/>
            <a:ext cx="889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4112" name="Text Box 204">
            <a:extLst>
              <a:ext uri="{FF2B5EF4-FFF2-40B4-BE49-F238E27FC236}">
                <a16:creationId xmlns:a16="http://schemas.microsoft.com/office/drawing/2014/main" id="{59D9BD14-D3A9-4324-AE14-F25173F5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2725" y="15863888"/>
            <a:ext cx="45100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Floating, fabric Roadway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Small craft mooring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Rhino Ferries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Reinforced Pontoon Roadway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Bombardons</a:t>
            </a:r>
          </a:p>
        </p:txBody>
      </p:sp>
      <p:sp>
        <p:nvSpPr>
          <p:cNvPr id="4113" name="Line 205">
            <a:extLst>
              <a:ext uri="{FF2B5EF4-FFF2-40B4-BE49-F238E27FC236}">
                <a16:creationId xmlns:a16="http://schemas.microsoft.com/office/drawing/2014/main" id="{E0153901-E0FD-4186-8370-E08963D24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53063" y="16136938"/>
            <a:ext cx="111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Rectangle 206">
            <a:extLst>
              <a:ext uri="{FF2B5EF4-FFF2-40B4-BE49-F238E27FC236}">
                <a16:creationId xmlns:a16="http://schemas.microsoft.com/office/drawing/2014/main" id="{2ED952A4-1864-4698-A1C2-1FC614A7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9150" y="16538575"/>
            <a:ext cx="889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4115" name="Line 212">
            <a:extLst>
              <a:ext uri="{FF2B5EF4-FFF2-40B4-BE49-F238E27FC236}">
                <a16:creationId xmlns:a16="http://schemas.microsoft.com/office/drawing/2014/main" id="{ED242EA7-608E-48B5-9B25-A6D1D22B3A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4850" y="17227550"/>
            <a:ext cx="36513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Rectangle 213">
            <a:extLst>
              <a:ext uri="{FF2B5EF4-FFF2-40B4-BE49-F238E27FC236}">
                <a16:creationId xmlns:a16="http://schemas.microsoft.com/office/drawing/2014/main" id="{9511BA29-8EA1-47F6-A27A-6539492CB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-46038"/>
            <a:ext cx="27481212" cy="18295938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4117" name="Line 196">
            <a:extLst>
              <a:ext uri="{FF2B5EF4-FFF2-40B4-BE49-F238E27FC236}">
                <a16:creationId xmlns:a16="http://schemas.microsoft.com/office/drawing/2014/main" id="{67BAB6B1-78C9-44D8-8293-4610886899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91163" y="17835563"/>
            <a:ext cx="1400175" cy="1587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8" name="Group 2">
            <a:extLst>
              <a:ext uri="{FF2B5EF4-FFF2-40B4-BE49-F238E27FC236}">
                <a16:creationId xmlns:a16="http://schemas.microsoft.com/office/drawing/2014/main" id="{47FD08BE-224F-46E2-9256-0B118BDFB0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44700" y="175878"/>
            <a:ext cx="23394988" cy="15636875"/>
            <a:chOff x="3684588" y="1855788"/>
            <a:chExt cx="20110450" cy="13441362"/>
          </a:xfrm>
        </p:grpSpPr>
        <p:sp>
          <p:nvSpPr>
            <p:cNvPr id="4140" name="Rectangle 1">
              <a:extLst>
                <a:ext uri="{FF2B5EF4-FFF2-40B4-BE49-F238E27FC236}">
                  <a16:creationId xmlns:a16="http://schemas.microsoft.com/office/drawing/2014/main" id="{2D126303-0FD5-4D7B-AC53-2033B56F4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150" y="1890713"/>
              <a:ext cx="20029488" cy="13352462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BBE0E3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41" name="Freeform 2">
              <a:extLst>
                <a:ext uri="{FF2B5EF4-FFF2-40B4-BE49-F238E27FC236}">
                  <a16:creationId xmlns:a16="http://schemas.microsoft.com/office/drawing/2014/main" id="{FB7293E6-AB1D-46B2-9429-2BFD561C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8866188"/>
              <a:ext cx="20054888" cy="6397625"/>
            </a:xfrm>
            <a:custGeom>
              <a:avLst/>
              <a:gdLst>
                <a:gd name="T0" fmla="*/ 4809 w 27467160"/>
                <a:gd name="T1" fmla="*/ 339058 h 8764077"/>
                <a:gd name="T2" fmla="*/ 163139 w 27467160"/>
                <a:gd name="T3" fmla="*/ 353176 h 8764077"/>
                <a:gd name="T4" fmla="*/ 389324 w 27467160"/>
                <a:gd name="T5" fmla="*/ 364469 h 8764077"/>
                <a:gd name="T6" fmla="*/ 663573 w 27467160"/>
                <a:gd name="T7" fmla="*/ 381410 h 8764077"/>
                <a:gd name="T8" fmla="*/ 895412 w 27467160"/>
                <a:gd name="T9" fmla="*/ 395527 h 8764077"/>
                <a:gd name="T10" fmla="*/ 997195 w 27467160"/>
                <a:gd name="T11" fmla="*/ 372940 h 8764077"/>
                <a:gd name="T12" fmla="*/ 1098978 w 27467160"/>
                <a:gd name="T13" fmla="*/ 355999 h 8764077"/>
                <a:gd name="T14" fmla="*/ 1166834 w 27467160"/>
                <a:gd name="T15" fmla="*/ 387057 h 8764077"/>
                <a:gd name="T16" fmla="*/ 1279926 w 27467160"/>
                <a:gd name="T17" fmla="*/ 387057 h 8764077"/>
                <a:gd name="T18" fmla="*/ 1390191 w 27467160"/>
                <a:gd name="T19" fmla="*/ 387057 h 8764077"/>
                <a:gd name="T20" fmla="*/ 1489147 w 27467160"/>
                <a:gd name="T21" fmla="*/ 361646 h 8764077"/>
                <a:gd name="T22" fmla="*/ 1613549 w 27467160"/>
                <a:gd name="T23" fmla="*/ 367292 h 8764077"/>
                <a:gd name="T24" fmla="*/ 1754914 w 27467160"/>
                <a:gd name="T25" fmla="*/ 353176 h 8764077"/>
                <a:gd name="T26" fmla="*/ 1794496 w 27467160"/>
                <a:gd name="T27" fmla="*/ 364469 h 8764077"/>
                <a:gd name="T28" fmla="*/ 1887797 w 27467160"/>
                <a:gd name="T29" fmla="*/ 350352 h 8764077"/>
                <a:gd name="T30" fmla="*/ 1992408 w 27467160"/>
                <a:gd name="T31" fmla="*/ 358822 h 8764077"/>
                <a:gd name="T32" fmla="*/ 2082882 w 27467160"/>
                <a:gd name="T33" fmla="*/ 370116 h 8764077"/>
                <a:gd name="T34" fmla="*/ 2187493 w 27467160"/>
                <a:gd name="T35" fmla="*/ 344705 h 8764077"/>
                <a:gd name="T36" fmla="*/ 2277967 w 27467160"/>
                <a:gd name="T37" fmla="*/ 350352 h 8764077"/>
                <a:gd name="T38" fmla="*/ 2422160 w 27467160"/>
                <a:gd name="T39" fmla="*/ 322117 h 8764077"/>
                <a:gd name="T40" fmla="*/ 2540907 w 27467160"/>
                <a:gd name="T41" fmla="*/ 285412 h 8764077"/>
                <a:gd name="T42" fmla="*/ 2620071 w 27467160"/>
                <a:gd name="T43" fmla="*/ 296707 h 8764077"/>
                <a:gd name="T44" fmla="*/ 2702063 w 27467160"/>
                <a:gd name="T45" fmla="*/ 288237 h 8764077"/>
                <a:gd name="T46" fmla="*/ 2784054 w 27467160"/>
                <a:gd name="T47" fmla="*/ 274119 h 8764077"/>
                <a:gd name="T48" fmla="*/ 2933903 w 27467160"/>
                <a:gd name="T49" fmla="*/ 271295 h 8764077"/>
                <a:gd name="T50" fmla="*/ 3027204 w 27467160"/>
                <a:gd name="T51" fmla="*/ 260002 h 8764077"/>
                <a:gd name="T52" fmla="*/ 3083749 w 27467160"/>
                <a:gd name="T53" fmla="*/ 214827 h 8764077"/>
                <a:gd name="T54" fmla="*/ 3162914 w 27467160"/>
                <a:gd name="T55" fmla="*/ 206356 h 8764077"/>
                <a:gd name="T56" fmla="*/ 3298625 w 27467160"/>
                <a:gd name="T57" fmla="*/ 214827 h 8764077"/>
                <a:gd name="T58" fmla="*/ 3445645 w 27467160"/>
                <a:gd name="T59" fmla="*/ 200709 h 8764077"/>
                <a:gd name="T60" fmla="*/ 3657694 w 27467160"/>
                <a:gd name="T61" fmla="*/ 172475 h 8764077"/>
                <a:gd name="T62" fmla="*/ 3807541 w 27467160"/>
                <a:gd name="T63" fmla="*/ 141417 h 8764077"/>
                <a:gd name="T64" fmla="*/ 3937598 w 27467160"/>
                <a:gd name="T65" fmla="*/ 101888 h 8764077"/>
                <a:gd name="T66" fmla="*/ 4070481 w 27467160"/>
                <a:gd name="T67" fmla="*/ 51066 h 8764077"/>
                <a:gd name="T68" fmla="*/ 4132682 w 27467160"/>
                <a:gd name="T69" fmla="*/ 25655 h 8764077"/>
                <a:gd name="T70" fmla="*/ 4160955 w 27467160"/>
                <a:gd name="T71" fmla="*/ 244 h 8764077"/>
                <a:gd name="T72" fmla="*/ 4160955 w 27467160"/>
                <a:gd name="T73" fmla="*/ 93418 h 8764077"/>
                <a:gd name="T74" fmla="*/ 4155301 w 27467160"/>
                <a:gd name="T75" fmla="*/ 1214328 h 8764077"/>
                <a:gd name="T76" fmla="*/ 4158128 w 27467160"/>
                <a:gd name="T77" fmla="*/ 1324443 h 8764077"/>
                <a:gd name="T78" fmla="*/ 3943252 w 27467160"/>
                <a:gd name="T79" fmla="*/ 1321620 h 8764077"/>
                <a:gd name="T80" fmla="*/ 81146 w 27467160"/>
                <a:gd name="T81" fmla="*/ 1321620 h 8764077"/>
                <a:gd name="T82" fmla="*/ 7637 w 27467160"/>
                <a:gd name="T83" fmla="*/ 1318796 h 8764077"/>
                <a:gd name="T84" fmla="*/ 1982 w 27467160"/>
                <a:gd name="T85" fmla="*/ 1211505 h 8764077"/>
                <a:gd name="T86" fmla="*/ 4809 w 27467160"/>
                <a:gd name="T87" fmla="*/ 339058 h 87640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467160" h="8764077">
                  <a:moveTo>
                    <a:pt x="31745" y="2240959"/>
                  </a:moveTo>
                  <a:cubicBezTo>
                    <a:pt x="28052" y="2124132"/>
                    <a:pt x="653786" y="2306273"/>
                    <a:pt x="1076774" y="2334265"/>
                  </a:cubicBezTo>
                  <a:cubicBezTo>
                    <a:pt x="1499762" y="2362257"/>
                    <a:pt x="2569672" y="2408910"/>
                    <a:pt x="2569672" y="2408910"/>
                  </a:cubicBezTo>
                  <a:lnTo>
                    <a:pt x="4379811" y="2520877"/>
                  </a:lnTo>
                  <a:cubicBezTo>
                    <a:pt x="4936537" y="2555089"/>
                    <a:pt x="5543027" y="2623513"/>
                    <a:pt x="5910031" y="2614183"/>
                  </a:cubicBezTo>
                  <a:cubicBezTo>
                    <a:pt x="6277035" y="2604853"/>
                    <a:pt x="6357900" y="2508437"/>
                    <a:pt x="6581835" y="2464894"/>
                  </a:cubicBezTo>
                  <a:cubicBezTo>
                    <a:pt x="6805770" y="2421351"/>
                    <a:pt x="7067027" y="2337375"/>
                    <a:pt x="7253639" y="2352926"/>
                  </a:cubicBezTo>
                  <a:cubicBezTo>
                    <a:pt x="7440251" y="2368477"/>
                    <a:pt x="7502455" y="2523988"/>
                    <a:pt x="7701508" y="2558200"/>
                  </a:cubicBezTo>
                  <a:cubicBezTo>
                    <a:pt x="7900561" y="2592412"/>
                    <a:pt x="8447957" y="2558200"/>
                    <a:pt x="8447957" y="2558200"/>
                  </a:cubicBezTo>
                  <a:cubicBezTo>
                    <a:pt x="8693663" y="2558200"/>
                    <a:pt x="8945590" y="2586192"/>
                    <a:pt x="9175745" y="2558200"/>
                  </a:cubicBezTo>
                  <a:cubicBezTo>
                    <a:pt x="9405900" y="2530208"/>
                    <a:pt x="9583182" y="2412021"/>
                    <a:pt x="9828888" y="2390249"/>
                  </a:cubicBezTo>
                  <a:cubicBezTo>
                    <a:pt x="10074594" y="2368477"/>
                    <a:pt x="10357623" y="2436902"/>
                    <a:pt x="10649982" y="2427571"/>
                  </a:cubicBezTo>
                  <a:cubicBezTo>
                    <a:pt x="10942341" y="2418240"/>
                    <a:pt x="11383990" y="2337375"/>
                    <a:pt x="11583043" y="2334265"/>
                  </a:cubicBezTo>
                  <a:cubicBezTo>
                    <a:pt x="11782096" y="2331155"/>
                    <a:pt x="11698120" y="2412020"/>
                    <a:pt x="11844300" y="2408910"/>
                  </a:cubicBezTo>
                  <a:cubicBezTo>
                    <a:pt x="11990480" y="2405800"/>
                    <a:pt x="12242407" y="2321824"/>
                    <a:pt x="12460121" y="2315604"/>
                  </a:cubicBezTo>
                  <a:cubicBezTo>
                    <a:pt x="12677835" y="2309384"/>
                    <a:pt x="12935982" y="2349816"/>
                    <a:pt x="13150586" y="2371587"/>
                  </a:cubicBezTo>
                  <a:cubicBezTo>
                    <a:pt x="13365190" y="2393358"/>
                    <a:pt x="13533141" y="2461783"/>
                    <a:pt x="13747745" y="2446232"/>
                  </a:cubicBezTo>
                  <a:cubicBezTo>
                    <a:pt x="13962349" y="2430681"/>
                    <a:pt x="14223607" y="2300052"/>
                    <a:pt x="14438211" y="2278281"/>
                  </a:cubicBezTo>
                  <a:cubicBezTo>
                    <a:pt x="14652815" y="2256510"/>
                    <a:pt x="14777223" y="2340485"/>
                    <a:pt x="15035370" y="2315604"/>
                  </a:cubicBezTo>
                  <a:cubicBezTo>
                    <a:pt x="15293517" y="2290723"/>
                    <a:pt x="15697843" y="2200527"/>
                    <a:pt x="15987092" y="2128992"/>
                  </a:cubicBezTo>
                  <a:cubicBezTo>
                    <a:pt x="16276341" y="2057457"/>
                    <a:pt x="16553150" y="1914388"/>
                    <a:pt x="16770864" y="1886396"/>
                  </a:cubicBezTo>
                  <a:cubicBezTo>
                    <a:pt x="16988578" y="1858404"/>
                    <a:pt x="17116097" y="1957931"/>
                    <a:pt x="17293378" y="1961041"/>
                  </a:cubicBezTo>
                  <a:cubicBezTo>
                    <a:pt x="17470659" y="1964151"/>
                    <a:pt x="17654161" y="1929939"/>
                    <a:pt x="17834553" y="1905057"/>
                  </a:cubicBezTo>
                  <a:cubicBezTo>
                    <a:pt x="18014945" y="1880175"/>
                    <a:pt x="18120692" y="1830412"/>
                    <a:pt x="18375729" y="1811751"/>
                  </a:cubicBezTo>
                  <a:cubicBezTo>
                    <a:pt x="18630766" y="1793090"/>
                    <a:pt x="19097296" y="1808640"/>
                    <a:pt x="19364774" y="1793089"/>
                  </a:cubicBezTo>
                  <a:cubicBezTo>
                    <a:pt x="19632252" y="1777538"/>
                    <a:pt x="19815753" y="1780649"/>
                    <a:pt x="19980594" y="1718445"/>
                  </a:cubicBezTo>
                  <a:cubicBezTo>
                    <a:pt x="20145435" y="1656241"/>
                    <a:pt x="20204529" y="1478959"/>
                    <a:pt x="20353819" y="1419865"/>
                  </a:cubicBezTo>
                  <a:cubicBezTo>
                    <a:pt x="20503109" y="1360771"/>
                    <a:pt x="20639958" y="1363881"/>
                    <a:pt x="20876333" y="1363881"/>
                  </a:cubicBezTo>
                  <a:cubicBezTo>
                    <a:pt x="21112708" y="1363881"/>
                    <a:pt x="21461052" y="1426085"/>
                    <a:pt x="21772072" y="1419865"/>
                  </a:cubicBezTo>
                  <a:cubicBezTo>
                    <a:pt x="22083092" y="1413645"/>
                    <a:pt x="22347459" y="1373212"/>
                    <a:pt x="22742455" y="1326559"/>
                  </a:cubicBezTo>
                  <a:cubicBezTo>
                    <a:pt x="23137451" y="1279906"/>
                    <a:pt x="23743941" y="1205261"/>
                    <a:pt x="24142047" y="1139947"/>
                  </a:cubicBezTo>
                  <a:cubicBezTo>
                    <a:pt x="24540153" y="1074633"/>
                    <a:pt x="24823182" y="1012428"/>
                    <a:pt x="25131092" y="934673"/>
                  </a:cubicBezTo>
                  <a:cubicBezTo>
                    <a:pt x="25439002" y="856918"/>
                    <a:pt x="25700259" y="772942"/>
                    <a:pt x="25989508" y="673416"/>
                  </a:cubicBezTo>
                  <a:cubicBezTo>
                    <a:pt x="26278757" y="573890"/>
                    <a:pt x="26651982" y="421489"/>
                    <a:pt x="26866586" y="337514"/>
                  </a:cubicBezTo>
                  <a:cubicBezTo>
                    <a:pt x="27081190" y="253538"/>
                    <a:pt x="27177607" y="225547"/>
                    <a:pt x="27277133" y="169563"/>
                  </a:cubicBezTo>
                  <a:cubicBezTo>
                    <a:pt x="27376660" y="113579"/>
                    <a:pt x="27461218" y="-15883"/>
                    <a:pt x="27463745" y="1612"/>
                  </a:cubicBezTo>
                  <a:cubicBezTo>
                    <a:pt x="27466272" y="19107"/>
                    <a:pt x="27469965" y="22994"/>
                    <a:pt x="27463745" y="617432"/>
                  </a:cubicBezTo>
                  <a:cubicBezTo>
                    <a:pt x="27457525" y="1211870"/>
                    <a:pt x="27392210" y="7360354"/>
                    <a:pt x="27426423" y="8025938"/>
                  </a:cubicBezTo>
                  <a:cubicBezTo>
                    <a:pt x="27460636" y="8691522"/>
                    <a:pt x="27417092" y="8803489"/>
                    <a:pt x="27445084" y="8753726"/>
                  </a:cubicBezTo>
                  <a:cubicBezTo>
                    <a:pt x="27473076" y="8703963"/>
                    <a:pt x="26026831" y="8735065"/>
                    <a:pt x="26026831" y="8735065"/>
                  </a:cubicBezTo>
                  <a:lnTo>
                    <a:pt x="535598" y="8735065"/>
                  </a:lnTo>
                  <a:cubicBezTo>
                    <a:pt x="197169" y="8731955"/>
                    <a:pt x="118442" y="8694827"/>
                    <a:pt x="50406" y="8716404"/>
                  </a:cubicBezTo>
                  <a:cubicBezTo>
                    <a:pt x="-36680" y="8595106"/>
                    <a:pt x="16194" y="9086518"/>
                    <a:pt x="13084" y="8007277"/>
                  </a:cubicBezTo>
                  <a:cubicBezTo>
                    <a:pt x="9974" y="6928036"/>
                    <a:pt x="35438" y="2357786"/>
                    <a:pt x="31745" y="2240959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3">
              <a:extLst>
                <a:ext uri="{FF2B5EF4-FFF2-40B4-BE49-F238E27FC236}">
                  <a16:creationId xmlns:a16="http://schemas.microsoft.com/office/drawing/2014/main" id="{7CA3B192-0BD8-4D9C-B5FC-11C454DC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10177463"/>
              <a:ext cx="20027900" cy="5119687"/>
            </a:xfrm>
            <a:custGeom>
              <a:avLst/>
              <a:gdLst>
                <a:gd name="T0" fmla="*/ 917 w 27429614"/>
                <a:gd name="T1" fmla="*/ 330194 h 7011262"/>
                <a:gd name="T2" fmla="*/ 130997 w 27429614"/>
                <a:gd name="T3" fmla="*/ 333023 h 7011262"/>
                <a:gd name="T4" fmla="*/ 150792 w 27429614"/>
                <a:gd name="T5" fmla="*/ 349997 h 7011262"/>
                <a:gd name="T6" fmla="*/ 196037 w 27429614"/>
                <a:gd name="T7" fmla="*/ 335852 h 7011262"/>
                <a:gd name="T8" fmla="*/ 258248 w 27429614"/>
                <a:gd name="T9" fmla="*/ 358485 h 7011262"/>
                <a:gd name="T10" fmla="*/ 283699 w 27429614"/>
                <a:gd name="T11" fmla="*/ 352828 h 7011262"/>
                <a:gd name="T12" fmla="*/ 331772 w 27429614"/>
                <a:gd name="T13" fmla="*/ 361314 h 7011262"/>
                <a:gd name="T14" fmla="*/ 399640 w 27429614"/>
                <a:gd name="T15" fmla="*/ 366972 h 7011262"/>
                <a:gd name="T16" fmla="*/ 456196 w 27429614"/>
                <a:gd name="T17" fmla="*/ 381117 h 7011262"/>
                <a:gd name="T18" fmla="*/ 483531 w 27429614"/>
                <a:gd name="T19" fmla="*/ 383003 h 7011262"/>
                <a:gd name="T20" fmla="*/ 508746 w 27429614"/>
                <a:gd name="T21" fmla="*/ 353534 h 7011262"/>
                <a:gd name="T22" fmla="*/ 524064 w 27429614"/>
                <a:gd name="T23" fmla="*/ 400922 h 7011262"/>
                <a:gd name="T24" fmla="*/ 625866 w 27429614"/>
                <a:gd name="T25" fmla="*/ 412238 h 7011262"/>
                <a:gd name="T26" fmla="*/ 685249 w 27429614"/>
                <a:gd name="T27" fmla="*/ 417896 h 7011262"/>
                <a:gd name="T28" fmla="*/ 787051 w 27429614"/>
                <a:gd name="T29" fmla="*/ 417896 h 7011262"/>
                <a:gd name="T30" fmla="*/ 897336 w 27429614"/>
                <a:gd name="T31" fmla="*/ 417896 h 7011262"/>
                <a:gd name="T32" fmla="*/ 1021761 w 27429614"/>
                <a:gd name="T33" fmla="*/ 420725 h 7011262"/>
                <a:gd name="T34" fmla="*/ 1154668 w 27429614"/>
                <a:gd name="T35" fmla="*/ 420725 h 7011262"/>
                <a:gd name="T36" fmla="*/ 1363927 w 27429614"/>
                <a:gd name="T37" fmla="*/ 395264 h 7011262"/>
                <a:gd name="T38" fmla="*/ 1502491 w 27429614"/>
                <a:gd name="T39" fmla="*/ 392435 h 7011262"/>
                <a:gd name="T40" fmla="*/ 1694783 w 27429614"/>
                <a:gd name="T41" fmla="*/ 395264 h 7011262"/>
                <a:gd name="T42" fmla="*/ 1768307 w 27429614"/>
                <a:gd name="T43" fmla="*/ 386776 h 7011262"/>
                <a:gd name="T44" fmla="*/ 1833346 w 27429614"/>
                <a:gd name="T45" fmla="*/ 389605 h 7011262"/>
                <a:gd name="T46" fmla="*/ 1977565 w 27429614"/>
                <a:gd name="T47" fmla="*/ 378289 h 7011262"/>
                <a:gd name="T48" fmla="*/ 2104817 w 27429614"/>
                <a:gd name="T49" fmla="*/ 361314 h 7011262"/>
                <a:gd name="T50" fmla="*/ 2282970 w 27429614"/>
                <a:gd name="T51" fmla="*/ 361314 h 7011262"/>
                <a:gd name="T52" fmla="*/ 2363093 w 27429614"/>
                <a:gd name="T53" fmla="*/ 358013 h 7011262"/>
                <a:gd name="T54" fmla="*/ 2413050 w 27429614"/>
                <a:gd name="T55" fmla="*/ 344340 h 7011262"/>
                <a:gd name="T56" fmla="*/ 2512024 w 27429614"/>
                <a:gd name="T57" fmla="*/ 337974 h 7011262"/>
                <a:gd name="T58" fmla="*/ 2605342 w 27429614"/>
                <a:gd name="T59" fmla="*/ 347168 h 7011262"/>
                <a:gd name="T60" fmla="*/ 2797633 w 27429614"/>
                <a:gd name="T61" fmla="*/ 358485 h 7011262"/>
                <a:gd name="T62" fmla="*/ 2907919 w 27429614"/>
                <a:gd name="T63" fmla="*/ 344340 h 7011262"/>
                <a:gd name="T64" fmla="*/ 3103039 w 27429614"/>
                <a:gd name="T65" fmla="*/ 287758 h 7011262"/>
                <a:gd name="T66" fmla="*/ 3399960 w 27429614"/>
                <a:gd name="T67" fmla="*/ 200055 h 7011262"/>
                <a:gd name="T68" fmla="*/ 3589425 w 27429614"/>
                <a:gd name="T69" fmla="*/ 168935 h 7011262"/>
                <a:gd name="T70" fmla="*/ 3761922 w 27429614"/>
                <a:gd name="T71" fmla="*/ 118011 h 7011262"/>
                <a:gd name="T72" fmla="*/ 3974009 w 27429614"/>
                <a:gd name="T73" fmla="*/ 84061 h 7011262"/>
                <a:gd name="T74" fmla="*/ 4123884 w 27429614"/>
                <a:gd name="T75" fmla="*/ 24650 h 7011262"/>
                <a:gd name="T76" fmla="*/ 4154990 w 27429614"/>
                <a:gd name="T77" fmla="*/ 13334 h 7011262"/>
                <a:gd name="T78" fmla="*/ 4152161 w 27429614"/>
                <a:gd name="T79" fmla="*/ 208541 h 7011262"/>
                <a:gd name="T80" fmla="*/ 4154990 w 27429614"/>
                <a:gd name="T81" fmla="*/ 833776 h 7011262"/>
                <a:gd name="T82" fmla="*/ 4149333 w 27429614"/>
                <a:gd name="T83" fmla="*/ 1051618 h 7011262"/>
                <a:gd name="T84" fmla="*/ 3979664 w 27429614"/>
                <a:gd name="T85" fmla="*/ 1062933 h 7011262"/>
                <a:gd name="T86" fmla="*/ 221486 w 27429614"/>
                <a:gd name="T87" fmla="*/ 1051618 h 7011262"/>
                <a:gd name="T88" fmla="*/ 30609 w 27429614"/>
                <a:gd name="T89" fmla="*/ 1051618 h 7011262"/>
                <a:gd name="T90" fmla="*/ 917 w 27429614"/>
                <a:gd name="T91" fmla="*/ 983719 h 7011262"/>
                <a:gd name="T92" fmla="*/ 917 w 27429614"/>
                <a:gd name="T93" fmla="*/ 330194 h 70112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429614" h="7011262">
                  <a:moveTo>
                    <a:pt x="6049" y="2178006"/>
                  </a:moveTo>
                  <a:cubicBezTo>
                    <a:pt x="10714" y="2058262"/>
                    <a:pt x="699624" y="2174896"/>
                    <a:pt x="864465" y="2196667"/>
                  </a:cubicBezTo>
                  <a:cubicBezTo>
                    <a:pt x="1029306" y="2218438"/>
                    <a:pt x="923559" y="2305524"/>
                    <a:pt x="995094" y="2308634"/>
                  </a:cubicBezTo>
                  <a:cubicBezTo>
                    <a:pt x="1066629" y="2311744"/>
                    <a:pt x="1175485" y="2205997"/>
                    <a:pt x="1293673" y="2215328"/>
                  </a:cubicBezTo>
                  <a:cubicBezTo>
                    <a:pt x="1411861" y="2224659"/>
                    <a:pt x="1607804" y="2345957"/>
                    <a:pt x="1704220" y="2364618"/>
                  </a:cubicBezTo>
                  <a:cubicBezTo>
                    <a:pt x="1800636" y="2383279"/>
                    <a:pt x="1791306" y="2324186"/>
                    <a:pt x="1872171" y="2327296"/>
                  </a:cubicBezTo>
                  <a:cubicBezTo>
                    <a:pt x="1953036" y="2330406"/>
                    <a:pt x="2061894" y="2367728"/>
                    <a:pt x="2189412" y="2383279"/>
                  </a:cubicBezTo>
                  <a:cubicBezTo>
                    <a:pt x="2316930" y="2398830"/>
                    <a:pt x="2500433" y="2398831"/>
                    <a:pt x="2637282" y="2420602"/>
                  </a:cubicBezTo>
                  <a:cubicBezTo>
                    <a:pt x="2774131" y="2442373"/>
                    <a:pt x="2918237" y="2496284"/>
                    <a:pt x="3010506" y="2513908"/>
                  </a:cubicBezTo>
                  <a:cubicBezTo>
                    <a:pt x="3102775" y="2531532"/>
                    <a:pt x="3133100" y="2556673"/>
                    <a:pt x="3190898" y="2526348"/>
                  </a:cubicBezTo>
                  <a:cubicBezTo>
                    <a:pt x="3248696" y="2496023"/>
                    <a:pt x="3312713" y="2312262"/>
                    <a:pt x="3357293" y="2331960"/>
                  </a:cubicBezTo>
                  <a:cubicBezTo>
                    <a:pt x="3401873" y="2351658"/>
                    <a:pt x="3329561" y="2579999"/>
                    <a:pt x="3458376" y="2644536"/>
                  </a:cubicBezTo>
                  <a:cubicBezTo>
                    <a:pt x="3587191" y="2709073"/>
                    <a:pt x="3952899" y="2700520"/>
                    <a:pt x="4130180" y="2719181"/>
                  </a:cubicBezTo>
                  <a:cubicBezTo>
                    <a:pt x="4307461" y="2737842"/>
                    <a:pt x="4344784" y="2750284"/>
                    <a:pt x="4522065" y="2756504"/>
                  </a:cubicBezTo>
                  <a:cubicBezTo>
                    <a:pt x="4699346" y="2762724"/>
                    <a:pt x="5193869" y="2756504"/>
                    <a:pt x="5193869" y="2756504"/>
                  </a:cubicBezTo>
                  <a:lnTo>
                    <a:pt x="5921657" y="2756504"/>
                  </a:lnTo>
                  <a:cubicBezTo>
                    <a:pt x="6179804" y="2759614"/>
                    <a:pt x="6459722" y="2772055"/>
                    <a:pt x="6742751" y="2775165"/>
                  </a:cubicBezTo>
                  <a:cubicBezTo>
                    <a:pt x="7025780" y="2778275"/>
                    <a:pt x="7243494" y="2803157"/>
                    <a:pt x="7619829" y="2775165"/>
                  </a:cubicBezTo>
                  <a:cubicBezTo>
                    <a:pt x="7996164" y="2747173"/>
                    <a:pt x="8618204" y="2638316"/>
                    <a:pt x="9000759" y="2607214"/>
                  </a:cubicBezTo>
                  <a:cubicBezTo>
                    <a:pt x="9383314" y="2576112"/>
                    <a:pt x="9551265" y="2588553"/>
                    <a:pt x="9915159" y="2588553"/>
                  </a:cubicBezTo>
                  <a:cubicBezTo>
                    <a:pt x="10279053" y="2588553"/>
                    <a:pt x="10891763" y="2613434"/>
                    <a:pt x="11184122" y="2607214"/>
                  </a:cubicBezTo>
                  <a:cubicBezTo>
                    <a:pt x="11476481" y="2600994"/>
                    <a:pt x="11516914" y="2557451"/>
                    <a:pt x="11669314" y="2551230"/>
                  </a:cubicBezTo>
                  <a:cubicBezTo>
                    <a:pt x="11821714" y="2545010"/>
                    <a:pt x="11868367" y="2579222"/>
                    <a:pt x="12098522" y="2569891"/>
                  </a:cubicBezTo>
                  <a:cubicBezTo>
                    <a:pt x="12328677" y="2560560"/>
                    <a:pt x="12751665" y="2526349"/>
                    <a:pt x="13050245" y="2495247"/>
                  </a:cubicBezTo>
                  <a:cubicBezTo>
                    <a:pt x="13348825" y="2464145"/>
                    <a:pt x="13554098" y="2401940"/>
                    <a:pt x="13890000" y="2383279"/>
                  </a:cubicBezTo>
                  <a:cubicBezTo>
                    <a:pt x="14225902" y="2364618"/>
                    <a:pt x="14781592" y="2386907"/>
                    <a:pt x="15065657" y="2383279"/>
                  </a:cubicBezTo>
                  <a:cubicBezTo>
                    <a:pt x="15349722" y="2379651"/>
                    <a:pt x="15451324" y="2380169"/>
                    <a:pt x="15594393" y="2361508"/>
                  </a:cubicBezTo>
                  <a:cubicBezTo>
                    <a:pt x="15737462" y="2342847"/>
                    <a:pt x="15760269" y="2293343"/>
                    <a:pt x="15924073" y="2271312"/>
                  </a:cubicBezTo>
                  <a:cubicBezTo>
                    <a:pt x="16087877" y="2249281"/>
                    <a:pt x="16365722" y="2226214"/>
                    <a:pt x="16577216" y="2229324"/>
                  </a:cubicBezTo>
                  <a:cubicBezTo>
                    <a:pt x="16788710" y="2232434"/>
                    <a:pt x="16878906" y="2267424"/>
                    <a:pt x="17193037" y="2289973"/>
                  </a:cubicBezTo>
                  <a:cubicBezTo>
                    <a:pt x="17507168" y="2312522"/>
                    <a:pt x="18129208" y="2367728"/>
                    <a:pt x="18462000" y="2364618"/>
                  </a:cubicBezTo>
                  <a:cubicBezTo>
                    <a:pt x="18794792" y="2361508"/>
                    <a:pt x="18853886" y="2349067"/>
                    <a:pt x="19189788" y="2271312"/>
                  </a:cubicBezTo>
                  <a:cubicBezTo>
                    <a:pt x="19525690" y="2193557"/>
                    <a:pt x="20477412" y="1898087"/>
                    <a:pt x="20477412" y="1898087"/>
                  </a:cubicBezTo>
                  <a:cubicBezTo>
                    <a:pt x="21018588" y="1739466"/>
                    <a:pt x="21901886" y="1450217"/>
                    <a:pt x="22436841" y="1319589"/>
                  </a:cubicBezTo>
                  <a:cubicBezTo>
                    <a:pt x="22971796" y="1188961"/>
                    <a:pt x="23289037" y="1204512"/>
                    <a:pt x="23687143" y="1114316"/>
                  </a:cubicBezTo>
                  <a:cubicBezTo>
                    <a:pt x="24085249" y="1024120"/>
                    <a:pt x="24402490" y="871720"/>
                    <a:pt x="24825478" y="778414"/>
                  </a:cubicBezTo>
                  <a:cubicBezTo>
                    <a:pt x="25248466" y="685108"/>
                    <a:pt x="25826963" y="657116"/>
                    <a:pt x="26225069" y="554479"/>
                  </a:cubicBezTo>
                  <a:cubicBezTo>
                    <a:pt x="26623175" y="451842"/>
                    <a:pt x="27015061" y="240349"/>
                    <a:pt x="27214114" y="162594"/>
                  </a:cubicBezTo>
                  <a:cubicBezTo>
                    <a:pt x="27413167" y="84839"/>
                    <a:pt x="27388286" y="-114214"/>
                    <a:pt x="27419388" y="87949"/>
                  </a:cubicBezTo>
                  <a:cubicBezTo>
                    <a:pt x="27450490" y="290112"/>
                    <a:pt x="27400727" y="473614"/>
                    <a:pt x="27400727" y="1375573"/>
                  </a:cubicBezTo>
                  <a:cubicBezTo>
                    <a:pt x="27400727" y="2277532"/>
                    <a:pt x="27422498" y="4572864"/>
                    <a:pt x="27419388" y="5499705"/>
                  </a:cubicBezTo>
                  <a:cubicBezTo>
                    <a:pt x="27416278" y="6426546"/>
                    <a:pt x="27444270" y="6889966"/>
                    <a:pt x="27382065" y="6936618"/>
                  </a:cubicBezTo>
                  <a:cubicBezTo>
                    <a:pt x="27319860" y="6983270"/>
                    <a:pt x="26850220" y="7011262"/>
                    <a:pt x="26262391" y="7011262"/>
                  </a:cubicBezTo>
                  <a:lnTo>
                    <a:pt x="1461623" y="6936618"/>
                  </a:lnTo>
                  <a:cubicBezTo>
                    <a:pt x="373052" y="6967721"/>
                    <a:pt x="659193" y="6913292"/>
                    <a:pt x="201992" y="6936619"/>
                  </a:cubicBezTo>
                  <a:cubicBezTo>
                    <a:pt x="93135" y="6894631"/>
                    <a:pt x="16934" y="6824651"/>
                    <a:pt x="6049" y="6488749"/>
                  </a:cubicBezTo>
                  <a:cubicBezTo>
                    <a:pt x="-4836" y="6152847"/>
                    <a:pt x="1384" y="2297750"/>
                    <a:pt x="6049" y="2178006"/>
                  </a:cubicBezTo>
                  <a:close/>
                </a:path>
              </a:pathLst>
            </a:custGeom>
            <a:solidFill>
              <a:srgbClr val="FAB900"/>
            </a:solidFill>
            <a:ln w="9525" cap="flat" cmpd="sng" algn="ctr">
              <a:solidFill>
                <a:srgbClr val="FAB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217">
              <a:extLst>
                <a:ext uri="{FF2B5EF4-FFF2-40B4-BE49-F238E27FC236}">
                  <a16:creationId xmlns:a16="http://schemas.microsoft.com/office/drawing/2014/main" id="{6F1C9A72-6F1E-464D-B662-2FE549E0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938" y="4049713"/>
              <a:ext cx="6391275" cy="177800"/>
            </a:xfrm>
            <a:custGeom>
              <a:avLst/>
              <a:gdLst>
                <a:gd name="T0" fmla="*/ 0 w 8752114"/>
                <a:gd name="T1" fmla="*/ 30561 h 242038"/>
                <a:gd name="T2" fmla="*/ 121672 w 8752114"/>
                <a:gd name="T3" fmla="*/ 36390 h 242038"/>
                <a:gd name="T4" fmla="*/ 161286 w 8752114"/>
                <a:gd name="T5" fmla="*/ 7245 h 242038"/>
                <a:gd name="T6" fmla="*/ 226366 w 8752114"/>
                <a:gd name="T7" fmla="*/ 21817 h 242038"/>
                <a:gd name="T8" fmla="*/ 280128 w 8752114"/>
                <a:gd name="T9" fmla="*/ 4330 h 242038"/>
                <a:gd name="T10" fmla="*/ 331060 w 8752114"/>
                <a:gd name="T11" fmla="*/ 15988 h 242038"/>
                <a:gd name="T12" fmla="*/ 664950 w 8752114"/>
                <a:gd name="T13" fmla="*/ 13074 h 242038"/>
                <a:gd name="T14" fmla="*/ 724371 w 8752114"/>
                <a:gd name="T15" fmla="*/ 36390 h 242038"/>
                <a:gd name="T16" fmla="*/ 803600 w 8752114"/>
                <a:gd name="T17" fmla="*/ 1416 h 242038"/>
                <a:gd name="T18" fmla="*/ 1327071 w 8752114"/>
                <a:gd name="T19" fmla="*/ 10159 h 2420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52114" h="242038">
                  <a:moveTo>
                    <a:pt x="0" y="195675"/>
                  </a:moveTo>
                  <a:cubicBezTo>
                    <a:pt x="312575" y="226777"/>
                    <a:pt x="625151" y="257879"/>
                    <a:pt x="802433" y="232997"/>
                  </a:cubicBezTo>
                  <a:cubicBezTo>
                    <a:pt x="979715" y="208115"/>
                    <a:pt x="948613" y="61936"/>
                    <a:pt x="1063690" y="46385"/>
                  </a:cubicBezTo>
                  <a:cubicBezTo>
                    <a:pt x="1178767" y="30834"/>
                    <a:pt x="1362270" y="142801"/>
                    <a:pt x="1492898" y="139691"/>
                  </a:cubicBezTo>
                  <a:cubicBezTo>
                    <a:pt x="1623526" y="136581"/>
                    <a:pt x="1732384" y="33944"/>
                    <a:pt x="1847461" y="27724"/>
                  </a:cubicBezTo>
                  <a:cubicBezTo>
                    <a:pt x="1962538" y="21504"/>
                    <a:pt x="1760375" y="93038"/>
                    <a:pt x="2183363" y="102369"/>
                  </a:cubicBezTo>
                  <a:cubicBezTo>
                    <a:pt x="2606351" y="111700"/>
                    <a:pt x="3953070" y="61937"/>
                    <a:pt x="4385388" y="83708"/>
                  </a:cubicBezTo>
                  <a:cubicBezTo>
                    <a:pt x="4817706" y="105479"/>
                    <a:pt x="4624873" y="245438"/>
                    <a:pt x="4777273" y="232997"/>
                  </a:cubicBezTo>
                  <a:cubicBezTo>
                    <a:pt x="4929673" y="220556"/>
                    <a:pt x="4637315" y="37055"/>
                    <a:pt x="5299788" y="9063"/>
                  </a:cubicBezTo>
                  <a:cubicBezTo>
                    <a:pt x="5962261" y="-18929"/>
                    <a:pt x="7357187" y="23058"/>
                    <a:pt x="8752114" y="65046"/>
                  </a:cubicBezTo>
                </a:path>
              </a:pathLst>
            </a:custGeom>
            <a:noFill/>
            <a:ln w="698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Rectangle 12">
              <a:extLst>
                <a:ext uri="{FF2B5EF4-FFF2-40B4-BE49-F238E27FC236}">
                  <a16:creationId xmlns:a16="http://schemas.microsoft.com/office/drawing/2014/main" id="{F8D2D895-B6D9-43CC-B074-1F15581AE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2549188" y="8010525"/>
              <a:ext cx="106362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45" name="Rectangle 12">
              <a:extLst>
                <a:ext uri="{FF2B5EF4-FFF2-40B4-BE49-F238E27FC236}">
                  <a16:creationId xmlns:a16="http://schemas.microsoft.com/office/drawing/2014/main" id="{987F5B39-51C6-4F12-997B-5FCDADD53A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60000">
              <a:off x="12903200" y="8066088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46" name="Rectangle 12">
              <a:extLst>
                <a:ext uri="{FF2B5EF4-FFF2-40B4-BE49-F238E27FC236}">
                  <a16:creationId xmlns:a16="http://schemas.microsoft.com/office/drawing/2014/main" id="{C52BE7C1-5ACC-4A76-B84A-7F9A44B8EE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20000">
              <a:off x="13258801" y="8124825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47" name="Rectangle 12">
              <a:extLst>
                <a:ext uri="{FF2B5EF4-FFF2-40B4-BE49-F238E27FC236}">
                  <a16:creationId xmlns:a16="http://schemas.microsoft.com/office/drawing/2014/main" id="{D32C0B35-A48F-451A-8ECD-2EFB8171FA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000000">
              <a:off x="13611226" y="8099425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48" name="Rectangle 12">
              <a:extLst>
                <a:ext uri="{FF2B5EF4-FFF2-40B4-BE49-F238E27FC236}">
                  <a16:creationId xmlns:a16="http://schemas.microsoft.com/office/drawing/2014/main" id="{03CA899C-CBEE-455A-B3E5-F33F952FF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5649575" y="8085138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49" name="Rectangle 12">
              <a:extLst>
                <a:ext uri="{FF2B5EF4-FFF2-40B4-BE49-F238E27FC236}">
                  <a16:creationId xmlns:a16="http://schemas.microsoft.com/office/drawing/2014/main" id="{A30942CF-CED8-44A9-8A5A-BF6F85D5FC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6009937" y="8085138"/>
              <a:ext cx="106363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0" name="Rectangle 12">
              <a:extLst>
                <a:ext uri="{FF2B5EF4-FFF2-40B4-BE49-F238E27FC236}">
                  <a16:creationId xmlns:a16="http://schemas.microsoft.com/office/drawing/2014/main" id="{D0E84D02-9F31-47A3-A8C9-08007AD27F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6368712" y="8062913"/>
              <a:ext cx="106363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1" name="Rectangle 225">
              <a:extLst>
                <a:ext uri="{FF2B5EF4-FFF2-40B4-BE49-F238E27FC236}">
                  <a16:creationId xmlns:a16="http://schemas.microsoft.com/office/drawing/2014/main" id="{E3F5C2AD-BB0B-4F94-B777-0FD9F49FDE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6696532" y="8068469"/>
              <a:ext cx="107950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2" name="Rectangle 226">
              <a:extLst>
                <a:ext uri="{FF2B5EF4-FFF2-40B4-BE49-F238E27FC236}">
                  <a16:creationId xmlns:a16="http://schemas.microsoft.com/office/drawing/2014/main" id="{909E9588-DB64-4CD9-A340-0ACFE1C83D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7034670" y="8070056"/>
              <a:ext cx="106362" cy="288925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3" name="Rectangle 12">
              <a:extLst>
                <a:ext uri="{FF2B5EF4-FFF2-40B4-BE49-F238E27FC236}">
                  <a16:creationId xmlns:a16="http://schemas.microsoft.com/office/drawing/2014/main" id="{FBE90BA7-E5D6-4F41-9318-25B846638F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7367250" y="8075613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4" name="Rectangle 12">
              <a:extLst>
                <a:ext uri="{FF2B5EF4-FFF2-40B4-BE49-F238E27FC236}">
                  <a16:creationId xmlns:a16="http://schemas.microsoft.com/office/drawing/2014/main" id="{532E29F5-3DB1-4438-AC61-BDA2421AD9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7694275" y="8075613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5" name="Rectangle 12">
              <a:extLst>
                <a:ext uri="{FF2B5EF4-FFF2-40B4-BE49-F238E27FC236}">
                  <a16:creationId xmlns:a16="http://schemas.microsoft.com/office/drawing/2014/main" id="{10E2B753-D480-4191-B95C-F028E7B104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180000">
              <a:off x="18210212" y="8043863"/>
              <a:ext cx="106363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6" name="Rectangle 12">
              <a:extLst>
                <a:ext uri="{FF2B5EF4-FFF2-40B4-BE49-F238E27FC236}">
                  <a16:creationId xmlns:a16="http://schemas.microsoft.com/office/drawing/2014/main" id="{FDCC09AD-C3CF-4A9B-B20D-9BF9C9BBC7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940000">
              <a:off x="18513426" y="7978775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7" name="Rectangle 12">
              <a:extLst>
                <a:ext uri="{FF2B5EF4-FFF2-40B4-BE49-F238E27FC236}">
                  <a16:creationId xmlns:a16="http://schemas.microsoft.com/office/drawing/2014/main" id="{BA312752-D738-42D5-8AD8-CDEA5F2CB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80000">
              <a:off x="18824576" y="7937500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8" name="Rectangle 12">
              <a:extLst>
                <a:ext uri="{FF2B5EF4-FFF2-40B4-BE49-F238E27FC236}">
                  <a16:creationId xmlns:a16="http://schemas.microsoft.com/office/drawing/2014/main" id="{ECD1440E-862B-4CE6-9396-F5BEC13A1D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280000">
              <a:off x="19129375" y="7932738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59" name="Rectangle 12">
              <a:extLst>
                <a:ext uri="{FF2B5EF4-FFF2-40B4-BE49-F238E27FC236}">
                  <a16:creationId xmlns:a16="http://schemas.microsoft.com/office/drawing/2014/main" id="{E47B835A-6600-499E-8FBF-AF19B23B2F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920000">
              <a:off x="19456400" y="7970838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60" name="Rectangle 12">
              <a:extLst>
                <a:ext uri="{FF2B5EF4-FFF2-40B4-BE49-F238E27FC236}">
                  <a16:creationId xmlns:a16="http://schemas.microsoft.com/office/drawing/2014/main" id="{87149625-0189-4CB5-A4F2-846411C3F3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920000">
              <a:off x="19767551" y="8013700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61" name="Rectangle 12">
              <a:extLst>
                <a:ext uri="{FF2B5EF4-FFF2-40B4-BE49-F238E27FC236}">
                  <a16:creationId xmlns:a16="http://schemas.microsoft.com/office/drawing/2014/main" id="{78910794-F84C-4386-8653-CBDF8B6342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920000">
              <a:off x="20085051" y="8064500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62" name="Rectangle 12">
              <a:extLst>
                <a:ext uri="{FF2B5EF4-FFF2-40B4-BE49-F238E27FC236}">
                  <a16:creationId xmlns:a16="http://schemas.microsoft.com/office/drawing/2014/main" id="{1DF678FD-B3B1-4EDE-9BCB-5E9142D310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920000">
              <a:off x="20409694" y="8109744"/>
              <a:ext cx="107950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63" name="Freeform 149">
              <a:extLst>
                <a:ext uri="{FF2B5EF4-FFF2-40B4-BE49-F238E27FC236}">
                  <a16:creationId xmlns:a16="http://schemas.microsoft.com/office/drawing/2014/main" id="{5E37BFAD-B823-4869-8725-8C704A8A427B}"/>
                </a:ext>
              </a:extLst>
            </p:cNvPr>
            <p:cNvSpPr>
              <a:spLocks/>
            </p:cNvSpPr>
            <p:nvPr/>
          </p:nvSpPr>
          <p:spPr bwMode="auto">
            <a:xfrm rot="10182246">
              <a:off x="13874750" y="8045450"/>
              <a:ext cx="300038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149">
              <a:extLst>
                <a:ext uri="{FF2B5EF4-FFF2-40B4-BE49-F238E27FC236}">
                  <a16:creationId xmlns:a16="http://schemas.microsoft.com/office/drawing/2014/main" id="{8245A4ED-5F33-41C7-9654-7BCBB9F22F95}"/>
                </a:ext>
              </a:extLst>
            </p:cNvPr>
            <p:cNvSpPr>
              <a:spLocks/>
            </p:cNvSpPr>
            <p:nvPr/>
          </p:nvSpPr>
          <p:spPr bwMode="auto">
            <a:xfrm rot="-9512991">
              <a:off x="14308138" y="8027988"/>
              <a:ext cx="300037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149">
              <a:extLst>
                <a:ext uri="{FF2B5EF4-FFF2-40B4-BE49-F238E27FC236}">
                  <a16:creationId xmlns:a16="http://schemas.microsoft.com/office/drawing/2014/main" id="{38D6F499-3A07-4475-8A9E-AE2C40FFD13A}"/>
                </a:ext>
              </a:extLst>
            </p:cNvPr>
            <p:cNvSpPr>
              <a:spLocks/>
            </p:cNvSpPr>
            <p:nvPr/>
          </p:nvSpPr>
          <p:spPr bwMode="auto">
            <a:xfrm rot="10182246">
              <a:off x="14698663" y="8086725"/>
              <a:ext cx="300037" cy="71438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149">
              <a:extLst>
                <a:ext uri="{FF2B5EF4-FFF2-40B4-BE49-F238E27FC236}">
                  <a16:creationId xmlns:a16="http://schemas.microsoft.com/office/drawing/2014/main" id="{31417B36-46D5-4BD9-B321-F19184210E35}"/>
                </a:ext>
              </a:extLst>
            </p:cNvPr>
            <p:cNvSpPr>
              <a:spLocks/>
            </p:cNvSpPr>
            <p:nvPr/>
          </p:nvSpPr>
          <p:spPr bwMode="auto">
            <a:xfrm rot="9726884">
              <a:off x="15746413" y="8002588"/>
              <a:ext cx="300037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149">
              <a:extLst>
                <a:ext uri="{FF2B5EF4-FFF2-40B4-BE49-F238E27FC236}">
                  <a16:creationId xmlns:a16="http://schemas.microsoft.com/office/drawing/2014/main" id="{81825F2E-0E16-42DA-B024-04B48E583818}"/>
                </a:ext>
              </a:extLst>
            </p:cNvPr>
            <p:cNvSpPr>
              <a:spLocks/>
            </p:cNvSpPr>
            <p:nvPr/>
          </p:nvSpPr>
          <p:spPr bwMode="auto">
            <a:xfrm rot="10293239">
              <a:off x="16140113" y="7961313"/>
              <a:ext cx="300037" cy="71437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149">
              <a:extLst>
                <a:ext uri="{FF2B5EF4-FFF2-40B4-BE49-F238E27FC236}">
                  <a16:creationId xmlns:a16="http://schemas.microsoft.com/office/drawing/2014/main" id="{F1AD3ACB-9EC6-478E-BF4F-8A5F8E0FD553}"/>
                </a:ext>
              </a:extLst>
            </p:cNvPr>
            <p:cNvSpPr>
              <a:spLocks/>
            </p:cNvSpPr>
            <p:nvPr/>
          </p:nvSpPr>
          <p:spPr bwMode="auto">
            <a:xfrm rot="10293239">
              <a:off x="17008475" y="8007350"/>
              <a:ext cx="300038" cy="71438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149">
              <a:extLst>
                <a:ext uri="{FF2B5EF4-FFF2-40B4-BE49-F238E27FC236}">
                  <a16:creationId xmlns:a16="http://schemas.microsoft.com/office/drawing/2014/main" id="{69465820-1135-4FD7-9862-3ABFA1175801}"/>
                </a:ext>
              </a:extLst>
            </p:cNvPr>
            <p:cNvSpPr>
              <a:spLocks/>
            </p:cNvSpPr>
            <p:nvPr/>
          </p:nvSpPr>
          <p:spPr bwMode="auto">
            <a:xfrm rot="-10303786">
              <a:off x="17465675" y="8031163"/>
              <a:ext cx="301625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149">
              <a:extLst>
                <a:ext uri="{FF2B5EF4-FFF2-40B4-BE49-F238E27FC236}">
                  <a16:creationId xmlns:a16="http://schemas.microsoft.com/office/drawing/2014/main" id="{95CF3490-B155-47ED-BD8E-EF067E5D539F}"/>
                </a:ext>
              </a:extLst>
            </p:cNvPr>
            <p:cNvSpPr>
              <a:spLocks/>
            </p:cNvSpPr>
            <p:nvPr/>
          </p:nvSpPr>
          <p:spPr bwMode="auto">
            <a:xfrm rot="-10303786">
              <a:off x="16590963" y="7962900"/>
              <a:ext cx="300037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149">
              <a:extLst>
                <a:ext uri="{FF2B5EF4-FFF2-40B4-BE49-F238E27FC236}">
                  <a16:creationId xmlns:a16="http://schemas.microsoft.com/office/drawing/2014/main" id="{954774E7-6171-4859-B4F5-9965DC172712}"/>
                </a:ext>
              </a:extLst>
            </p:cNvPr>
            <p:cNvSpPr>
              <a:spLocks/>
            </p:cNvSpPr>
            <p:nvPr/>
          </p:nvSpPr>
          <p:spPr bwMode="auto">
            <a:xfrm rot="-9211953">
              <a:off x="20137438" y="7920038"/>
              <a:ext cx="300037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149">
              <a:extLst>
                <a:ext uri="{FF2B5EF4-FFF2-40B4-BE49-F238E27FC236}">
                  <a16:creationId xmlns:a16="http://schemas.microsoft.com/office/drawing/2014/main" id="{D8D4787A-8160-4AD8-BB69-34B878595D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659600" y="7802563"/>
              <a:ext cx="300038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149">
              <a:extLst>
                <a:ext uri="{FF2B5EF4-FFF2-40B4-BE49-F238E27FC236}">
                  <a16:creationId xmlns:a16="http://schemas.microsoft.com/office/drawing/2014/main" id="{5E5125AE-F0EA-4A01-8ECA-8AC8350E82AE}"/>
                </a:ext>
              </a:extLst>
            </p:cNvPr>
            <p:cNvSpPr>
              <a:spLocks/>
            </p:cNvSpPr>
            <p:nvPr/>
          </p:nvSpPr>
          <p:spPr bwMode="auto">
            <a:xfrm rot="-10418867">
              <a:off x="19262725" y="7739063"/>
              <a:ext cx="301625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149">
              <a:extLst>
                <a:ext uri="{FF2B5EF4-FFF2-40B4-BE49-F238E27FC236}">
                  <a16:creationId xmlns:a16="http://schemas.microsoft.com/office/drawing/2014/main" id="{B87F2AAC-F79A-4DB3-88F5-2ABC385DBA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781713" y="7739063"/>
              <a:ext cx="300037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149">
              <a:extLst>
                <a:ext uri="{FF2B5EF4-FFF2-40B4-BE49-F238E27FC236}">
                  <a16:creationId xmlns:a16="http://schemas.microsoft.com/office/drawing/2014/main" id="{63365140-985B-4A8A-BF34-51B6D2B791BB}"/>
                </a:ext>
              </a:extLst>
            </p:cNvPr>
            <p:cNvSpPr>
              <a:spLocks/>
            </p:cNvSpPr>
            <p:nvPr/>
          </p:nvSpPr>
          <p:spPr bwMode="auto">
            <a:xfrm rot="8471620">
              <a:off x="18365788" y="7851775"/>
              <a:ext cx="300037" cy="698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149">
              <a:extLst>
                <a:ext uri="{FF2B5EF4-FFF2-40B4-BE49-F238E27FC236}">
                  <a16:creationId xmlns:a16="http://schemas.microsoft.com/office/drawing/2014/main" id="{1C2DF650-D6EF-4A93-BD90-8C1DFDC749BB}"/>
                </a:ext>
              </a:extLst>
            </p:cNvPr>
            <p:cNvSpPr>
              <a:spLocks noChangeAspect="1"/>
            </p:cNvSpPr>
            <p:nvPr/>
          </p:nvSpPr>
          <p:spPr bwMode="auto">
            <a:xfrm rot="10182246">
              <a:off x="13220700" y="7989888"/>
              <a:ext cx="569913" cy="133350"/>
            </a:xfrm>
            <a:custGeom>
              <a:avLst/>
              <a:gdLst>
                <a:gd name="T0" fmla="*/ 0 w 333"/>
                <a:gd name="T1" fmla="*/ 2147483646 h 78"/>
                <a:gd name="T2" fmla="*/ 0 w 333"/>
                <a:gd name="T3" fmla="*/ 2147483646 h 78"/>
                <a:gd name="T4" fmla="*/ 2147483646 w 333"/>
                <a:gd name="T5" fmla="*/ 2147483646 h 78"/>
                <a:gd name="T6" fmla="*/ 2147483646 w 333"/>
                <a:gd name="T7" fmla="*/ 2147483646 h 78"/>
                <a:gd name="T8" fmla="*/ 2147483646 w 333"/>
                <a:gd name="T9" fmla="*/ 2147483646 h 78"/>
                <a:gd name="T10" fmla="*/ 2147483646 w 333"/>
                <a:gd name="T11" fmla="*/ 2147483646 h 78"/>
                <a:gd name="T12" fmla="*/ 2147483646 w 333"/>
                <a:gd name="T13" fmla="*/ 2147483646 h 78"/>
                <a:gd name="T14" fmla="*/ 2147483646 w 333"/>
                <a:gd name="T15" fmla="*/ 0 h 78"/>
                <a:gd name="T16" fmla="*/ 0 w 333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78"/>
                <a:gd name="T29" fmla="*/ 333 w 33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78">
                  <a:moveTo>
                    <a:pt x="0" y="3"/>
                  </a:moveTo>
                  <a:lnTo>
                    <a:pt x="0" y="75"/>
                  </a:lnTo>
                  <a:lnTo>
                    <a:pt x="276" y="78"/>
                  </a:lnTo>
                  <a:lnTo>
                    <a:pt x="297" y="69"/>
                  </a:lnTo>
                  <a:lnTo>
                    <a:pt x="321" y="51"/>
                  </a:lnTo>
                  <a:lnTo>
                    <a:pt x="333" y="36"/>
                  </a:lnTo>
                  <a:lnTo>
                    <a:pt x="321" y="21"/>
                  </a:lnTo>
                  <a:lnTo>
                    <a:pt x="2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Rectangle 12">
              <a:extLst>
                <a:ext uri="{FF2B5EF4-FFF2-40B4-BE49-F238E27FC236}">
                  <a16:creationId xmlns:a16="http://schemas.microsoft.com/office/drawing/2014/main" id="{E2949898-7AA4-40EA-8F5D-B4ED43E0AF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0020000">
              <a:off x="4827588" y="9283700"/>
              <a:ext cx="106362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78" name="Rectangle 12">
              <a:extLst>
                <a:ext uri="{FF2B5EF4-FFF2-40B4-BE49-F238E27FC236}">
                  <a16:creationId xmlns:a16="http://schemas.microsoft.com/office/drawing/2014/main" id="{903E68CC-1B28-4DD3-8CE2-82DAD65243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0020000">
              <a:off x="4918075" y="8963025"/>
              <a:ext cx="107950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79" name="Rectangle 12">
              <a:extLst>
                <a:ext uri="{FF2B5EF4-FFF2-40B4-BE49-F238E27FC236}">
                  <a16:creationId xmlns:a16="http://schemas.microsoft.com/office/drawing/2014/main" id="{2B9C4266-F0DC-4977-AF95-060CCCA87D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0020000">
              <a:off x="5026025" y="8355013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0" name="Rectangle 12">
              <a:extLst>
                <a:ext uri="{FF2B5EF4-FFF2-40B4-BE49-F238E27FC236}">
                  <a16:creationId xmlns:a16="http://schemas.microsoft.com/office/drawing/2014/main" id="{2C806D7F-E647-4C07-A949-E73B5C6465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0020000">
              <a:off x="5076825" y="8051800"/>
              <a:ext cx="106363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1" name="Rectangle 12">
              <a:extLst>
                <a:ext uri="{FF2B5EF4-FFF2-40B4-BE49-F238E27FC236}">
                  <a16:creationId xmlns:a16="http://schemas.microsoft.com/office/drawing/2014/main" id="{EBA4BFDB-22A9-4C34-BF4C-2AA268D3BF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0020000">
              <a:off x="5137150" y="7747000"/>
              <a:ext cx="106363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2" name="Rectangle 12">
              <a:extLst>
                <a:ext uri="{FF2B5EF4-FFF2-40B4-BE49-F238E27FC236}">
                  <a16:creationId xmlns:a16="http://schemas.microsoft.com/office/drawing/2014/main" id="{88A96433-530F-494C-A699-CA034B2D2A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0020000">
              <a:off x="4972050" y="8675688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3" name="Rectangle 12">
              <a:extLst>
                <a:ext uri="{FF2B5EF4-FFF2-40B4-BE49-F238E27FC236}">
                  <a16:creationId xmlns:a16="http://schemas.microsoft.com/office/drawing/2014/main" id="{C2747973-58ED-4774-960C-5ABDDD6AC8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0571163" y="6835775"/>
              <a:ext cx="106362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4" name="Rectangle 12">
              <a:extLst>
                <a:ext uri="{FF2B5EF4-FFF2-40B4-BE49-F238E27FC236}">
                  <a16:creationId xmlns:a16="http://schemas.microsoft.com/office/drawing/2014/main" id="{06D40489-C48D-4C61-B744-A7A8F062B1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7585076" y="6711950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5" name="Rectangle 12">
              <a:extLst>
                <a:ext uri="{FF2B5EF4-FFF2-40B4-BE49-F238E27FC236}">
                  <a16:creationId xmlns:a16="http://schemas.microsoft.com/office/drawing/2014/main" id="{E023DA6D-9CFC-4597-8AB6-079CFD6C07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6484145" y="6698456"/>
              <a:ext cx="106362" cy="288925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6" name="Rectangle 12">
              <a:extLst>
                <a:ext uri="{FF2B5EF4-FFF2-40B4-BE49-F238E27FC236}">
                  <a16:creationId xmlns:a16="http://schemas.microsoft.com/office/drawing/2014/main" id="{E4A4C27E-3953-4EE4-8F24-CC4468E1A5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5406232" y="6698456"/>
              <a:ext cx="106362" cy="288925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7" name="Rectangle 12">
              <a:extLst>
                <a:ext uri="{FF2B5EF4-FFF2-40B4-BE49-F238E27FC236}">
                  <a16:creationId xmlns:a16="http://schemas.microsoft.com/office/drawing/2014/main" id="{D990811B-1928-4DDD-8FD6-048FB1CA1D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120000">
              <a:off x="4655345" y="6730206"/>
              <a:ext cx="106362" cy="288925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8" name="Rectangle 268">
              <a:extLst>
                <a:ext uri="{FF2B5EF4-FFF2-40B4-BE49-F238E27FC236}">
                  <a16:creationId xmlns:a16="http://schemas.microsoft.com/office/drawing/2014/main" id="{27CE7FD8-D8E8-47C9-86B6-72C088DA6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1163" y="12393613"/>
              <a:ext cx="233362" cy="11588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89" name="Rectangle 269">
              <a:extLst>
                <a:ext uri="{FF2B5EF4-FFF2-40B4-BE49-F238E27FC236}">
                  <a16:creationId xmlns:a16="http://schemas.microsoft.com/office/drawing/2014/main" id="{B4A4616C-BC9F-4D53-BE27-AA58F07AE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3974">
              <a:off x="13184188" y="13606463"/>
              <a:ext cx="3159125" cy="9366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90" name="Freeform 270">
              <a:extLst>
                <a:ext uri="{FF2B5EF4-FFF2-40B4-BE49-F238E27FC236}">
                  <a16:creationId xmlns:a16="http://schemas.microsoft.com/office/drawing/2014/main" id="{17EBF7BF-FBF0-4B66-9574-7B29E9CC5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9213" y="13052425"/>
              <a:ext cx="3984625" cy="1176338"/>
            </a:xfrm>
            <a:custGeom>
              <a:avLst/>
              <a:gdLst>
                <a:gd name="T0" fmla="*/ 3 w 5455710"/>
                <a:gd name="T1" fmla="*/ 117184 h 1610694"/>
                <a:gd name="T2" fmla="*/ 728428 w 5455710"/>
                <a:gd name="T3" fmla="*/ 49607 h 1610694"/>
                <a:gd name="T4" fmla="*/ 726648 w 5455710"/>
                <a:gd name="T5" fmla="*/ 13150 h 1610694"/>
                <a:gd name="T6" fmla="*/ 810253 w 5455710"/>
                <a:gd name="T7" fmla="*/ 702 h 1610694"/>
                <a:gd name="T8" fmla="*/ 827152 w 5455710"/>
                <a:gd name="T9" fmla="*/ 112739 h 1610694"/>
                <a:gd name="T10" fmla="*/ 778235 w 5455710"/>
                <a:gd name="T11" fmla="*/ 121631 h 1610694"/>
                <a:gd name="T12" fmla="*/ 797801 w 5455710"/>
                <a:gd name="T13" fmla="*/ 222997 h 1610694"/>
                <a:gd name="T14" fmla="*/ 665280 w 5455710"/>
                <a:gd name="T15" fmla="*/ 244338 h 1610694"/>
                <a:gd name="T16" fmla="*/ 651049 w 5455710"/>
                <a:gd name="T17" fmla="*/ 131412 h 1610694"/>
                <a:gd name="T18" fmla="*/ 12455 w 5455710"/>
                <a:gd name="T19" fmla="*/ 207882 h 1610694"/>
                <a:gd name="T20" fmla="*/ 3 w 5455710"/>
                <a:gd name="T21" fmla="*/ 117184 h 16106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55710" h="1610694">
                  <a:moveTo>
                    <a:pt x="19" y="772489"/>
                  </a:moveTo>
                  <a:cubicBezTo>
                    <a:pt x="-10727" y="733412"/>
                    <a:pt x="4770335" y="329943"/>
                    <a:pt x="4800619" y="327012"/>
                  </a:cubicBezTo>
                  <a:cubicBezTo>
                    <a:pt x="4830903" y="324081"/>
                    <a:pt x="4757635" y="93528"/>
                    <a:pt x="4788896" y="86689"/>
                  </a:cubicBezTo>
                  <a:cubicBezTo>
                    <a:pt x="4820157" y="79850"/>
                    <a:pt x="5323274" y="-22727"/>
                    <a:pt x="5339881" y="4628"/>
                  </a:cubicBezTo>
                  <a:cubicBezTo>
                    <a:pt x="5356488" y="31983"/>
                    <a:pt x="5480557" y="709967"/>
                    <a:pt x="5451250" y="743182"/>
                  </a:cubicBezTo>
                  <a:cubicBezTo>
                    <a:pt x="5421943" y="776397"/>
                    <a:pt x="5137658" y="762720"/>
                    <a:pt x="5128866" y="801797"/>
                  </a:cubicBezTo>
                  <a:cubicBezTo>
                    <a:pt x="5120074" y="840874"/>
                    <a:pt x="5258796" y="1464151"/>
                    <a:pt x="5257819" y="1470012"/>
                  </a:cubicBezTo>
                  <a:cubicBezTo>
                    <a:pt x="5256842" y="1475873"/>
                    <a:pt x="4410827" y="1611666"/>
                    <a:pt x="4384450" y="1610689"/>
                  </a:cubicBezTo>
                  <a:cubicBezTo>
                    <a:pt x="4358073" y="1609712"/>
                    <a:pt x="4327790" y="849667"/>
                    <a:pt x="4290666" y="866274"/>
                  </a:cubicBezTo>
                  <a:cubicBezTo>
                    <a:pt x="3585328" y="929774"/>
                    <a:pt x="107481" y="1357666"/>
                    <a:pt x="82081" y="1370366"/>
                  </a:cubicBezTo>
                  <a:cubicBezTo>
                    <a:pt x="56681" y="1383066"/>
                    <a:pt x="10765" y="811566"/>
                    <a:pt x="19" y="772489"/>
                  </a:cubicBezTo>
                  <a:close/>
                </a:path>
              </a:pathLst>
            </a:cu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Rectangle 93">
              <a:extLst>
                <a:ext uri="{FF2B5EF4-FFF2-40B4-BE49-F238E27FC236}">
                  <a16:creationId xmlns:a16="http://schemas.microsoft.com/office/drawing/2014/main" id="{57C7451C-EFA0-4901-BE8E-747D9F9A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638" y="8285163"/>
              <a:ext cx="323850" cy="1111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92" name="Rectangle 93">
              <a:extLst>
                <a:ext uri="{FF2B5EF4-FFF2-40B4-BE49-F238E27FC236}">
                  <a16:creationId xmlns:a16="http://schemas.microsoft.com/office/drawing/2014/main" id="{5443C0F0-1E7D-4003-8E4E-6387EC566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8275638"/>
              <a:ext cx="325438" cy="1111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93" name="Rectangle 93">
              <a:extLst>
                <a:ext uri="{FF2B5EF4-FFF2-40B4-BE49-F238E27FC236}">
                  <a16:creationId xmlns:a16="http://schemas.microsoft.com/office/drawing/2014/main" id="{F2BB56C9-6542-44D6-9B29-60D0A5AA6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188" y="8280400"/>
              <a:ext cx="323850" cy="1111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94" name="Rectangle 93">
              <a:extLst>
                <a:ext uri="{FF2B5EF4-FFF2-40B4-BE49-F238E27FC236}">
                  <a16:creationId xmlns:a16="http://schemas.microsoft.com/office/drawing/2014/main" id="{C7899A4B-C22F-48CD-A84D-24D9300BE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50" y="8275638"/>
              <a:ext cx="323850" cy="1111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95" name="Rectangle 93">
              <a:extLst>
                <a:ext uri="{FF2B5EF4-FFF2-40B4-BE49-F238E27FC236}">
                  <a16:creationId xmlns:a16="http://schemas.microsoft.com/office/drawing/2014/main" id="{8E55559F-7174-49DD-B123-17E458693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89588" y="7970837"/>
              <a:ext cx="323850" cy="1111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196" name="Rectangle 93">
              <a:extLst>
                <a:ext uri="{FF2B5EF4-FFF2-40B4-BE49-F238E27FC236}">
                  <a16:creationId xmlns:a16="http://schemas.microsoft.com/office/drawing/2014/main" id="{84F25D24-9C19-4034-910E-BF8F381A23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13451" y="7954962"/>
              <a:ext cx="323850" cy="1111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grpSp>
          <p:nvGrpSpPr>
            <p:cNvPr id="4197" name="Group 277">
              <a:extLst>
                <a:ext uri="{FF2B5EF4-FFF2-40B4-BE49-F238E27FC236}">
                  <a16:creationId xmlns:a16="http://schemas.microsoft.com/office/drawing/2014/main" id="{3EEC3F34-7129-45EE-94B4-A2B9FEF0C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2088" y="8418513"/>
              <a:ext cx="782637" cy="3487737"/>
              <a:chOff x="2084342" y="8940578"/>
              <a:chExt cx="1071911" cy="4778334"/>
            </a:xfrm>
          </p:grpSpPr>
          <p:grpSp>
            <p:nvGrpSpPr>
              <p:cNvPr id="4250" name="Group 423">
                <a:extLst>
                  <a:ext uri="{FF2B5EF4-FFF2-40B4-BE49-F238E27FC236}">
                    <a16:creationId xmlns:a16="http://schemas.microsoft.com/office/drawing/2014/main" id="{DD711D95-BBE1-4395-AD7E-63A8E1E41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87777">
                <a:off x="2084342" y="8940578"/>
                <a:ext cx="1071911" cy="4778334"/>
                <a:chOff x="9313514" y="9563100"/>
                <a:chExt cx="1071911" cy="4778334"/>
              </a:xfrm>
            </p:grpSpPr>
            <p:sp>
              <p:nvSpPr>
                <p:cNvPr id="4258" name="Line 101">
                  <a:extLst>
                    <a:ext uri="{FF2B5EF4-FFF2-40B4-BE49-F238E27FC236}">
                      <a16:creationId xmlns:a16="http://schemas.microsoft.com/office/drawing/2014/main" id="{287E29D4-E857-49E7-8DE5-4E21815BA6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13514" y="9563100"/>
                  <a:ext cx="998886" cy="477833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9" name="Line 115">
                  <a:extLst>
                    <a:ext uri="{FF2B5EF4-FFF2-40B4-BE49-F238E27FC236}">
                      <a16:creationId xmlns:a16="http://schemas.microsoft.com/office/drawing/2014/main" id="{3ABDFCAB-697D-4AD2-83C4-46944FE5D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713233" y="11856103"/>
                  <a:ext cx="292580" cy="6605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0" name="Line 116">
                  <a:extLst>
                    <a:ext uri="{FF2B5EF4-FFF2-40B4-BE49-F238E27FC236}">
                      <a16:creationId xmlns:a16="http://schemas.microsoft.com/office/drawing/2014/main" id="{76478337-9F52-4591-B2F7-8AD34CCFE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450388" y="12927013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1" name="Line 117">
                  <a:extLst>
                    <a:ext uri="{FF2B5EF4-FFF2-40B4-BE49-F238E27FC236}">
                      <a16:creationId xmlns:a16="http://schemas.microsoft.com/office/drawing/2014/main" id="{91968CC7-1158-459F-A65C-6D3CA890A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915525" y="10823575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2" name="Line 119">
                  <a:extLst>
                    <a:ext uri="{FF2B5EF4-FFF2-40B4-BE49-F238E27FC236}">
                      <a16:creationId xmlns:a16="http://schemas.microsoft.com/office/drawing/2014/main" id="{DD9FE8F7-5671-42EC-A30A-535D03BB8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583738" y="1243330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3" name="Line 120">
                  <a:extLst>
                    <a:ext uri="{FF2B5EF4-FFF2-40B4-BE49-F238E27FC236}">
                      <a16:creationId xmlns:a16="http://schemas.microsoft.com/office/drawing/2014/main" id="{BB429990-9EBD-4E5E-8C8D-36656C5C2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47075" flipV="1">
                  <a:off x="9736138" y="1162050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4" name="Line 121">
                  <a:extLst>
                    <a:ext uri="{FF2B5EF4-FFF2-40B4-BE49-F238E27FC236}">
                      <a16:creationId xmlns:a16="http://schemas.microsoft.com/office/drawing/2014/main" id="{9470A5B5-FCD2-4E94-9D77-1E3EF96175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47075" flipV="1">
                  <a:off x="9823450" y="1122680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5" name="Line 122">
                  <a:extLst>
                    <a:ext uri="{FF2B5EF4-FFF2-40B4-BE49-F238E27FC236}">
                      <a16:creationId xmlns:a16="http://schemas.microsoft.com/office/drawing/2014/main" id="{1D4CC5B8-8F07-4B33-8EC1-44F9F7271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520" flipV="1">
                  <a:off x="9979025" y="1042035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" name="Line 124">
                  <a:extLst>
                    <a:ext uri="{FF2B5EF4-FFF2-40B4-BE49-F238E27FC236}">
                      <a16:creationId xmlns:a16="http://schemas.microsoft.com/office/drawing/2014/main" id="{37E6BA00-6950-43C3-B30E-2B2322E66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520" flipV="1">
                  <a:off x="10093325" y="9837738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51" name="Line 119">
                <a:extLst>
                  <a:ext uri="{FF2B5EF4-FFF2-40B4-BE49-F238E27FC236}">
                    <a16:creationId xmlns:a16="http://schemas.microsoft.com/office/drawing/2014/main" id="{8E02426F-146A-4022-9E49-76ADF4AA6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99500" y="1210332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" name="Line 119">
                <a:extLst>
                  <a:ext uri="{FF2B5EF4-FFF2-40B4-BE49-F238E27FC236}">
                    <a16:creationId xmlns:a16="http://schemas.microsoft.com/office/drawing/2014/main" id="{CCF2C939-F341-4D1A-9E09-64D14DCA8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438267" y="11519137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Line 119">
                <a:extLst>
                  <a:ext uri="{FF2B5EF4-FFF2-40B4-BE49-F238E27FC236}">
                    <a16:creationId xmlns:a16="http://schemas.microsoft.com/office/drawing/2014/main" id="{89858347-259E-4D9F-A8FC-08A35C936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409949" y="12685881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Line 119">
                <a:extLst>
                  <a:ext uri="{FF2B5EF4-FFF2-40B4-BE49-F238E27FC236}">
                    <a16:creationId xmlns:a16="http://schemas.microsoft.com/office/drawing/2014/main" id="{F582807F-EA0F-4A65-AA33-D16B14D54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88117" y="12967514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Line 119">
                <a:extLst>
                  <a:ext uri="{FF2B5EF4-FFF2-40B4-BE49-F238E27FC236}">
                    <a16:creationId xmlns:a16="http://schemas.microsoft.com/office/drawing/2014/main" id="{CA97E9F1-6C2E-40FD-9066-2F7E82E8C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80116" y="132108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Line 119">
                <a:extLst>
                  <a:ext uri="{FF2B5EF4-FFF2-40B4-BE49-F238E27FC236}">
                    <a16:creationId xmlns:a16="http://schemas.microsoft.com/office/drawing/2014/main" id="{D7D6FDD0-7B88-4DF6-8950-A9D426C3B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46582" y="135313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Line 117">
                <a:extLst>
                  <a:ext uri="{FF2B5EF4-FFF2-40B4-BE49-F238E27FC236}">
                    <a16:creationId xmlns:a16="http://schemas.microsoft.com/office/drawing/2014/main" id="{03A07888-B5C1-420C-A509-4722D7EDD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478854" y="946922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8" name="Group 278">
              <a:extLst>
                <a:ext uri="{FF2B5EF4-FFF2-40B4-BE49-F238E27FC236}">
                  <a16:creationId xmlns:a16="http://schemas.microsoft.com/office/drawing/2014/main" id="{F64DB69E-76A2-453A-93C7-4B3E3CAC4F20}"/>
                </a:ext>
              </a:extLst>
            </p:cNvPr>
            <p:cNvGrpSpPr>
              <a:grpSpLocks/>
            </p:cNvGrpSpPr>
            <p:nvPr/>
          </p:nvGrpSpPr>
          <p:grpSpPr bwMode="auto">
            <a:xfrm rot="-161834">
              <a:off x="5776913" y="8445500"/>
              <a:ext cx="782637" cy="3487738"/>
              <a:chOff x="2084342" y="8940578"/>
              <a:chExt cx="1071911" cy="4778334"/>
            </a:xfrm>
          </p:grpSpPr>
          <p:grpSp>
            <p:nvGrpSpPr>
              <p:cNvPr id="4233" name="Group 423">
                <a:extLst>
                  <a:ext uri="{FF2B5EF4-FFF2-40B4-BE49-F238E27FC236}">
                    <a16:creationId xmlns:a16="http://schemas.microsoft.com/office/drawing/2014/main" id="{71CD04D6-D22E-4A30-8E78-281103A937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87777">
                <a:off x="2084342" y="8940578"/>
                <a:ext cx="1071911" cy="4778334"/>
                <a:chOff x="9313514" y="9563100"/>
                <a:chExt cx="1071911" cy="4778334"/>
              </a:xfrm>
            </p:grpSpPr>
            <p:sp>
              <p:nvSpPr>
                <p:cNvPr id="4241" name="Line 101">
                  <a:extLst>
                    <a:ext uri="{FF2B5EF4-FFF2-40B4-BE49-F238E27FC236}">
                      <a16:creationId xmlns:a16="http://schemas.microsoft.com/office/drawing/2014/main" id="{979B002A-2A49-4C43-B2F6-B7AF85E90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13514" y="9563100"/>
                  <a:ext cx="998886" cy="477833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2" name="Line 115">
                  <a:extLst>
                    <a:ext uri="{FF2B5EF4-FFF2-40B4-BE49-F238E27FC236}">
                      <a16:creationId xmlns:a16="http://schemas.microsoft.com/office/drawing/2014/main" id="{16F64448-B61F-4227-B5BF-EA1E322D57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713233" y="11856103"/>
                  <a:ext cx="292580" cy="6605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3" name="Line 116">
                  <a:extLst>
                    <a:ext uri="{FF2B5EF4-FFF2-40B4-BE49-F238E27FC236}">
                      <a16:creationId xmlns:a16="http://schemas.microsoft.com/office/drawing/2014/main" id="{AEA878D7-C91B-4007-836E-91B8084FE9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450388" y="12927013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4" name="Line 117">
                  <a:extLst>
                    <a:ext uri="{FF2B5EF4-FFF2-40B4-BE49-F238E27FC236}">
                      <a16:creationId xmlns:a16="http://schemas.microsoft.com/office/drawing/2014/main" id="{729A4D8D-E8AA-4463-999E-75C0D937D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915525" y="10823575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5" name="Line 119">
                  <a:extLst>
                    <a:ext uri="{FF2B5EF4-FFF2-40B4-BE49-F238E27FC236}">
                      <a16:creationId xmlns:a16="http://schemas.microsoft.com/office/drawing/2014/main" id="{054078A0-CB57-441E-BEDC-47F8370380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583738" y="1243330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6" name="Line 120">
                  <a:extLst>
                    <a:ext uri="{FF2B5EF4-FFF2-40B4-BE49-F238E27FC236}">
                      <a16:creationId xmlns:a16="http://schemas.microsoft.com/office/drawing/2014/main" id="{AE29249F-C455-486D-AD6D-118A2C8C00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47075" flipV="1">
                  <a:off x="9736138" y="1162050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7" name="Line 121">
                  <a:extLst>
                    <a:ext uri="{FF2B5EF4-FFF2-40B4-BE49-F238E27FC236}">
                      <a16:creationId xmlns:a16="http://schemas.microsoft.com/office/drawing/2014/main" id="{A42F62A6-4AC8-4A10-88BD-5B8237C30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47075" flipV="1">
                  <a:off x="9823450" y="1122680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8" name="Line 122">
                  <a:extLst>
                    <a:ext uri="{FF2B5EF4-FFF2-40B4-BE49-F238E27FC236}">
                      <a16:creationId xmlns:a16="http://schemas.microsoft.com/office/drawing/2014/main" id="{45CD43F2-D090-490E-885E-D9B776C84C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520" flipV="1">
                  <a:off x="9979025" y="1042035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9" name="Line 124">
                  <a:extLst>
                    <a:ext uri="{FF2B5EF4-FFF2-40B4-BE49-F238E27FC236}">
                      <a16:creationId xmlns:a16="http://schemas.microsoft.com/office/drawing/2014/main" id="{477DA051-F596-4C04-94B7-37FD202435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520" flipV="1">
                  <a:off x="10093325" y="9837738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34" name="Line 119">
                <a:extLst>
                  <a:ext uri="{FF2B5EF4-FFF2-40B4-BE49-F238E27FC236}">
                    <a16:creationId xmlns:a16="http://schemas.microsoft.com/office/drawing/2014/main" id="{EBB74CC9-E61C-4B8D-890A-72775AFC4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99500" y="1210332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Line 119">
                <a:extLst>
                  <a:ext uri="{FF2B5EF4-FFF2-40B4-BE49-F238E27FC236}">
                    <a16:creationId xmlns:a16="http://schemas.microsoft.com/office/drawing/2014/main" id="{C6948C05-1680-4BE7-8FAF-4D8211937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438267" y="11519137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Line 119">
                <a:extLst>
                  <a:ext uri="{FF2B5EF4-FFF2-40B4-BE49-F238E27FC236}">
                    <a16:creationId xmlns:a16="http://schemas.microsoft.com/office/drawing/2014/main" id="{BFAACBE8-1F92-44C5-B66C-EB997E24E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409949" y="12685881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Line 119">
                <a:extLst>
                  <a:ext uri="{FF2B5EF4-FFF2-40B4-BE49-F238E27FC236}">
                    <a16:creationId xmlns:a16="http://schemas.microsoft.com/office/drawing/2014/main" id="{C8A424CD-F69F-424A-B9A1-128E4468E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88117" y="12967514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Line 119">
                <a:extLst>
                  <a:ext uri="{FF2B5EF4-FFF2-40B4-BE49-F238E27FC236}">
                    <a16:creationId xmlns:a16="http://schemas.microsoft.com/office/drawing/2014/main" id="{60A0C1DA-F7AD-4738-8409-D2A3F5EDB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80116" y="132108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Line 119">
                <a:extLst>
                  <a:ext uri="{FF2B5EF4-FFF2-40B4-BE49-F238E27FC236}">
                    <a16:creationId xmlns:a16="http://schemas.microsoft.com/office/drawing/2014/main" id="{8910239F-F268-4968-A42C-9561E30D6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46582" y="135313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Line 117">
                <a:extLst>
                  <a:ext uri="{FF2B5EF4-FFF2-40B4-BE49-F238E27FC236}">
                    <a16:creationId xmlns:a16="http://schemas.microsoft.com/office/drawing/2014/main" id="{3EAFA9EF-8746-4ABA-9F3C-D9021927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478854" y="946922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9" name="Group 279">
              <a:extLst>
                <a:ext uri="{FF2B5EF4-FFF2-40B4-BE49-F238E27FC236}">
                  <a16:creationId xmlns:a16="http://schemas.microsoft.com/office/drawing/2014/main" id="{642846E6-1F95-45D8-8529-363537232D59}"/>
                </a:ext>
              </a:extLst>
            </p:cNvPr>
            <p:cNvGrpSpPr>
              <a:grpSpLocks/>
            </p:cNvGrpSpPr>
            <p:nvPr/>
          </p:nvGrpSpPr>
          <p:grpSpPr bwMode="auto">
            <a:xfrm rot="-302942">
              <a:off x="6327775" y="8458200"/>
              <a:ext cx="782638" cy="3489325"/>
              <a:chOff x="2084342" y="8940578"/>
              <a:chExt cx="1071911" cy="4778334"/>
            </a:xfrm>
          </p:grpSpPr>
          <p:grpSp>
            <p:nvGrpSpPr>
              <p:cNvPr id="4216" name="Group 423">
                <a:extLst>
                  <a:ext uri="{FF2B5EF4-FFF2-40B4-BE49-F238E27FC236}">
                    <a16:creationId xmlns:a16="http://schemas.microsoft.com/office/drawing/2014/main" id="{505ACAE9-FEB6-4653-B9AA-B9CD443455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87777">
                <a:off x="2084342" y="8940578"/>
                <a:ext cx="1071911" cy="4778334"/>
                <a:chOff x="9313514" y="9563100"/>
                <a:chExt cx="1071911" cy="4778334"/>
              </a:xfrm>
            </p:grpSpPr>
            <p:sp>
              <p:nvSpPr>
                <p:cNvPr id="4224" name="Line 101">
                  <a:extLst>
                    <a:ext uri="{FF2B5EF4-FFF2-40B4-BE49-F238E27FC236}">
                      <a16:creationId xmlns:a16="http://schemas.microsoft.com/office/drawing/2014/main" id="{33B86174-2679-40DE-AFC0-56B989AAB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13514" y="9563100"/>
                  <a:ext cx="998886" cy="477833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5" name="Line 115">
                  <a:extLst>
                    <a:ext uri="{FF2B5EF4-FFF2-40B4-BE49-F238E27FC236}">
                      <a16:creationId xmlns:a16="http://schemas.microsoft.com/office/drawing/2014/main" id="{3BF4E318-D940-476B-A2F6-4B2F22919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713233" y="11856103"/>
                  <a:ext cx="292580" cy="6605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6" name="Line 116">
                  <a:extLst>
                    <a:ext uri="{FF2B5EF4-FFF2-40B4-BE49-F238E27FC236}">
                      <a16:creationId xmlns:a16="http://schemas.microsoft.com/office/drawing/2014/main" id="{1C9E43F9-0720-48A0-90EE-BB972DE8C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450388" y="12927013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Line 117">
                  <a:extLst>
                    <a:ext uri="{FF2B5EF4-FFF2-40B4-BE49-F238E27FC236}">
                      <a16:creationId xmlns:a16="http://schemas.microsoft.com/office/drawing/2014/main" id="{B490D17B-EC61-40EF-80C0-7CE6B4FEA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915525" y="10823575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8" name="Line 119">
                  <a:extLst>
                    <a:ext uri="{FF2B5EF4-FFF2-40B4-BE49-F238E27FC236}">
                      <a16:creationId xmlns:a16="http://schemas.microsoft.com/office/drawing/2014/main" id="{D83F2AA0-E18F-4848-9873-EE8A27673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59191" flipV="1">
                  <a:off x="9583738" y="1243330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" name="Line 120">
                  <a:extLst>
                    <a:ext uri="{FF2B5EF4-FFF2-40B4-BE49-F238E27FC236}">
                      <a16:creationId xmlns:a16="http://schemas.microsoft.com/office/drawing/2014/main" id="{3B209476-9FBF-47A7-B360-8BBD65FA2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47075" flipV="1">
                  <a:off x="9736138" y="1162050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Line 121">
                  <a:extLst>
                    <a:ext uri="{FF2B5EF4-FFF2-40B4-BE49-F238E27FC236}">
                      <a16:creationId xmlns:a16="http://schemas.microsoft.com/office/drawing/2014/main" id="{EE76FF34-78D4-4036-BDB8-6E1D0BA62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147075" flipV="1">
                  <a:off x="9823450" y="1122680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1" name="Line 122">
                  <a:extLst>
                    <a:ext uri="{FF2B5EF4-FFF2-40B4-BE49-F238E27FC236}">
                      <a16:creationId xmlns:a16="http://schemas.microsoft.com/office/drawing/2014/main" id="{8CE58CCB-04FE-4E2F-A786-B62EEEE35B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520" flipV="1">
                  <a:off x="9979025" y="10420350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2" name="Line 124">
                  <a:extLst>
                    <a:ext uri="{FF2B5EF4-FFF2-40B4-BE49-F238E27FC236}">
                      <a16:creationId xmlns:a16="http://schemas.microsoft.com/office/drawing/2014/main" id="{FB783B80-61C1-4242-B5D1-0A074E632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520" flipV="1">
                  <a:off x="10093325" y="9837738"/>
                  <a:ext cx="292100" cy="25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17" name="Line 119">
                <a:extLst>
                  <a:ext uri="{FF2B5EF4-FFF2-40B4-BE49-F238E27FC236}">
                    <a16:creationId xmlns:a16="http://schemas.microsoft.com/office/drawing/2014/main" id="{F6348ECF-2C7C-4ECC-B851-9B7B610E2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99500" y="1210332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Line 119">
                <a:extLst>
                  <a:ext uri="{FF2B5EF4-FFF2-40B4-BE49-F238E27FC236}">
                    <a16:creationId xmlns:a16="http://schemas.microsoft.com/office/drawing/2014/main" id="{5917CB63-AAF6-413D-BB3D-451DA3690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438267" y="11519137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Line 119">
                <a:extLst>
                  <a:ext uri="{FF2B5EF4-FFF2-40B4-BE49-F238E27FC236}">
                    <a16:creationId xmlns:a16="http://schemas.microsoft.com/office/drawing/2014/main" id="{6B4D3DC9-F09E-41EE-94B6-59D584B1E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409949" y="12685881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Line 119">
                <a:extLst>
                  <a:ext uri="{FF2B5EF4-FFF2-40B4-BE49-F238E27FC236}">
                    <a16:creationId xmlns:a16="http://schemas.microsoft.com/office/drawing/2014/main" id="{93515A30-2653-4E6D-A9ED-13A53B085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88117" y="12967514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Line 119">
                <a:extLst>
                  <a:ext uri="{FF2B5EF4-FFF2-40B4-BE49-F238E27FC236}">
                    <a16:creationId xmlns:a16="http://schemas.microsoft.com/office/drawing/2014/main" id="{56EB84C1-5B08-415E-9F8A-E8690435B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80116" y="132108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Line 119">
                <a:extLst>
                  <a:ext uri="{FF2B5EF4-FFF2-40B4-BE49-F238E27FC236}">
                    <a16:creationId xmlns:a16="http://schemas.microsoft.com/office/drawing/2014/main" id="{75B817EF-2E98-4F18-B1D3-C38598D52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346582" y="135313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Line 117">
                <a:extLst>
                  <a:ext uri="{FF2B5EF4-FFF2-40B4-BE49-F238E27FC236}">
                    <a16:creationId xmlns:a16="http://schemas.microsoft.com/office/drawing/2014/main" id="{6F83F0A2-E40A-446D-8606-E11ED7517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1414" flipV="1">
                <a:off x="2478854" y="946922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0" name="Line 87">
              <a:extLst>
                <a:ext uri="{FF2B5EF4-FFF2-40B4-BE49-F238E27FC236}">
                  <a16:creationId xmlns:a16="http://schemas.microsoft.com/office/drawing/2014/main" id="{FDB7FEFD-34CE-4C6A-8EC2-C022088E08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66299">
              <a:off x="22656800" y="9272588"/>
              <a:ext cx="0" cy="10604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Line 87">
              <a:extLst>
                <a:ext uri="{FF2B5EF4-FFF2-40B4-BE49-F238E27FC236}">
                  <a16:creationId xmlns:a16="http://schemas.microsoft.com/office/drawing/2014/main" id="{735470B1-30E2-4B92-ABB8-35FA680080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33701" flipH="1">
              <a:off x="16436975" y="10123488"/>
              <a:ext cx="246063" cy="14922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Rectangle 210">
              <a:extLst>
                <a:ext uri="{FF2B5EF4-FFF2-40B4-BE49-F238E27FC236}">
                  <a16:creationId xmlns:a16="http://schemas.microsoft.com/office/drawing/2014/main" id="{A00A9FF3-5C9C-47DE-AF2F-6EE527F40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88" y="1855788"/>
              <a:ext cx="20029487" cy="13352462"/>
            </a:xfrm>
            <a:prstGeom prst="rect">
              <a:avLst/>
            </a:prstGeom>
            <a:noFill/>
            <a:ln w="2540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03" name="Rectangle 12">
              <a:extLst>
                <a:ext uri="{FF2B5EF4-FFF2-40B4-BE49-F238E27FC236}">
                  <a16:creationId xmlns:a16="http://schemas.microsoft.com/office/drawing/2014/main" id="{24268253-914D-4BB6-84AB-43A688586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0948988" y="6835775"/>
              <a:ext cx="106362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04" name="Rectangle 12">
              <a:extLst>
                <a:ext uri="{FF2B5EF4-FFF2-40B4-BE49-F238E27FC236}">
                  <a16:creationId xmlns:a16="http://schemas.microsoft.com/office/drawing/2014/main" id="{F87F97AC-157C-46CE-A6C8-B209546D4B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10190162" y="6811963"/>
              <a:ext cx="106363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05" name="Rectangle 12">
              <a:extLst>
                <a:ext uri="{FF2B5EF4-FFF2-40B4-BE49-F238E27FC236}">
                  <a16:creationId xmlns:a16="http://schemas.microsoft.com/office/drawing/2014/main" id="{BBDFAEA0-D9AC-4A75-AFE8-4151E2225C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9807575" y="6808788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06" name="Rectangle 12">
              <a:extLst>
                <a:ext uri="{FF2B5EF4-FFF2-40B4-BE49-F238E27FC236}">
                  <a16:creationId xmlns:a16="http://schemas.microsoft.com/office/drawing/2014/main" id="{7084A9A2-6F77-450C-8BD3-9683A1DF59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9430544" y="6787356"/>
              <a:ext cx="107950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07" name="Rectangle 12">
              <a:extLst>
                <a:ext uri="{FF2B5EF4-FFF2-40B4-BE49-F238E27FC236}">
                  <a16:creationId xmlns:a16="http://schemas.microsoft.com/office/drawing/2014/main" id="{7005DA66-329F-4B96-AD7A-10DD692761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9045576" y="6750050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08" name="Rectangle 12">
              <a:extLst>
                <a:ext uri="{FF2B5EF4-FFF2-40B4-BE49-F238E27FC236}">
                  <a16:creationId xmlns:a16="http://schemas.microsoft.com/office/drawing/2014/main" id="{8701BB90-E05A-4CAB-8114-73F1E55BD6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8647113" y="6750050"/>
              <a:ext cx="106362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09" name="Rectangle 12">
              <a:extLst>
                <a:ext uri="{FF2B5EF4-FFF2-40B4-BE49-F238E27FC236}">
                  <a16:creationId xmlns:a16="http://schemas.microsoft.com/office/drawing/2014/main" id="{D9A5BFFE-62E0-4399-A936-38A294A7F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8293101" y="6731000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10" name="Rectangle 12">
              <a:extLst>
                <a:ext uri="{FF2B5EF4-FFF2-40B4-BE49-F238E27FC236}">
                  <a16:creationId xmlns:a16="http://schemas.microsoft.com/office/drawing/2014/main" id="{A19AD173-D27D-4C8C-A134-BB0CE2031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7947026" y="6711950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11" name="Rectangle 12">
              <a:extLst>
                <a:ext uri="{FF2B5EF4-FFF2-40B4-BE49-F238E27FC236}">
                  <a16:creationId xmlns:a16="http://schemas.microsoft.com/office/drawing/2014/main" id="{75865E4D-5C4B-4539-B226-BFD759A3CE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7242175" y="6694488"/>
              <a:ext cx="106363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12" name="Rectangle 12">
              <a:extLst>
                <a:ext uri="{FF2B5EF4-FFF2-40B4-BE49-F238E27FC236}">
                  <a16:creationId xmlns:a16="http://schemas.microsoft.com/office/drawing/2014/main" id="{A735DE16-A3E3-4DB7-BCA4-812FC4D708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6873082" y="6703219"/>
              <a:ext cx="107950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13" name="Rectangle 12">
              <a:extLst>
                <a:ext uri="{FF2B5EF4-FFF2-40B4-BE49-F238E27FC236}">
                  <a16:creationId xmlns:a16="http://schemas.microsoft.com/office/drawing/2014/main" id="{DBD7182F-0C49-45C4-A297-372134906F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6122987" y="6691313"/>
              <a:ext cx="106363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14" name="Rectangle 12">
              <a:extLst>
                <a:ext uri="{FF2B5EF4-FFF2-40B4-BE49-F238E27FC236}">
                  <a16:creationId xmlns:a16="http://schemas.microsoft.com/office/drawing/2014/main" id="{9E9247DF-FA1B-4935-AEC7-214212CA0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40000">
              <a:off x="5757862" y="6691313"/>
              <a:ext cx="106363" cy="28733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4215" name="Rectangle 12">
              <a:extLst>
                <a:ext uri="{FF2B5EF4-FFF2-40B4-BE49-F238E27FC236}">
                  <a16:creationId xmlns:a16="http://schemas.microsoft.com/office/drawing/2014/main" id="{45F2DBD8-25B2-4BFD-8327-0886CADB55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700000">
              <a:off x="5038726" y="6680200"/>
              <a:ext cx="106362" cy="28733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</p:grpSp>
      <p:grpSp>
        <p:nvGrpSpPr>
          <p:cNvPr id="4119" name="Group 151">
            <a:extLst>
              <a:ext uri="{FF2B5EF4-FFF2-40B4-BE49-F238E27FC236}">
                <a16:creationId xmlns:a16="http://schemas.microsoft.com/office/drawing/2014/main" id="{593830D4-4CD9-4F17-911C-ABFF9FF7A51B}"/>
              </a:ext>
            </a:extLst>
          </p:cNvPr>
          <p:cNvGrpSpPr>
            <a:grpSpLocks/>
          </p:cNvGrpSpPr>
          <p:nvPr/>
        </p:nvGrpSpPr>
        <p:grpSpPr bwMode="auto">
          <a:xfrm>
            <a:off x="19003963" y="89652"/>
            <a:ext cx="8462962" cy="3968750"/>
            <a:chOff x="15748000" y="14203363"/>
            <a:chExt cx="8462963" cy="3968750"/>
          </a:xfrm>
        </p:grpSpPr>
        <p:grpSp>
          <p:nvGrpSpPr>
            <p:cNvPr id="4121" name="Group 104">
              <a:extLst>
                <a:ext uri="{FF2B5EF4-FFF2-40B4-BE49-F238E27FC236}">
                  <a16:creationId xmlns:a16="http://schemas.microsoft.com/office/drawing/2014/main" id="{7DCAB718-7E21-40D8-BF2E-42B7BE7F93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48000" y="14203363"/>
              <a:ext cx="8462963" cy="3968750"/>
              <a:chOff x="1212137" y="3367898"/>
              <a:chExt cx="8462963" cy="3968750"/>
            </a:xfrm>
          </p:grpSpPr>
          <p:grpSp>
            <p:nvGrpSpPr>
              <p:cNvPr id="4123" name="Group 105">
                <a:extLst>
                  <a:ext uri="{FF2B5EF4-FFF2-40B4-BE49-F238E27FC236}">
                    <a16:creationId xmlns:a16="http://schemas.microsoft.com/office/drawing/2014/main" id="{219104E2-8ED8-4165-BE20-25B3969C4D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2137" y="3367898"/>
                <a:ext cx="8462963" cy="3968750"/>
                <a:chOff x="111125" y="14303375"/>
                <a:chExt cx="8462963" cy="3968750"/>
              </a:xfrm>
            </p:grpSpPr>
            <p:sp>
              <p:nvSpPr>
                <p:cNvPr id="4125" name="Rectangle 156">
                  <a:extLst>
                    <a:ext uri="{FF2B5EF4-FFF2-40B4-BE49-F238E27FC236}">
                      <a16:creationId xmlns:a16="http://schemas.microsoft.com/office/drawing/2014/main" id="{28339388-FB0D-4583-A723-C385276B2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25" y="14303375"/>
                  <a:ext cx="8462963" cy="3968750"/>
                </a:xfrm>
                <a:prstGeom prst="rect">
                  <a:avLst/>
                </a:prstGeom>
                <a:solidFill>
                  <a:schemeClr val="bg1"/>
                </a:solidFill>
                <a:ln w="1270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2613025"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2613025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2613025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2613025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2613025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100"/>
                </a:p>
              </p:txBody>
            </p:sp>
            <p:sp>
              <p:nvSpPr>
                <p:cNvPr id="4126" name="Text Box 89">
                  <a:extLst>
                    <a:ext uri="{FF2B5EF4-FFF2-40B4-BE49-F238E27FC236}">
                      <a16:creationId xmlns:a16="http://schemas.microsoft.com/office/drawing/2014/main" id="{50D6D9A7-1825-44DD-9815-12C7FE8B22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59639" y="14495463"/>
                  <a:ext cx="2967479" cy="1754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>
                      <a:latin typeface="Times New Roman" panose="02020603050405020304" pitchFamily="18" charset="0"/>
                    </a:rPr>
                    <a:t>Mulberry A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600" b="1">
                    <a:latin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>
                      <a:latin typeface="Times New Roman" panose="02020603050405020304" pitchFamily="18" charset="0"/>
                    </a:rPr>
                    <a:t>Omaha Beach</a:t>
                  </a:r>
                </a:p>
              </p:txBody>
            </p:sp>
            <p:pic>
              <p:nvPicPr>
                <p:cNvPr id="4127" name="Picture 90" descr="CSI Crest Medium">
                  <a:extLst>
                    <a:ext uri="{FF2B5EF4-FFF2-40B4-BE49-F238E27FC236}">
                      <a16:creationId xmlns:a16="http://schemas.microsoft.com/office/drawing/2014/main" id="{6B21F778-E8F8-41AF-8096-5CE4474BD1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663" y="15098713"/>
                  <a:ext cx="2133600" cy="233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28" name="Line 91">
                  <a:extLst>
                    <a:ext uri="{FF2B5EF4-FFF2-40B4-BE49-F238E27FC236}">
                      <a16:creationId xmlns:a16="http://schemas.microsoft.com/office/drawing/2014/main" id="{058BF699-A7FC-47C6-9C10-9186EC25D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7388" y="15779750"/>
                  <a:ext cx="1587" cy="1298575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29" name="Group 255">
                  <a:extLst>
                    <a:ext uri="{FF2B5EF4-FFF2-40B4-BE49-F238E27FC236}">
                      <a16:creationId xmlns:a16="http://schemas.microsoft.com/office/drawing/2014/main" id="{EE7EB0DB-8C63-4315-9BDD-F25196497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39927" y="17387901"/>
                  <a:ext cx="5272088" cy="655638"/>
                  <a:chOff x="1222" y="10953"/>
                  <a:chExt cx="3321" cy="413"/>
                </a:xfrm>
              </p:grpSpPr>
              <p:sp>
                <p:nvSpPr>
                  <p:cNvPr id="4130" name="Line 93">
                    <a:extLst>
                      <a:ext uri="{FF2B5EF4-FFF2-40B4-BE49-F238E27FC236}">
                        <a16:creationId xmlns:a16="http://schemas.microsoft.com/office/drawing/2014/main" id="{C765FE1A-FDE4-40BA-B5A0-63FBAF61A9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0" y="11025"/>
                    <a:ext cx="2592" cy="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1" name="Line 95">
                    <a:extLst>
                      <a:ext uri="{FF2B5EF4-FFF2-40B4-BE49-F238E27FC236}">
                        <a16:creationId xmlns:a16="http://schemas.microsoft.com/office/drawing/2014/main" id="{7B7D27B1-AF63-4E11-B998-7220711D1B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73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2" name="Line 96">
                    <a:extLst>
                      <a:ext uri="{FF2B5EF4-FFF2-40B4-BE49-F238E27FC236}">
                        <a16:creationId xmlns:a16="http://schemas.microsoft.com/office/drawing/2014/main" id="{92449F6C-FCD7-4050-A41E-17746469A9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29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3" name="Line 98">
                    <a:extLst>
                      <a:ext uri="{FF2B5EF4-FFF2-40B4-BE49-F238E27FC236}">
                        <a16:creationId xmlns:a16="http://schemas.microsoft.com/office/drawing/2014/main" id="{DAF9EE28-61B7-4416-8BCC-565FBD7D40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05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4" name="Line 99">
                    <a:extLst>
                      <a:ext uri="{FF2B5EF4-FFF2-40B4-BE49-F238E27FC236}">
                        <a16:creationId xmlns:a16="http://schemas.microsoft.com/office/drawing/2014/main" id="{22865891-9C0A-4CEB-AD38-1741796E56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5" name="Text Box 103">
                    <a:extLst>
                      <a:ext uri="{FF2B5EF4-FFF2-40B4-BE49-F238E27FC236}">
                        <a16:creationId xmlns:a16="http://schemas.microsoft.com/office/drawing/2014/main" id="{02E715DB-D410-43D5-9F77-DDFD370639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1" y="11106"/>
                    <a:ext cx="3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500</a:t>
                    </a:r>
                  </a:p>
                </p:txBody>
              </p:sp>
              <p:sp>
                <p:nvSpPr>
                  <p:cNvPr id="4136" name="Text Box 104">
                    <a:extLst>
                      <a:ext uri="{FF2B5EF4-FFF2-40B4-BE49-F238E27FC236}">
                        <a16:creationId xmlns:a16="http://schemas.microsoft.com/office/drawing/2014/main" id="{BE08CD82-18A0-40B6-A570-4209A043CF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2" y="11110"/>
                    <a:ext cx="3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750</a:t>
                    </a:r>
                  </a:p>
                </p:txBody>
              </p:sp>
              <p:sp>
                <p:nvSpPr>
                  <p:cNvPr id="4137" name="Text Box 105">
                    <a:extLst>
                      <a:ext uri="{FF2B5EF4-FFF2-40B4-BE49-F238E27FC236}">
                        <a16:creationId xmlns:a16="http://schemas.microsoft.com/office/drawing/2014/main" id="{6F9D78B3-2BD2-480A-8966-37A0021323C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7" y="11105"/>
                    <a:ext cx="52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Yards</a:t>
                    </a:r>
                  </a:p>
                </p:txBody>
              </p:sp>
              <p:sp>
                <p:nvSpPr>
                  <p:cNvPr id="4138" name="Text Box 106">
                    <a:extLst>
                      <a:ext uri="{FF2B5EF4-FFF2-40B4-BE49-F238E27FC236}">
                        <a16:creationId xmlns:a16="http://schemas.microsoft.com/office/drawing/2014/main" id="{D65481CC-48A5-4FD7-A345-41E81B5D69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2" y="11114"/>
                    <a:ext cx="205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0</a:t>
                    </a:r>
                  </a:p>
                </p:txBody>
              </p:sp>
              <p:sp>
                <p:nvSpPr>
                  <p:cNvPr id="4139" name="Text Box 107">
                    <a:extLst>
                      <a:ext uri="{FF2B5EF4-FFF2-40B4-BE49-F238E27FC236}">
                        <a16:creationId xmlns:a16="http://schemas.microsoft.com/office/drawing/2014/main" id="{2F4663C7-B887-4A47-B5D3-D75CAF0B4E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9" y="11114"/>
                    <a:ext cx="3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250</a:t>
                    </a:r>
                  </a:p>
                </p:txBody>
              </p:sp>
            </p:grpSp>
          </p:grpSp>
          <p:sp>
            <p:nvSpPr>
              <p:cNvPr id="4124" name="Text Box 107">
                <a:extLst>
                  <a:ext uri="{FF2B5EF4-FFF2-40B4-BE49-F238E27FC236}">
                    <a16:creationId xmlns:a16="http://schemas.microsoft.com/office/drawing/2014/main" id="{4C4DF01F-7551-4A9B-B0A1-8117D9602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1312" y="5331636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2613025"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2613025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2613025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2613025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2613025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N</a:t>
                </a:r>
              </a:p>
            </p:txBody>
          </p:sp>
        </p:grp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8C78CC5-4C1D-4F51-9FEC-FD415867B3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59137" y="14716125"/>
              <a:ext cx="730250" cy="73183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rmAutofit fontScale="40000" lnSpcReduction="20000"/>
            </a:bodyPr>
            <a:lstStyle/>
            <a:p>
              <a:pPr defTabSz="2613025" eaLnBrk="1" hangingPunct="1">
                <a:defRPr/>
              </a:pPr>
              <a:r>
                <a:rPr lang="en-US" dirty="0">
                  <a:latin typeface="Arial" charset="0"/>
                </a:rPr>
                <a:t>1b</a:t>
              </a:r>
            </a:p>
          </p:txBody>
        </p:sp>
      </p:grp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9B547671-5692-44DD-BA23-5BC85CA88E57}"/>
              </a:ext>
            </a:extLst>
          </p:cNvPr>
          <p:cNvSpPr/>
          <p:nvPr/>
        </p:nvSpPr>
        <p:spPr bwMode="auto">
          <a:xfrm>
            <a:off x="17470438" y="13460078"/>
            <a:ext cx="2136775" cy="1025525"/>
          </a:xfrm>
          <a:prstGeom prst="roundRect">
            <a:avLst/>
          </a:prstGeom>
          <a:solidFill>
            <a:srgbClr val="FAB900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>
            <a:normAutofit fontScale="47500" lnSpcReduction="20000"/>
          </a:bodyPr>
          <a:lstStyle/>
          <a:p>
            <a:pPr algn="ctr" defTabSz="2613025" eaLnBrk="1" hangingPunct="1">
              <a:defRPr/>
            </a:pPr>
            <a:r>
              <a:rPr lang="en-US" b="1" dirty="0">
                <a:latin typeface="Arial" charset="0"/>
              </a:rPr>
              <a:t>Airfield A2C 10 June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2195" y="288924"/>
            <a:ext cx="10088596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Gooseberries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Bombardons are 200’ long by 25’ 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Phoenix Caissons range from 25-60’ high and 175-200’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Blockships</a:t>
            </a:r>
            <a:r>
              <a:rPr lang="en-US" sz="2800" dirty="0"/>
              <a:t> (Corncobs) were outdated naval vessels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90">
            <a:extLst>
              <a:ext uri="{FF2B5EF4-FFF2-40B4-BE49-F238E27FC236}">
                <a16:creationId xmlns:a16="http://schemas.microsoft.com/office/drawing/2014/main" id="{3D6E7267-81E3-4D4E-A8F4-2B9867D8D130}"/>
              </a:ext>
            </a:extLst>
          </p:cNvPr>
          <p:cNvSpPr>
            <a:spLocks/>
          </p:cNvSpPr>
          <p:nvPr/>
        </p:nvSpPr>
        <p:spPr bwMode="auto">
          <a:xfrm>
            <a:off x="1870075" y="16008350"/>
            <a:ext cx="528638" cy="123825"/>
          </a:xfrm>
          <a:custGeom>
            <a:avLst/>
            <a:gdLst>
              <a:gd name="T0" fmla="*/ 0 w 333"/>
              <a:gd name="T1" fmla="*/ 2147483646 h 78"/>
              <a:gd name="T2" fmla="*/ 0 w 333"/>
              <a:gd name="T3" fmla="*/ 2147483646 h 78"/>
              <a:gd name="T4" fmla="*/ 2147483646 w 333"/>
              <a:gd name="T5" fmla="*/ 2147483646 h 78"/>
              <a:gd name="T6" fmla="*/ 2147483646 w 333"/>
              <a:gd name="T7" fmla="*/ 2147483646 h 78"/>
              <a:gd name="T8" fmla="*/ 2147483646 w 333"/>
              <a:gd name="T9" fmla="*/ 2147483646 h 78"/>
              <a:gd name="T10" fmla="*/ 2147483646 w 333"/>
              <a:gd name="T11" fmla="*/ 2147483646 h 78"/>
              <a:gd name="T12" fmla="*/ 2147483646 w 333"/>
              <a:gd name="T13" fmla="*/ 2147483646 h 78"/>
              <a:gd name="T14" fmla="*/ 2147483646 w 333"/>
              <a:gd name="T15" fmla="*/ 0 h 78"/>
              <a:gd name="T16" fmla="*/ 0 w 333"/>
              <a:gd name="T17" fmla="*/ 2147483646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3"/>
              <a:gd name="T28" fmla="*/ 0 h 78"/>
              <a:gd name="T29" fmla="*/ 333 w 333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3" h="78">
                <a:moveTo>
                  <a:pt x="0" y="3"/>
                </a:moveTo>
                <a:lnTo>
                  <a:pt x="0" y="75"/>
                </a:lnTo>
                <a:lnTo>
                  <a:pt x="276" y="78"/>
                </a:lnTo>
                <a:lnTo>
                  <a:pt x="297" y="69"/>
                </a:lnTo>
                <a:lnTo>
                  <a:pt x="321" y="51"/>
                </a:lnTo>
                <a:lnTo>
                  <a:pt x="333" y="36"/>
                </a:lnTo>
                <a:lnTo>
                  <a:pt x="321" y="21"/>
                </a:lnTo>
                <a:lnTo>
                  <a:pt x="261" y="0"/>
                </a:lnTo>
                <a:lnTo>
                  <a:pt x="0" y="3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191">
            <a:extLst>
              <a:ext uri="{FF2B5EF4-FFF2-40B4-BE49-F238E27FC236}">
                <a16:creationId xmlns:a16="http://schemas.microsoft.com/office/drawing/2014/main" id="{8F039ABD-4E28-4FC1-8237-05DC1D076EFF}"/>
              </a:ext>
            </a:extLst>
          </p:cNvPr>
          <p:cNvSpPr>
            <a:spLocks noChangeArrowheads="1"/>
          </p:cNvSpPr>
          <p:nvPr/>
        </p:nvSpPr>
        <p:spPr bwMode="auto">
          <a:xfrm rot="5252021">
            <a:off x="2036763" y="16200438"/>
            <a:ext cx="146050" cy="3937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24" name="Rectangle 192">
            <a:extLst>
              <a:ext uri="{FF2B5EF4-FFF2-40B4-BE49-F238E27FC236}">
                <a16:creationId xmlns:a16="http://schemas.microsoft.com/office/drawing/2014/main" id="{59E8DA83-4D32-4A23-9188-7E4FD727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6865600"/>
            <a:ext cx="4445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25" name="Line 193">
            <a:extLst>
              <a:ext uri="{FF2B5EF4-FFF2-40B4-BE49-F238E27FC236}">
                <a16:creationId xmlns:a16="http://schemas.microsoft.com/office/drawing/2014/main" id="{1D02CD24-5E15-43AD-9368-54320D7B2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75" y="17440275"/>
            <a:ext cx="542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194">
            <a:extLst>
              <a:ext uri="{FF2B5EF4-FFF2-40B4-BE49-F238E27FC236}">
                <a16:creationId xmlns:a16="http://schemas.microsoft.com/office/drawing/2014/main" id="{F31033E4-8AB8-447F-8112-4EA218958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15900400"/>
            <a:ext cx="27797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Sunken Blockship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Phoenix Caisson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 Quay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Pontoon Railway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LST Quay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5127" name="Rectangle 195">
            <a:extLst>
              <a:ext uri="{FF2B5EF4-FFF2-40B4-BE49-F238E27FC236}">
                <a16:creationId xmlns:a16="http://schemas.microsoft.com/office/drawing/2014/main" id="{78542805-E232-4D6C-BEC9-7055C1348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7795875"/>
            <a:ext cx="444500" cy="152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28" name="Line 196">
            <a:extLst>
              <a:ext uri="{FF2B5EF4-FFF2-40B4-BE49-F238E27FC236}">
                <a16:creationId xmlns:a16="http://schemas.microsoft.com/office/drawing/2014/main" id="{5B0A97CD-672F-4E96-BB63-8394299E1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21338" y="17422813"/>
            <a:ext cx="474662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197">
            <a:extLst>
              <a:ext uri="{FF2B5EF4-FFF2-40B4-BE49-F238E27FC236}">
                <a16:creationId xmlns:a16="http://schemas.microsoft.com/office/drawing/2014/main" id="{108634A7-D672-4C7E-913E-51B1E4F0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863" y="15914688"/>
            <a:ext cx="50466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Coastal Protection vessel mooring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Liberty Ship Mooring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 Docks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 Cranes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Munitions Quay</a:t>
            </a:r>
          </a:p>
        </p:txBody>
      </p:sp>
      <p:sp>
        <p:nvSpPr>
          <p:cNvPr id="5130" name="Freeform 198">
            <a:extLst>
              <a:ext uri="{FF2B5EF4-FFF2-40B4-BE49-F238E27FC236}">
                <a16:creationId xmlns:a16="http://schemas.microsoft.com/office/drawing/2014/main" id="{4B34B0F6-DDD1-4961-8BBE-E9241D70A97B}"/>
              </a:ext>
            </a:extLst>
          </p:cNvPr>
          <p:cNvSpPr>
            <a:spLocks/>
          </p:cNvSpPr>
          <p:nvPr/>
        </p:nvSpPr>
        <p:spPr bwMode="auto">
          <a:xfrm rot="-1940068">
            <a:off x="9920288" y="16068675"/>
            <a:ext cx="355600" cy="228600"/>
          </a:xfrm>
          <a:custGeom>
            <a:avLst/>
            <a:gdLst>
              <a:gd name="T0" fmla="*/ 2147483646 w 224"/>
              <a:gd name="T1" fmla="*/ 0 h 144"/>
              <a:gd name="T2" fmla="*/ 0 w 224"/>
              <a:gd name="T3" fmla="*/ 2147483646 h 144"/>
              <a:gd name="T4" fmla="*/ 2147483646 w 224"/>
              <a:gd name="T5" fmla="*/ 2147483646 h 144"/>
              <a:gd name="T6" fmla="*/ 2147483646 w 224"/>
              <a:gd name="T7" fmla="*/ 2147483646 h 144"/>
              <a:gd name="T8" fmla="*/ 2147483646 w 224"/>
              <a:gd name="T9" fmla="*/ 2147483646 h 144"/>
              <a:gd name="T10" fmla="*/ 2147483646 w 224"/>
              <a:gd name="T11" fmla="*/ 2147483646 h 144"/>
              <a:gd name="T12" fmla="*/ 2147483646 w 224"/>
              <a:gd name="T13" fmla="*/ 2147483646 h 144"/>
              <a:gd name="T14" fmla="*/ 2147483646 w 224"/>
              <a:gd name="T15" fmla="*/ 0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"/>
              <a:gd name="T25" fmla="*/ 0 h 144"/>
              <a:gd name="T26" fmla="*/ 224 w 224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" h="144">
                <a:moveTo>
                  <a:pt x="20" y="0"/>
                </a:moveTo>
                <a:lnTo>
                  <a:pt x="0" y="36"/>
                </a:lnTo>
                <a:lnTo>
                  <a:pt x="92" y="96"/>
                </a:lnTo>
                <a:lnTo>
                  <a:pt x="176" y="128"/>
                </a:lnTo>
                <a:lnTo>
                  <a:pt x="216" y="144"/>
                </a:lnTo>
                <a:lnTo>
                  <a:pt x="224" y="120"/>
                </a:lnTo>
                <a:lnTo>
                  <a:pt x="124" y="44"/>
                </a:lnTo>
                <a:lnTo>
                  <a:pt x="2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Freeform 199">
            <a:extLst>
              <a:ext uri="{FF2B5EF4-FFF2-40B4-BE49-F238E27FC236}">
                <a16:creationId xmlns:a16="http://schemas.microsoft.com/office/drawing/2014/main" id="{1E2E0568-936F-4A5D-951A-5D65E3FC9965}"/>
              </a:ext>
            </a:extLst>
          </p:cNvPr>
          <p:cNvSpPr>
            <a:spLocks/>
          </p:cNvSpPr>
          <p:nvPr/>
        </p:nvSpPr>
        <p:spPr bwMode="auto">
          <a:xfrm rot="-878388">
            <a:off x="9896475" y="16497300"/>
            <a:ext cx="514350" cy="152400"/>
          </a:xfrm>
          <a:custGeom>
            <a:avLst/>
            <a:gdLst>
              <a:gd name="T0" fmla="*/ 2147483646 w 324"/>
              <a:gd name="T1" fmla="*/ 2147483646 h 96"/>
              <a:gd name="T2" fmla="*/ 0 w 324"/>
              <a:gd name="T3" fmla="*/ 2147483646 h 96"/>
              <a:gd name="T4" fmla="*/ 2147483646 w 324"/>
              <a:gd name="T5" fmla="*/ 2147483646 h 96"/>
              <a:gd name="T6" fmla="*/ 2147483646 w 324"/>
              <a:gd name="T7" fmla="*/ 2147483646 h 96"/>
              <a:gd name="T8" fmla="*/ 2147483646 w 324"/>
              <a:gd name="T9" fmla="*/ 2147483646 h 96"/>
              <a:gd name="T10" fmla="*/ 2147483646 w 324"/>
              <a:gd name="T11" fmla="*/ 2147483646 h 96"/>
              <a:gd name="T12" fmla="*/ 2147483646 w 324"/>
              <a:gd name="T13" fmla="*/ 0 h 96"/>
              <a:gd name="T14" fmla="*/ 2147483646 w 324"/>
              <a:gd name="T15" fmla="*/ 2147483646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"/>
              <a:gd name="T25" fmla="*/ 0 h 96"/>
              <a:gd name="T26" fmla="*/ 324 w 3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" h="96">
                <a:moveTo>
                  <a:pt x="3" y="3"/>
                </a:moveTo>
                <a:lnTo>
                  <a:pt x="0" y="30"/>
                </a:lnTo>
                <a:lnTo>
                  <a:pt x="60" y="66"/>
                </a:lnTo>
                <a:lnTo>
                  <a:pt x="162" y="96"/>
                </a:lnTo>
                <a:lnTo>
                  <a:pt x="324" y="96"/>
                </a:lnTo>
                <a:lnTo>
                  <a:pt x="270" y="51"/>
                </a:lnTo>
                <a:lnTo>
                  <a:pt x="87" y="0"/>
                </a:lnTo>
                <a:lnTo>
                  <a:pt x="3" y="3"/>
                </a:lnTo>
                <a:close/>
              </a:path>
            </a:pathLst>
          </a:custGeom>
          <a:solidFill>
            <a:srgbClr val="33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Rectangle 200">
            <a:extLst>
              <a:ext uri="{FF2B5EF4-FFF2-40B4-BE49-F238E27FC236}">
                <a16:creationId xmlns:a16="http://schemas.microsoft.com/office/drawing/2014/main" id="{059E32CA-5ED3-4F15-A539-1A3AEF68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63" y="16987838"/>
            <a:ext cx="266700" cy="28575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3" name="Rectangle 201">
            <a:extLst>
              <a:ext uri="{FF2B5EF4-FFF2-40B4-BE49-F238E27FC236}">
                <a16:creationId xmlns:a16="http://schemas.microsoft.com/office/drawing/2014/main" id="{8FE735C9-9207-4840-856A-B27B50A1B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63" y="17432338"/>
            <a:ext cx="266700" cy="28575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4" name="Rectangle 202" descr="Large checker board">
            <a:extLst>
              <a:ext uri="{FF2B5EF4-FFF2-40B4-BE49-F238E27FC236}">
                <a16:creationId xmlns:a16="http://schemas.microsoft.com/office/drawing/2014/main" id="{FAB17D54-2DDD-4006-92CB-22873A794F18}"/>
              </a:ext>
            </a:extLst>
          </p:cNvPr>
          <p:cNvSpPr>
            <a:spLocks noChangeArrowheads="1"/>
          </p:cNvSpPr>
          <p:nvPr/>
        </p:nvSpPr>
        <p:spPr bwMode="auto">
          <a:xfrm rot="-280476">
            <a:off x="9891713" y="17816513"/>
            <a:ext cx="444500" cy="15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5" name="Rectangle 203">
            <a:extLst>
              <a:ext uri="{FF2B5EF4-FFF2-40B4-BE49-F238E27FC236}">
                <a16:creationId xmlns:a16="http://schemas.microsoft.com/office/drawing/2014/main" id="{86B3EA23-F85E-4BC5-A195-07D49DC94C94}"/>
              </a:ext>
            </a:extLst>
          </p:cNvPr>
          <p:cNvSpPr>
            <a:spLocks noChangeArrowheads="1"/>
          </p:cNvSpPr>
          <p:nvPr/>
        </p:nvSpPr>
        <p:spPr bwMode="auto">
          <a:xfrm rot="-5834171">
            <a:off x="18551525" y="16829088"/>
            <a:ext cx="889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6" name="Text Box 204">
            <a:extLst>
              <a:ext uri="{FF2B5EF4-FFF2-40B4-BE49-F238E27FC236}">
                <a16:creationId xmlns:a16="http://schemas.microsoft.com/office/drawing/2014/main" id="{9E78E1EC-F44A-4246-8BBA-FB200336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2725" y="15863888"/>
            <a:ext cx="45100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Floating, fabric Roadway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Small craft mooring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Rhino Ferries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Reinforced Pontoon Roadway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Bombardons</a:t>
            </a:r>
          </a:p>
        </p:txBody>
      </p:sp>
      <p:sp>
        <p:nvSpPr>
          <p:cNvPr id="5137" name="Line 205">
            <a:extLst>
              <a:ext uri="{FF2B5EF4-FFF2-40B4-BE49-F238E27FC236}">
                <a16:creationId xmlns:a16="http://schemas.microsoft.com/office/drawing/2014/main" id="{4184C685-5FA1-468F-A8BB-BE625BF14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53063" y="16127413"/>
            <a:ext cx="111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Rectangle 206">
            <a:extLst>
              <a:ext uri="{FF2B5EF4-FFF2-40B4-BE49-F238E27FC236}">
                <a16:creationId xmlns:a16="http://schemas.microsoft.com/office/drawing/2014/main" id="{14BF7033-54FE-4397-B7FF-2E54A508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9150" y="16517938"/>
            <a:ext cx="889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9" name="Line 212">
            <a:extLst>
              <a:ext uri="{FF2B5EF4-FFF2-40B4-BE49-F238E27FC236}">
                <a16:creationId xmlns:a16="http://schemas.microsoft.com/office/drawing/2014/main" id="{7EFF665D-BDA8-457E-B02C-E6120BE106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4850" y="17227550"/>
            <a:ext cx="36513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Rectangle 213">
            <a:extLst>
              <a:ext uri="{FF2B5EF4-FFF2-40B4-BE49-F238E27FC236}">
                <a16:creationId xmlns:a16="http://schemas.microsoft.com/office/drawing/2014/main" id="{F9042D5F-3DFD-4FC7-85A9-FB8013EB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-46038"/>
            <a:ext cx="27481212" cy="18295938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grpSp>
        <p:nvGrpSpPr>
          <p:cNvPr id="5141" name="Group 214">
            <a:extLst>
              <a:ext uri="{FF2B5EF4-FFF2-40B4-BE49-F238E27FC236}">
                <a16:creationId xmlns:a16="http://schemas.microsoft.com/office/drawing/2014/main" id="{B2AA75E8-0099-497D-B93C-498B2DD557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4738" y="151815"/>
            <a:ext cx="25228550" cy="15636875"/>
            <a:chOff x="-42841" y="529837"/>
            <a:chExt cx="27457126" cy="17016551"/>
          </a:xfrm>
        </p:grpSpPr>
        <p:sp>
          <p:nvSpPr>
            <p:cNvPr id="5163" name="Rectangle 210">
              <a:extLst>
                <a:ext uri="{FF2B5EF4-FFF2-40B4-BE49-F238E27FC236}">
                  <a16:creationId xmlns:a16="http://schemas.microsoft.com/office/drawing/2014/main" id="{07ABD5A8-EE85-4767-A0C5-2CF6F82DB3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17715" y="545878"/>
              <a:ext cx="27432000" cy="17000510"/>
            </a:xfrm>
            <a:prstGeom prst="rect">
              <a:avLst/>
            </a:prstGeom>
            <a:solidFill>
              <a:srgbClr val="BBE0E3"/>
            </a:solidFill>
            <a:ln w="254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64" name="Freeform 216">
              <a:extLst>
                <a:ext uri="{FF2B5EF4-FFF2-40B4-BE49-F238E27FC236}">
                  <a16:creationId xmlns:a16="http://schemas.microsoft.com/office/drawing/2014/main" id="{586F3702-7802-4435-9AFC-2279F5EBA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2" y="9350605"/>
              <a:ext cx="27296814" cy="6651394"/>
            </a:xfrm>
            <a:custGeom>
              <a:avLst/>
              <a:gdLst>
                <a:gd name="T0" fmla="*/ 8999 w 27296814"/>
                <a:gd name="T1" fmla="*/ 1670320 h 6651394"/>
                <a:gd name="T2" fmla="*/ 754957 w 27296814"/>
                <a:gd name="T3" fmla="*/ 1477815 h 6651394"/>
                <a:gd name="T4" fmla="*/ 1621231 w 27296814"/>
                <a:gd name="T5" fmla="*/ 1525941 h 6651394"/>
                <a:gd name="T6" fmla="*/ 2607821 w 27296814"/>
                <a:gd name="T7" fmla="*/ 1574068 h 6651394"/>
                <a:gd name="T8" fmla="*/ 3329715 w 27296814"/>
                <a:gd name="T9" fmla="*/ 1598131 h 6651394"/>
                <a:gd name="T10" fmla="*/ 4075673 w 27296814"/>
                <a:gd name="T11" fmla="*/ 1766573 h 6651394"/>
                <a:gd name="T12" fmla="*/ 4580999 w 27296814"/>
                <a:gd name="T13" fmla="*/ 1959078 h 6651394"/>
                <a:gd name="T14" fmla="*/ 5062263 w 27296814"/>
                <a:gd name="T15" fmla="*/ 2127520 h 6651394"/>
                <a:gd name="T16" fmla="*/ 5447273 w 27296814"/>
                <a:gd name="T17" fmla="*/ 2368152 h 6651394"/>
                <a:gd name="T18" fmla="*/ 5856347 w 27296814"/>
                <a:gd name="T19" fmla="*/ 2656910 h 6651394"/>
                <a:gd name="T20" fmla="*/ 6096978 w 27296814"/>
                <a:gd name="T21" fmla="*/ 2777226 h 6651394"/>
                <a:gd name="T22" fmla="*/ 6578242 w 27296814"/>
                <a:gd name="T23" fmla="*/ 2801289 h 6651394"/>
                <a:gd name="T24" fmla="*/ 7131694 w 27296814"/>
                <a:gd name="T25" fmla="*/ 2584720 h 6651394"/>
                <a:gd name="T26" fmla="*/ 7540768 w 27296814"/>
                <a:gd name="T27" fmla="*/ 2560657 h 6651394"/>
                <a:gd name="T28" fmla="*/ 7805463 w 27296814"/>
                <a:gd name="T29" fmla="*/ 2488468 h 6651394"/>
                <a:gd name="T30" fmla="*/ 8455168 w 27296814"/>
                <a:gd name="T31" fmla="*/ 2392215 h 6651394"/>
                <a:gd name="T32" fmla="*/ 8984557 w 27296814"/>
                <a:gd name="T33" fmla="*/ 2175647 h 6651394"/>
                <a:gd name="T34" fmla="*/ 9321442 w 27296814"/>
                <a:gd name="T35" fmla="*/ 1862826 h 6651394"/>
                <a:gd name="T36" fmla="*/ 9610199 w 27296814"/>
                <a:gd name="T37" fmla="*/ 1646257 h 6651394"/>
                <a:gd name="T38" fmla="*/ 10043336 w 27296814"/>
                <a:gd name="T39" fmla="*/ 1718447 h 6651394"/>
                <a:gd name="T40" fmla="*/ 10308031 w 27296814"/>
                <a:gd name="T41" fmla="*/ 2031268 h 6651394"/>
                <a:gd name="T42" fmla="*/ 10163652 w 27296814"/>
                <a:gd name="T43" fmla="*/ 2608783 h 6651394"/>
                <a:gd name="T44" fmla="*/ 10067399 w 27296814"/>
                <a:gd name="T45" fmla="*/ 2969731 h 6651394"/>
                <a:gd name="T46" fmla="*/ 10019273 w 27296814"/>
                <a:gd name="T47" fmla="*/ 3450994 h 6651394"/>
                <a:gd name="T48" fmla="*/ 10332094 w 27296814"/>
                <a:gd name="T49" fmla="*/ 3739752 h 6651394"/>
                <a:gd name="T50" fmla="*/ 10717105 w 27296814"/>
                <a:gd name="T51" fmla="*/ 3691626 h 6651394"/>
                <a:gd name="T52" fmla="*/ 11246494 w 27296814"/>
                <a:gd name="T53" fmla="*/ 3547247 h 6651394"/>
                <a:gd name="T54" fmla="*/ 11583378 w 27296814"/>
                <a:gd name="T55" fmla="*/ 3547247 h 6651394"/>
                <a:gd name="T56" fmla="*/ 11920263 w 27296814"/>
                <a:gd name="T57" fmla="*/ 3739752 h 6651394"/>
                <a:gd name="T58" fmla="*/ 12353399 w 27296814"/>
                <a:gd name="T59" fmla="*/ 4004447 h 6651394"/>
                <a:gd name="T60" fmla="*/ 12714347 w 27296814"/>
                <a:gd name="T61" fmla="*/ 4172889 h 6651394"/>
                <a:gd name="T62" fmla="*/ 13195610 w 27296814"/>
                <a:gd name="T63" fmla="*/ 3932257 h 6651394"/>
                <a:gd name="T64" fmla="*/ 13724999 w 27296814"/>
                <a:gd name="T65" fmla="*/ 3667562 h 6651394"/>
                <a:gd name="T66" fmla="*/ 13941568 w 27296814"/>
                <a:gd name="T67" fmla="*/ 3571310 h 6651394"/>
                <a:gd name="T68" fmla="*/ 14206263 w 27296814"/>
                <a:gd name="T69" fmla="*/ 3499120 h 6651394"/>
                <a:gd name="T70" fmla="*/ 14711589 w 27296814"/>
                <a:gd name="T71" fmla="*/ 3547247 h 6651394"/>
                <a:gd name="T72" fmla="*/ 15553799 w 27296814"/>
                <a:gd name="T73" fmla="*/ 3282552 h 6651394"/>
                <a:gd name="T74" fmla="*/ 16227568 w 27296814"/>
                <a:gd name="T75" fmla="*/ 2921605 h 6651394"/>
                <a:gd name="T76" fmla="*/ 16973526 w 27296814"/>
                <a:gd name="T77" fmla="*/ 2705036 h 6651394"/>
                <a:gd name="T78" fmla="*/ 18176684 w 27296814"/>
                <a:gd name="T79" fmla="*/ 2392215 h 6651394"/>
                <a:gd name="T80" fmla="*/ 19091084 w 27296814"/>
                <a:gd name="T81" fmla="*/ 2368152 h 6651394"/>
                <a:gd name="T82" fmla="*/ 20125799 w 27296814"/>
                <a:gd name="T83" fmla="*/ 2320026 h 6651394"/>
                <a:gd name="T84" fmla="*/ 20607063 w 27296814"/>
                <a:gd name="T85" fmla="*/ 2079394 h 6651394"/>
                <a:gd name="T86" fmla="*/ 20992073 w 27296814"/>
                <a:gd name="T87" fmla="*/ 1959078 h 6651394"/>
                <a:gd name="T88" fmla="*/ 21545526 w 27296814"/>
                <a:gd name="T89" fmla="*/ 1983141 h 6651394"/>
                <a:gd name="T90" fmla="*/ 22195231 w 27296814"/>
                <a:gd name="T91" fmla="*/ 2103457 h 6651394"/>
                <a:gd name="T92" fmla="*/ 22580242 w 27296814"/>
                <a:gd name="T93" fmla="*/ 2223773 h 6651394"/>
                <a:gd name="T94" fmla="*/ 23037442 w 27296814"/>
                <a:gd name="T95" fmla="*/ 2175647 h 6651394"/>
                <a:gd name="T96" fmla="*/ 23518705 w 27296814"/>
                <a:gd name="T97" fmla="*/ 1983141 h 6651394"/>
                <a:gd name="T98" fmla="*/ 24072157 w 27296814"/>
                <a:gd name="T99" fmla="*/ 1574068 h 6651394"/>
                <a:gd name="T100" fmla="*/ 24264663 w 27296814"/>
                <a:gd name="T101" fmla="*/ 1381562 h 6651394"/>
                <a:gd name="T102" fmla="*/ 24505294 w 27296814"/>
                <a:gd name="T103" fmla="*/ 1068741 h 6651394"/>
                <a:gd name="T104" fmla="*/ 24721863 w 27296814"/>
                <a:gd name="T105" fmla="*/ 1068741 h 6651394"/>
                <a:gd name="T106" fmla="*/ 25106873 w 27296814"/>
                <a:gd name="T107" fmla="*/ 1213120 h 6651394"/>
                <a:gd name="T108" fmla="*/ 25395631 w 27296814"/>
                <a:gd name="T109" fmla="*/ 1309373 h 6651394"/>
                <a:gd name="T110" fmla="*/ 25756578 w 27296814"/>
                <a:gd name="T111" fmla="*/ 1189057 h 6651394"/>
                <a:gd name="T112" fmla="*/ 26261905 w 27296814"/>
                <a:gd name="T113" fmla="*/ 900299 h 6651394"/>
                <a:gd name="T114" fmla="*/ 26743168 w 27296814"/>
                <a:gd name="T115" fmla="*/ 587478 h 6651394"/>
                <a:gd name="T116" fmla="*/ 27128178 w 27296814"/>
                <a:gd name="T117" fmla="*/ 274657 h 6651394"/>
                <a:gd name="T118" fmla="*/ 27296621 w 27296814"/>
                <a:gd name="T119" fmla="*/ 130278 h 6651394"/>
                <a:gd name="T120" fmla="*/ 27296620 w 27296814"/>
                <a:gd name="T121" fmla="*/ 6458889 h 6651394"/>
                <a:gd name="T122" fmla="*/ 33062 w 27296814"/>
                <a:gd name="T123" fmla="*/ 6651394 h 6651394"/>
                <a:gd name="T124" fmla="*/ 8999 w 27296814"/>
                <a:gd name="T125" fmla="*/ 1670320 h 66513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296814" h="6651394">
                  <a:moveTo>
                    <a:pt x="8999" y="1670320"/>
                  </a:moveTo>
                  <a:cubicBezTo>
                    <a:pt x="-15064" y="1289320"/>
                    <a:pt x="486252" y="1501878"/>
                    <a:pt x="754957" y="1477815"/>
                  </a:cubicBezTo>
                  <a:cubicBezTo>
                    <a:pt x="1023662" y="1453752"/>
                    <a:pt x="1621231" y="1525941"/>
                    <a:pt x="1621231" y="1525941"/>
                  </a:cubicBezTo>
                  <a:lnTo>
                    <a:pt x="2607821" y="1574068"/>
                  </a:lnTo>
                  <a:cubicBezTo>
                    <a:pt x="2892568" y="1586100"/>
                    <a:pt x="3085073" y="1566047"/>
                    <a:pt x="3329715" y="1598131"/>
                  </a:cubicBezTo>
                  <a:cubicBezTo>
                    <a:pt x="3574357" y="1630215"/>
                    <a:pt x="3867126" y="1706415"/>
                    <a:pt x="4075673" y="1766573"/>
                  </a:cubicBezTo>
                  <a:cubicBezTo>
                    <a:pt x="4284220" y="1826731"/>
                    <a:pt x="4416567" y="1898920"/>
                    <a:pt x="4580999" y="1959078"/>
                  </a:cubicBezTo>
                  <a:cubicBezTo>
                    <a:pt x="4745431" y="2019236"/>
                    <a:pt x="4917884" y="2059341"/>
                    <a:pt x="5062263" y="2127520"/>
                  </a:cubicBezTo>
                  <a:cubicBezTo>
                    <a:pt x="5206642" y="2195699"/>
                    <a:pt x="5314926" y="2279920"/>
                    <a:pt x="5447273" y="2368152"/>
                  </a:cubicBezTo>
                  <a:cubicBezTo>
                    <a:pt x="5579620" y="2456384"/>
                    <a:pt x="5748063" y="2588731"/>
                    <a:pt x="5856347" y="2656910"/>
                  </a:cubicBezTo>
                  <a:cubicBezTo>
                    <a:pt x="5964631" y="2725089"/>
                    <a:pt x="5976662" y="2753163"/>
                    <a:pt x="6096978" y="2777226"/>
                  </a:cubicBezTo>
                  <a:cubicBezTo>
                    <a:pt x="6217294" y="2801289"/>
                    <a:pt x="6405789" y="2833373"/>
                    <a:pt x="6578242" y="2801289"/>
                  </a:cubicBezTo>
                  <a:cubicBezTo>
                    <a:pt x="6750695" y="2769205"/>
                    <a:pt x="6971273" y="2624825"/>
                    <a:pt x="7131694" y="2584720"/>
                  </a:cubicBezTo>
                  <a:cubicBezTo>
                    <a:pt x="7292115" y="2544615"/>
                    <a:pt x="7428473" y="2576699"/>
                    <a:pt x="7540768" y="2560657"/>
                  </a:cubicBezTo>
                  <a:cubicBezTo>
                    <a:pt x="7653063" y="2544615"/>
                    <a:pt x="7653063" y="2516542"/>
                    <a:pt x="7805463" y="2488468"/>
                  </a:cubicBezTo>
                  <a:cubicBezTo>
                    <a:pt x="7957863" y="2460394"/>
                    <a:pt x="8258652" y="2444352"/>
                    <a:pt x="8455168" y="2392215"/>
                  </a:cubicBezTo>
                  <a:cubicBezTo>
                    <a:pt x="8651684" y="2340078"/>
                    <a:pt x="8840178" y="2263878"/>
                    <a:pt x="8984557" y="2175647"/>
                  </a:cubicBezTo>
                  <a:cubicBezTo>
                    <a:pt x="9128936" y="2087416"/>
                    <a:pt x="9217168" y="1951058"/>
                    <a:pt x="9321442" y="1862826"/>
                  </a:cubicBezTo>
                  <a:cubicBezTo>
                    <a:pt x="9425716" y="1774594"/>
                    <a:pt x="9489883" y="1670320"/>
                    <a:pt x="9610199" y="1646257"/>
                  </a:cubicBezTo>
                  <a:cubicBezTo>
                    <a:pt x="9730515" y="1622194"/>
                    <a:pt x="9927031" y="1654278"/>
                    <a:pt x="10043336" y="1718447"/>
                  </a:cubicBezTo>
                  <a:cubicBezTo>
                    <a:pt x="10159641" y="1782616"/>
                    <a:pt x="10287978" y="1882879"/>
                    <a:pt x="10308031" y="2031268"/>
                  </a:cubicBezTo>
                  <a:cubicBezTo>
                    <a:pt x="10328084" y="2179657"/>
                    <a:pt x="10203757" y="2452373"/>
                    <a:pt x="10163652" y="2608783"/>
                  </a:cubicBezTo>
                  <a:cubicBezTo>
                    <a:pt x="10123547" y="2765193"/>
                    <a:pt x="10091462" y="2829363"/>
                    <a:pt x="10067399" y="2969731"/>
                  </a:cubicBezTo>
                  <a:cubicBezTo>
                    <a:pt x="10043336" y="3110099"/>
                    <a:pt x="9975157" y="3322657"/>
                    <a:pt x="10019273" y="3450994"/>
                  </a:cubicBezTo>
                  <a:cubicBezTo>
                    <a:pt x="10063389" y="3579331"/>
                    <a:pt x="10215789" y="3699647"/>
                    <a:pt x="10332094" y="3739752"/>
                  </a:cubicBezTo>
                  <a:cubicBezTo>
                    <a:pt x="10448399" y="3779857"/>
                    <a:pt x="10564705" y="3723710"/>
                    <a:pt x="10717105" y="3691626"/>
                  </a:cubicBezTo>
                  <a:cubicBezTo>
                    <a:pt x="10869505" y="3659542"/>
                    <a:pt x="11102115" y="3571310"/>
                    <a:pt x="11246494" y="3547247"/>
                  </a:cubicBezTo>
                  <a:cubicBezTo>
                    <a:pt x="11390873" y="3523184"/>
                    <a:pt x="11471083" y="3515163"/>
                    <a:pt x="11583378" y="3547247"/>
                  </a:cubicBezTo>
                  <a:cubicBezTo>
                    <a:pt x="11695673" y="3579331"/>
                    <a:pt x="11791926" y="3663552"/>
                    <a:pt x="11920263" y="3739752"/>
                  </a:cubicBezTo>
                  <a:cubicBezTo>
                    <a:pt x="12048600" y="3815952"/>
                    <a:pt x="12221052" y="3932258"/>
                    <a:pt x="12353399" y="4004447"/>
                  </a:cubicBezTo>
                  <a:cubicBezTo>
                    <a:pt x="12485746" y="4076636"/>
                    <a:pt x="12573979" y="4184921"/>
                    <a:pt x="12714347" y="4172889"/>
                  </a:cubicBezTo>
                  <a:cubicBezTo>
                    <a:pt x="12854715" y="4160857"/>
                    <a:pt x="13195610" y="3932257"/>
                    <a:pt x="13195610" y="3932257"/>
                  </a:cubicBezTo>
                  <a:lnTo>
                    <a:pt x="13724999" y="3667562"/>
                  </a:lnTo>
                  <a:cubicBezTo>
                    <a:pt x="13849325" y="3607404"/>
                    <a:pt x="13861357" y="3599384"/>
                    <a:pt x="13941568" y="3571310"/>
                  </a:cubicBezTo>
                  <a:cubicBezTo>
                    <a:pt x="14021779" y="3543236"/>
                    <a:pt x="14077926" y="3503130"/>
                    <a:pt x="14206263" y="3499120"/>
                  </a:cubicBezTo>
                  <a:cubicBezTo>
                    <a:pt x="14334600" y="3495110"/>
                    <a:pt x="14487000" y="3583342"/>
                    <a:pt x="14711589" y="3547247"/>
                  </a:cubicBezTo>
                  <a:cubicBezTo>
                    <a:pt x="14936178" y="3511152"/>
                    <a:pt x="15301136" y="3386826"/>
                    <a:pt x="15553799" y="3282552"/>
                  </a:cubicBezTo>
                  <a:cubicBezTo>
                    <a:pt x="15806462" y="3178278"/>
                    <a:pt x="15990947" y="3017858"/>
                    <a:pt x="16227568" y="2921605"/>
                  </a:cubicBezTo>
                  <a:cubicBezTo>
                    <a:pt x="16464189" y="2825352"/>
                    <a:pt x="16648673" y="2793268"/>
                    <a:pt x="16973526" y="2705036"/>
                  </a:cubicBezTo>
                  <a:cubicBezTo>
                    <a:pt x="17298379" y="2616804"/>
                    <a:pt x="17823758" y="2448362"/>
                    <a:pt x="18176684" y="2392215"/>
                  </a:cubicBezTo>
                  <a:cubicBezTo>
                    <a:pt x="18529610" y="2336068"/>
                    <a:pt x="19091084" y="2368152"/>
                    <a:pt x="19091084" y="2368152"/>
                  </a:cubicBezTo>
                  <a:cubicBezTo>
                    <a:pt x="19415937" y="2356121"/>
                    <a:pt x="19873136" y="2368152"/>
                    <a:pt x="20125799" y="2320026"/>
                  </a:cubicBezTo>
                  <a:cubicBezTo>
                    <a:pt x="20378462" y="2271900"/>
                    <a:pt x="20462684" y="2139552"/>
                    <a:pt x="20607063" y="2079394"/>
                  </a:cubicBezTo>
                  <a:cubicBezTo>
                    <a:pt x="20751442" y="2019236"/>
                    <a:pt x="20835663" y="1975120"/>
                    <a:pt x="20992073" y="1959078"/>
                  </a:cubicBezTo>
                  <a:cubicBezTo>
                    <a:pt x="21148484" y="1943036"/>
                    <a:pt x="21345000" y="1959078"/>
                    <a:pt x="21545526" y="1983141"/>
                  </a:cubicBezTo>
                  <a:cubicBezTo>
                    <a:pt x="21746052" y="2007204"/>
                    <a:pt x="22022778" y="2063352"/>
                    <a:pt x="22195231" y="2103457"/>
                  </a:cubicBezTo>
                  <a:cubicBezTo>
                    <a:pt x="22367684" y="2143562"/>
                    <a:pt x="22439874" y="2211741"/>
                    <a:pt x="22580242" y="2223773"/>
                  </a:cubicBezTo>
                  <a:cubicBezTo>
                    <a:pt x="22720610" y="2235805"/>
                    <a:pt x="22881032" y="2215752"/>
                    <a:pt x="23037442" y="2175647"/>
                  </a:cubicBezTo>
                  <a:cubicBezTo>
                    <a:pt x="23193852" y="2135542"/>
                    <a:pt x="23346252" y="2083404"/>
                    <a:pt x="23518705" y="1983141"/>
                  </a:cubicBezTo>
                  <a:cubicBezTo>
                    <a:pt x="23691158" y="1882878"/>
                    <a:pt x="23947831" y="1674331"/>
                    <a:pt x="24072157" y="1574068"/>
                  </a:cubicBezTo>
                  <a:cubicBezTo>
                    <a:pt x="24196483" y="1473805"/>
                    <a:pt x="24192474" y="1465783"/>
                    <a:pt x="24264663" y="1381562"/>
                  </a:cubicBezTo>
                  <a:cubicBezTo>
                    <a:pt x="24336853" y="1297341"/>
                    <a:pt x="24429094" y="1120878"/>
                    <a:pt x="24505294" y="1068741"/>
                  </a:cubicBezTo>
                  <a:cubicBezTo>
                    <a:pt x="24581494" y="1016604"/>
                    <a:pt x="24621600" y="1044678"/>
                    <a:pt x="24721863" y="1068741"/>
                  </a:cubicBezTo>
                  <a:cubicBezTo>
                    <a:pt x="24822126" y="1092804"/>
                    <a:pt x="24994578" y="1173015"/>
                    <a:pt x="25106873" y="1213120"/>
                  </a:cubicBezTo>
                  <a:cubicBezTo>
                    <a:pt x="25219168" y="1253225"/>
                    <a:pt x="25287347" y="1313383"/>
                    <a:pt x="25395631" y="1309373"/>
                  </a:cubicBezTo>
                  <a:cubicBezTo>
                    <a:pt x="25503915" y="1305363"/>
                    <a:pt x="25612199" y="1257236"/>
                    <a:pt x="25756578" y="1189057"/>
                  </a:cubicBezTo>
                  <a:cubicBezTo>
                    <a:pt x="25900957" y="1120878"/>
                    <a:pt x="26097473" y="1000562"/>
                    <a:pt x="26261905" y="900299"/>
                  </a:cubicBezTo>
                  <a:cubicBezTo>
                    <a:pt x="26426337" y="800036"/>
                    <a:pt x="26598789" y="691752"/>
                    <a:pt x="26743168" y="587478"/>
                  </a:cubicBezTo>
                  <a:cubicBezTo>
                    <a:pt x="26887547" y="483204"/>
                    <a:pt x="27035936" y="350857"/>
                    <a:pt x="27128178" y="274657"/>
                  </a:cubicBezTo>
                  <a:cubicBezTo>
                    <a:pt x="27220420" y="198457"/>
                    <a:pt x="27292611" y="-202595"/>
                    <a:pt x="27296621" y="130278"/>
                  </a:cubicBezTo>
                  <a:cubicBezTo>
                    <a:pt x="27300631" y="463151"/>
                    <a:pt x="27240474" y="6138046"/>
                    <a:pt x="27296620" y="6458889"/>
                  </a:cubicBezTo>
                  <a:lnTo>
                    <a:pt x="33062" y="6651394"/>
                  </a:lnTo>
                  <a:cubicBezTo>
                    <a:pt x="-39128" y="6623321"/>
                    <a:pt x="33062" y="2051320"/>
                    <a:pt x="8999" y="1670320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217">
              <a:extLst>
                <a:ext uri="{FF2B5EF4-FFF2-40B4-BE49-F238E27FC236}">
                  <a16:creationId xmlns:a16="http://schemas.microsoft.com/office/drawing/2014/main" id="{670E17F1-16D5-4D6A-8E52-380E79AAF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6" y="10798118"/>
              <a:ext cx="8810950" cy="4373806"/>
            </a:xfrm>
            <a:custGeom>
              <a:avLst/>
              <a:gdLst>
                <a:gd name="T0" fmla="*/ 74110 w 8810950"/>
                <a:gd name="T1" fmla="*/ 198744 h 4373806"/>
                <a:gd name="T2" fmla="*/ 747878 w 8810950"/>
                <a:gd name="T3" fmla="*/ 30302 h 4373806"/>
                <a:gd name="T4" fmla="*/ 1782594 w 8810950"/>
                <a:gd name="T5" fmla="*/ 6239 h 4373806"/>
                <a:gd name="T6" fmla="*/ 3467015 w 8810950"/>
                <a:gd name="T7" fmla="*/ 102492 h 4373806"/>
                <a:gd name="T8" fmla="*/ 4622047 w 8810950"/>
                <a:gd name="T9" fmla="*/ 511566 h 4373806"/>
                <a:gd name="T10" fmla="*/ 5416131 w 8810950"/>
                <a:gd name="T11" fmla="*/ 896576 h 4373806"/>
                <a:gd name="T12" fmla="*/ 6186152 w 8810950"/>
                <a:gd name="T13" fmla="*/ 1329713 h 4373806"/>
                <a:gd name="T14" fmla="*/ 6426784 w 8810950"/>
                <a:gd name="T15" fmla="*/ 1329713 h 4373806"/>
                <a:gd name="T16" fmla="*/ 6811794 w 8810950"/>
                <a:gd name="T17" fmla="*/ 1137208 h 4373806"/>
                <a:gd name="T18" fmla="*/ 7268994 w 8810950"/>
                <a:gd name="T19" fmla="*/ 1040955 h 4373806"/>
                <a:gd name="T20" fmla="*/ 7629942 w 8810950"/>
                <a:gd name="T21" fmla="*/ 1040955 h 4373806"/>
                <a:gd name="T22" fmla="*/ 8014952 w 8810950"/>
                <a:gd name="T23" fmla="*/ 1377839 h 4373806"/>
                <a:gd name="T24" fmla="*/ 8424026 w 8810950"/>
                <a:gd name="T25" fmla="*/ 2171923 h 4373806"/>
                <a:gd name="T26" fmla="*/ 8688720 w 8810950"/>
                <a:gd name="T27" fmla="*/ 2725376 h 4373806"/>
                <a:gd name="T28" fmla="*/ 8809036 w 8810950"/>
                <a:gd name="T29" fmla="*/ 3423208 h 4373806"/>
                <a:gd name="T30" fmla="*/ 8760910 w 8810950"/>
                <a:gd name="T31" fmla="*/ 3808218 h 4373806"/>
                <a:gd name="T32" fmla="*/ 8736847 w 8810950"/>
                <a:gd name="T33" fmla="*/ 4241355 h 4373806"/>
                <a:gd name="T34" fmla="*/ 483184 w 8810950"/>
                <a:gd name="T35" fmla="*/ 4361671 h 4373806"/>
                <a:gd name="T36" fmla="*/ 1920 w 8810950"/>
                <a:gd name="T37" fmla="*/ 4289481 h 4373806"/>
                <a:gd name="T38" fmla="*/ 74110 w 8810950"/>
                <a:gd name="T39" fmla="*/ 198744 h 43738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810950" h="4373806">
                  <a:moveTo>
                    <a:pt x="74110" y="198744"/>
                  </a:moveTo>
                  <a:cubicBezTo>
                    <a:pt x="126247" y="42334"/>
                    <a:pt x="463131" y="62386"/>
                    <a:pt x="747878" y="30302"/>
                  </a:cubicBezTo>
                  <a:cubicBezTo>
                    <a:pt x="1032625" y="-1782"/>
                    <a:pt x="1329405" y="-5793"/>
                    <a:pt x="1782594" y="6239"/>
                  </a:cubicBezTo>
                  <a:cubicBezTo>
                    <a:pt x="2235783" y="18271"/>
                    <a:pt x="2993773" y="18271"/>
                    <a:pt x="3467015" y="102492"/>
                  </a:cubicBezTo>
                  <a:cubicBezTo>
                    <a:pt x="3940257" y="186713"/>
                    <a:pt x="4297194" y="379219"/>
                    <a:pt x="4622047" y="511566"/>
                  </a:cubicBezTo>
                  <a:cubicBezTo>
                    <a:pt x="4946900" y="643913"/>
                    <a:pt x="5155447" y="760218"/>
                    <a:pt x="5416131" y="896576"/>
                  </a:cubicBezTo>
                  <a:cubicBezTo>
                    <a:pt x="5676815" y="1032934"/>
                    <a:pt x="6017710" y="1257524"/>
                    <a:pt x="6186152" y="1329713"/>
                  </a:cubicBezTo>
                  <a:cubicBezTo>
                    <a:pt x="6354594" y="1401902"/>
                    <a:pt x="6322510" y="1361797"/>
                    <a:pt x="6426784" y="1329713"/>
                  </a:cubicBezTo>
                  <a:cubicBezTo>
                    <a:pt x="6531058" y="1297629"/>
                    <a:pt x="6671426" y="1185334"/>
                    <a:pt x="6811794" y="1137208"/>
                  </a:cubicBezTo>
                  <a:cubicBezTo>
                    <a:pt x="6952162" y="1089082"/>
                    <a:pt x="7132636" y="1056997"/>
                    <a:pt x="7268994" y="1040955"/>
                  </a:cubicBezTo>
                  <a:cubicBezTo>
                    <a:pt x="7405352" y="1024913"/>
                    <a:pt x="7505616" y="984808"/>
                    <a:pt x="7629942" y="1040955"/>
                  </a:cubicBezTo>
                  <a:cubicBezTo>
                    <a:pt x="7754268" y="1097102"/>
                    <a:pt x="7882605" y="1189344"/>
                    <a:pt x="8014952" y="1377839"/>
                  </a:cubicBezTo>
                  <a:cubicBezTo>
                    <a:pt x="8147299" y="1566334"/>
                    <a:pt x="8311731" y="1947334"/>
                    <a:pt x="8424026" y="2171923"/>
                  </a:cubicBezTo>
                  <a:cubicBezTo>
                    <a:pt x="8536321" y="2396513"/>
                    <a:pt x="8624552" y="2516829"/>
                    <a:pt x="8688720" y="2725376"/>
                  </a:cubicBezTo>
                  <a:cubicBezTo>
                    <a:pt x="8752888" y="2933923"/>
                    <a:pt x="8797004" y="3242734"/>
                    <a:pt x="8809036" y="3423208"/>
                  </a:cubicBezTo>
                  <a:cubicBezTo>
                    <a:pt x="8821068" y="3603682"/>
                    <a:pt x="8772941" y="3671860"/>
                    <a:pt x="8760910" y="3808218"/>
                  </a:cubicBezTo>
                  <a:cubicBezTo>
                    <a:pt x="8748879" y="3944576"/>
                    <a:pt x="8817057" y="4269429"/>
                    <a:pt x="8736847" y="4241355"/>
                  </a:cubicBezTo>
                  <a:cubicBezTo>
                    <a:pt x="8656637" y="4213281"/>
                    <a:pt x="687721" y="4425840"/>
                    <a:pt x="483184" y="4361671"/>
                  </a:cubicBezTo>
                  <a:cubicBezTo>
                    <a:pt x="182394" y="4369692"/>
                    <a:pt x="-22143" y="4281459"/>
                    <a:pt x="1920" y="4289481"/>
                  </a:cubicBezTo>
                  <a:cubicBezTo>
                    <a:pt x="25983" y="4297503"/>
                    <a:pt x="21973" y="355154"/>
                    <a:pt x="74110" y="198744"/>
                  </a:cubicBezTo>
                  <a:close/>
                </a:path>
              </a:pathLst>
            </a:custGeom>
            <a:solidFill>
              <a:srgbClr val="CC3300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218">
              <a:extLst>
                <a:ext uri="{FF2B5EF4-FFF2-40B4-BE49-F238E27FC236}">
                  <a16:creationId xmlns:a16="http://schemas.microsoft.com/office/drawing/2014/main" id="{DC1128D6-51A6-464C-8606-EBBAB9FA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9476" y="12200021"/>
              <a:ext cx="6154316" cy="3597006"/>
            </a:xfrm>
            <a:custGeom>
              <a:avLst/>
              <a:gdLst>
                <a:gd name="T0" fmla="*/ 143704 w 6154316"/>
                <a:gd name="T1" fmla="*/ 2622884 h 3597006"/>
                <a:gd name="T2" fmla="*/ 312146 w 6154316"/>
                <a:gd name="T3" fmla="*/ 1997242 h 3597006"/>
                <a:gd name="T4" fmla="*/ 673093 w 6154316"/>
                <a:gd name="T5" fmla="*/ 1540042 h 3597006"/>
                <a:gd name="T6" fmla="*/ 913725 w 6154316"/>
                <a:gd name="T7" fmla="*/ 1082842 h 3597006"/>
                <a:gd name="T8" fmla="*/ 1058104 w 6154316"/>
                <a:gd name="T9" fmla="*/ 673768 h 3597006"/>
                <a:gd name="T10" fmla="*/ 1250609 w 6154316"/>
                <a:gd name="T11" fmla="*/ 721895 h 3597006"/>
                <a:gd name="T12" fmla="*/ 1755936 w 6154316"/>
                <a:gd name="T13" fmla="*/ 745958 h 3597006"/>
                <a:gd name="T14" fmla="*/ 2189072 w 6154316"/>
                <a:gd name="T15" fmla="*/ 529390 h 3597006"/>
                <a:gd name="T16" fmla="*/ 2814714 w 6154316"/>
                <a:gd name="T17" fmla="*/ 240632 h 3597006"/>
                <a:gd name="T18" fmla="*/ 3488483 w 6154316"/>
                <a:gd name="T19" fmla="*/ 0 h 3597006"/>
                <a:gd name="T20" fmla="*/ 3921620 w 6154316"/>
                <a:gd name="T21" fmla="*/ 240632 h 3597006"/>
                <a:gd name="T22" fmla="*/ 4691641 w 6154316"/>
                <a:gd name="T23" fmla="*/ 866274 h 3597006"/>
                <a:gd name="T24" fmla="*/ 5269157 w 6154316"/>
                <a:gd name="T25" fmla="*/ 1708484 h 3597006"/>
                <a:gd name="T26" fmla="*/ 5630104 w 6154316"/>
                <a:gd name="T27" fmla="*/ 2430379 h 3597006"/>
                <a:gd name="T28" fmla="*/ 5702293 w 6154316"/>
                <a:gd name="T29" fmla="*/ 2743200 h 3597006"/>
                <a:gd name="T30" fmla="*/ 5750420 w 6154316"/>
                <a:gd name="T31" fmla="*/ 3537284 h 3597006"/>
                <a:gd name="T32" fmla="*/ 143704 w 6154316"/>
                <a:gd name="T33" fmla="*/ 3537284 h 3597006"/>
                <a:gd name="T34" fmla="*/ 143704 w 6154316"/>
                <a:gd name="T35" fmla="*/ 2622884 h 35970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54316" h="3597006">
                  <a:moveTo>
                    <a:pt x="143704" y="2622884"/>
                  </a:moveTo>
                  <a:cubicBezTo>
                    <a:pt x="171778" y="2366210"/>
                    <a:pt x="223915" y="2177716"/>
                    <a:pt x="312146" y="1997242"/>
                  </a:cubicBezTo>
                  <a:cubicBezTo>
                    <a:pt x="400378" y="1816768"/>
                    <a:pt x="572830" y="1692442"/>
                    <a:pt x="673093" y="1540042"/>
                  </a:cubicBezTo>
                  <a:cubicBezTo>
                    <a:pt x="773356" y="1387642"/>
                    <a:pt x="849557" y="1227221"/>
                    <a:pt x="913725" y="1082842"/>
                  </a:cubicBezTo>
                  <a:cubicBezTo>
                    <a:pt x="977893" y="938463"/>
                    <a:pt x="1001957" y="733926"/>
                    <a:pt x="1058104" y="673768"/>
                  </a:cubicBezTo>
                  <a:cubicBezTo>
                    <a:pt x="1114251" y="613610"/>
                    <a:pt x="1134304" y="709863"/>
                    <a:pt x="1250609" y="721895"/>
                  </a:cubicBezTo>
                  <a:cubicBezTo>
                    <a:pt x="1366914" y="733927"/>
                    <a:pt x="1599526" y="778042"/>
                    <a:pt x="1755936" y="745958"/>
                  </a:cubicBezTo>
                  <a:cubicBezTo>
                    <a:pt x="1912346" y="713874"/>
                    <a:pt x="2012609" y="613611"/>
                    <a:pt x="2189072" y="529390"/>
                  </a:cubicBezTo>
                  <a:cubicBezTo>
                    <a:pt x="2365535" y="445169"/>
                    <a:pt x="2598146" y="328864"/>
                    <a:pt x="2814714" y="240632"/>
                  </a:cubicBezTo>
                  <a:cubicBezTo>
                    <a:pt x="3031282" y="152400"/>
                    <a:pt x="3303999" y="0"/>
                    <a:pt x="3488483" y="0"/>
                  </a:cubicBezTo>
                  <a:cubicBezTo>
                    <a:pt x="3672967" y="0"/>
                    <a:pt x="3721094" y="96253"/>
                    <a:pt x="3921620" y="240632"/>
                  </a:cubicBezTo>
                  <a:cubicBezTo>
                    <a:pt x="4122146" y="385011"/>
                    <a:pt x="4467052" y="621632"/>
                    <a:pt x="4691641" y="866274"/>
                  </a:cubicBezTo>
                  <a:cubicBezTo>
                    <a:pt x="4916231" y="1110916"/>
                    <a:pt x="5112747" y="1447800"/>
                    <a:pt x="5269157" y="1708484"/>
                  </a:cubicBezTo>
                  <a:cubicBezTo>
                    <a:pt x="5425567" y="1969168"/>
                    <a:pt x="5557915" y="2257926"/>
                    <a:pt x="5630104" y="2430379"/>
                  </a:cubicBezTo>
                  <a:cubicBezTo>
                    <a:pt x="5702293" y="2602832"/>
                    <a:pt x="5682240" y="2558716"/>
                    <a:pt x="5702293" y="2743200"/>
                  </a:cubicBezTo>
                  <a:cubicBezTo>
                    <a:pt x="5722346" y="2927684"/>
                    <a:pt x="6676851" y="3404937"/>
                    <a:pt x="5750420" y="3537284"/>
                  </a:cubicBezTo>
                  <a:cubicBezTo>
                    <a:pt x="4823989" y="3669631"/>
                    <a:pt x="452515" y="3541295"/>
                    <a:pt x="143704" y="3537284"/>
                  </a:cubicBezTo>
                  <a:cubicBezTo>
                    <a:pt x="-165107" y="3533273"/>
                    <a:pt x="115630" y="2879558"/>
                    <a:pt x="143704" y="2622884"/>
                  </a:cubicBezTo>
                  <a:close/>
                </a:path>
              </a:pathLst>
            </a:custGeom>
            <a:solidFill>
              <a:srgbClr val="CC3300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219">
              <a:extLst>
                <a:ext uri="{FF2B5EF4-FFF2-40B4-BE49-F238E27FC236}">
                  <a16:creationId xmlns:a16="http://schemas.microsoft.com/office/drawing/2014/main" id="{13EF5924-B663-4269-B468-5796D580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841" y="12384618"/>
              <a:ext cx="27354526" cy="5088018"/>
            </a:xfrm>
            <a:custGeom>
              <a:avLst/>
              <a:gdLst>
                <a:gd name="T0" fmla="*/ 42842 w 27354526"/>
                <a:gd name="T1" fmla="*/ 176350 h 5088018"/>
                <a:gd name="T2" fmla="*/ 981305 w 27354526"/>
                <a:gd name="T3" fmla="*/ 272603 h 5088018"/>
                <a:gd name="T4" fmla="*/ 1895705 w 27354526"/>
                <a:gd name="T5" fmla="*/ 441045 h 5088018"/>
                <a:gd name="T6" fmla="*/ 2425095 w 27354526"/>
                <a:gd name="T7" fmla="*/ 441045 h 5088018"/>
                <a:gd name="T8" fmla="*/ 2954484 w 27354526"/>
                <a:gd name="T9" fmla="*/ 416982 h 5088018"/>
                <a:gd name="T10" fmla="*/ 3580126 w 27354526"/>
                <a:gd name="T11" fmla="*/ 296666 h 5088018"/>
                <a:gd name="T12" fmla="*/ 4181705 w 27354526"/>
                <a:gd name="T13" fmla="*/ 296666 h 5088018"/>
                <a:gd name="T14" fmla="*/ 4759221 w 27354526"/>
                <a:gd name="T15" fmla="*/ 777929 h 5088018"/>
                <a:gd name="T16" fmla="*/ 5408926 w 27354526"/>
                <a:gd name="T17" fmla="*/ 1259193 h 5088018"/>
                <a:gd name="T18" fmla="*/ 5914253 w 27354526"/>
                <a:gd name="T19" fmla="*/ 1427635 h 5088018"/>
                <a:gd name="T20" fmla="*/ 6491768 w 27354526"/>
                <a:gd name="T21" fmla="*/ 1764519 h 5088018"/>
                <a:gd name="T22" fmla="*/ 7333979 w 27354526"/>
                <a:gd name="T23" fmla="*/ 2077340 h 5088018"/>
                <a:gd name="T24" fmla="*/ 8874021 w 27354526"/>
                <a:gd name="T25" fmla="*/ 2245782 h 5088018"/>
                <a:gd name="T26" fmla="*/ 9523726 w 27354526"/>
                <a:gd name="T27" fmla="*/ 2438287 h 5088018"/>
                <a:gd name="T28" fmla="*/ 10510316 w 27354526"/>
                <a:gd name="T29" fmla="*/ 2630793 h 5088018"/>
                <a:gd name="T30" fmla="*/ 11063768 w 27354526"/>
                <a:gd name="T31" fmla="*/ 2678919 h 5088018"/>
                <a:gd name="T32" fmla="*/ 11737537 w 27354526"/>
                <a:gd name="T33" fmla="*/ 2534540 h 5088018"/>
                <a:gd name="T34" fmla="*/ 13253516 w 27354526"/>
                <a:gd name="T35" fmla="*/ 2414224 h 5088018"/>
                <a:gd name="T36" fmla="*/ 14023537 w 27354526"/>
                <a:gd name="T37" fmla="*/ 2462350 h 5088018"/>
                <a:gd name="T38" fmla="*/ 15202631 w 27354526"/>
                <a:gd name="T39" fmla="*/ 2438287 h 5088018"/>
                <a:gd name="T40" fmla="*/ 16646421 w 27354526"/>
                <a:gd name="T41" fmla="*/ 2438287 h 5088018"/>
                <a:gd name="T42" fmla="*/ 16911116 w 27354526"/>
                <a:gd name="T43" fmla="*/ 2486414 h 5088018"/>
                <a:gd name="T44" fmla="*/ 17681137 w 27354526"/>
                <a:gd name="T45" fmla="*/ 2534540 h 5088018"/>
                <a:gd name="T46" fmla="*/ 19894947 w 27354526"/>
                <a:gd name="T47" fmla="*/ 2414224 h 5088018"/>
                <a:gd name="T48" fmla="*/ 20785284 w 27354526"/>
                <a:gd name="T49" fmla="*/ 2197656 h 5088018"/>
                <a:gd name="T50" fmla="*/ 21434989 w 27354526"/>
                <a:gd name="T51" fmla="*/ 2125466 h 5088018"/>
                <a:gd name="T52" fmla="*/ 22060631 w 27354526"/>
                <a:gd name="T53" fmla="*/ 2029214 h 5088018"/>
                <a:gd name="T54" fmla="*/ 22349389 w 27354526"/>
                <a:gd name="T55" fmla="*/ 1932961 h 5088018"/>
                <a:gd name="T56" fmla="*/ 22493768 w 27354526"/>
                <a:gd name="T57" fmla="*/ 1812645 h 5088018"/>
                <a:gd name="T58" fmla="*/ 23047221 w 27354526"/>
                <a:gd name="T59" fmla="*/ 1740456 h 5088018"/>
                <a:gd name="T60" fmla="*/ 23408168 w 27354526"/>
                <a:gd name="T61" fmla="*/ 1620140 h 5088018"/>
                <a:gd name="T62" fmla="*/ 23889431 w 27354526"/>
                <a:gd name="T63" fmla="*/ 1451698 h 5088018"/>
                <a:gd name="T64" fmla="*/ 24779768 w 27354526"/>
                <a:gd name="T65" fmla="*/ 1138877 h 5088018"/>
                <a:gd name="T66" fmla="*/ 25886674 w 27354526"/>
                <a:gd name="T67" fmla="*/ 681677 h 5088018"/>
                <a:gd name="T68" fmla="*/ 26656695 w 27354526"/>
                <a:gd name="T69" fmla="*/ 441045 h 5088018"/>
                <a:gd name="T70" fmla="*/ 27137958 w 27354526"/>
                <a:gd name="T71" fmla="*/ 224477 h 5088018"/>
                <a:gd name="T72" fmla="*/ 27282337 w 27354526"/>
                <a:gd name="T73" fmla="*/ 200414 h 5088018"/>
                <a:gd name="T74" fmla="*/ 27306400 w 27354526"/>
                <a:gd name="T75" fmla="*/ 416982 h 5088018"/>
                <a:gd name="T76" fmla="*/ 27354526 w 27354526"/>
                <a:gd name="T77" fmla="*/ 5061171 h 5088018"/>
                <a:gd name="T78" fmla="*/ 90968 w 27354526"/>
                <a:gd name="T79" fmla="*/ 5037108 h 5088018"/>
                <a:gd name="T80" fmla="*/ 42842 w 27354526"/>
                <a:gd name="T81" fmla="*/ 176350 h 50880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7354526" h="5088018">
                  <a:moveTo>
                    <a:pt x="42842" y="176350"/>
                  </a:moveTo>
                  <a:cubicBezTo>
                    <a:pt x="46852" y="-208660"/>
                    <a:pt x="672494" y="228487"/>
                    <a:pt x="981305" y="272603"/>
                  </a:cubicBezTo>
                  <a:cubicBezTo>
                    <a:pt x="1290116" y="316719"/>
                    <a:pt x="1655073" y="412971"/>
                    <a:pt x="1895705" y="441045"/>
                  </a:cubicBezTo>
                  <a:cubicBezTo>
                    <a:pt x="2136337" y="469119"/>
                    <a:pt x="2248632" y="445055"/>
                    <a:pt x="2425095" y="441045"/>
                  </a:cubicBezTo>
                  <a:cubicBezTo>
                    <a:pt x="2601558" y="437035"/>
                    <a:pt x="2761979" y="441045"/>
                    <a:pt x="2954484" y="416982"/>
                  </a:cubicBezTo>
                  <a:cubicBezTo>
                    <a:pt x="3146989" y="392919"/>
                    <a:pt x="3375589" y="316719"/>
                    <a:pt x="3580126" y="296666"/>
                  </a:cubicBezTo>
                  <a:cubicBezTo>
                    <a:pt x="3784663" y="276613"/>
                    <a:pt x="3985189" y="216456"/>
                    <a:pt x="4181705" y="296666"/>
                  </a:cubicBezTo>
                  <a:cubicBezTo>
                    <a:pt x="4378221" y="376876"/>
                    <a:pt x="4554684" y="617508"/>
                    <a:pt x="4759221" y="777929"/>
                  </a:cubicBezTo>
                  <a:cubicBezTo>
                    <a:pt x="4963758" y="938350"/>
                    <a:pt x="5216421" y="1150909"/>
                    <a:pt x="5408926" y="1259193"/>
                  </a:cubicBezTo>
                  <a:cubicBezTo>
                    <a:pt x="5601431" y="1367477"/>
                    <a:pt x="5733779" y="1343414"/>
                    <a:pt x="5914253" y="1427635"/>
                  </a:cubicBezTo>
                  <a:cubicBezTo>
                    <a:pt x="6094727" y="1511856"/>
                    <a:pt x="6255147" y="1656235"/>
                    <a:pt x="6491768" y="1764519"/>
                  </a:cubicBezTo>
                  <a:cubicBezTo>
                    <a:pt x="6728389" y="1872803"/>
                    <a:pt x="6936937" y="1997129"/>
                    <a:pt x="7333979" y="2077340"/>
                  </a:cubicBezTo>
                  <a:cubicBezTo>
                    <a:pt x="7731021" y="2157551"/>
                    <a:pt x="8509063" y="2185624"/>
                    <a:pt x="8874021" y="2245782"/>
                  </a:cubicBezTo>
                  <a:cubicBezTo>
                    <a:pt x="9238979" y="2305940"/>
                    <a:pt x="9251010" y="2374119"/>
                    <a:pt x="9523726" y="2438287"/>
                  </a:cubicBezTo>
                  <a:cubicBezTo>
                    <a:pt x="9796442" y="2502455"/>
                    <a:pt x="10253642" y="2590688"/>
                    <a:pt x="10510316" y="2630793"/>
                  </a:cubicBezTo>
                  <a:cubicBezTo>
                    <a:pt x="10766990" y="2670898"/>
                    <a:pt x="10859231" y="2694961"/>
                    <a:pt x="11063768" y="2678919"/>
                  </a:cubicBezTo>
                  <a:cubicBezTo>
                    <a:pt x="11268305" y="2662877"/>
                    <a:pt x="11372579" y="2578656"/>
                    <a:pt x="11737537" y="2534540"/>
                  </a:cubicBezTo>
                  <a:cubicBezTo>
                    <a:pt x="12102495" y="2490424"/>
                    <a:pt x="12872516" y="2426256"/>
                    <a:pt x="13253516" y="2414224"/>
                  </a:cubicBezTo>
                  <a:cubicBezTo>
                    <a:pt x="13634516" y="2402192"/>
                    <a:pt x="14023537" y="2462350"/>
                    <a:pt x="14023537" y="2462350"/>
                  </a:cubicBezTo>
                  <a:lnTo>
                    <a:pt x="15202631" y="2438287"/>
                  </a:lnTo>
                  <a:lnTo>
                    <a:pt x="16646421" y="2438287"/>
                  </a:lnTo>
                  <a:cubicBezTo>
                    <a:pt x="16931168" y="2446308"/>
                    <a:pt x="16738663" y="2470372"/>
                    <a:pt x="16911116" y="2486414"/>
                  </a:cubicBezTo>
                  <a:cubicBezTo>
                    <a:pt x="17083569" y="2502456"/>
                    <a:pt x="17183832" y="2546572"/>
                    <a:pt x="17681137" y="2534540"/>
                  </a:cubicBezTo>
                  <a:cubicBezTo>
                    <a:pt x="18178442" y="2522508"/>
                    <a:pt x="19377589" y="2470371"/>
                    <a:pt x="19894947" y="2414224"/>
                  </a:cubicBezTo>
                  <a:cubicBezTo>
                    <a:pt x="20412305" y="2358077"/>
                    <a:pt x="20528610" y="2245782"/>
                    <a:pt x="20785284" y="2197656"/>
                  </a:cubicBezTo>
                  <a:cubicBezTo>
                    <a:pt x="21041958" y="2149530"/>
                    <a:pt x="21222431" y="2153540"/>
                    <a:pt x="21434989" y="2125466"/>
                  </a:cubicBezTo>
                  <a:cubicBezTo>
                    <a:pt x="21647547" y="2097392"/>
                    <a:pt x="21908231" y="2061298"/>
                    <a:pt x="22060631" y="2029214"/>
                  </a:cubicBezTo>
                  <a:cubicBezTo>
                    <a:pt x="22213031" y="1997130"/>
                    <a:pt x="22277200" y="1969056"/>
                    <a:pt x="22349389" y="1932961"/>
                  </a:cubicBezTo>
                  <a:cubicBezTo>
                    <a:pt x="22421579" y="1896866"/>
                    <a:pt x="22377463" y="1844729"/>
                    <a:pt x="22493768" y="1812645"/>
                  </a:cubicBezTo>
                  <a:cubicBezTo>
                    <a:pt x="22610073" y="1780561"/>
                    <a:pt x="22894821" y="1772540"/>
                    <a:pt x="23047221" y="1740456"/>
                  </a:cubicBezTo>
                  <a:cubicBezTo>
                    <a:pt x="23199621" y="1708372"/>
                    <a:pt x="23408168" y="1620140"/>
                    <a:pt x="23408168" y="1620140"/>
                  </a:cubicBezTo>
                  <a:lnTo>
                    <a:pt x="23889431" y="1451698"/>
                  </a:lnTo>
                  <a:cubicBezTo>
                    <a:pt x="24118031" y="1371488"/>
                    <a:pt x="24446894" y="1267214"/>
                    <a:pt x="24779768" y="1138877"/>
                  </a:cubicBezTo>
                  <a:cubicBezTo>
                    <a:pt x="25112642" y="1010540"/>
                    <a:pt x="25573853" y="797982"/>
                    <a:pt x="25886674" y="681677"/>
                  </a:cubicBezTo>
                  <a:cubicBezTo>
                    <a:pt x="26199495" y="565372"/>
                    <a:pt x="26448148" y="517245"/>
                    <a:pt x="26656695" y="441045"/>
                  </a:cubicBezTo>
                  <a:cubicBezTo>
                    <a:pt x="26865242" y="364845"/>
                    <a:pt x="27033684" y="264582"/>
                    <a:pt x="27137958" y="224477"/>
                  </a:cubicBezTo>
                  <a:cubicBezTo>
                    <a:pt x="27242232" y="184372"/>
                    <a:pt x="27254263" y="168330"/>
                    <a:pt x="27282337" y="200414"/>
                  </a:cubicBezTo>
                  <a:cubicBezTo>
                    <a:pt x="27310411" y="232498"/>
                    <a:pt x="27294369" y="-393144"/>
                    <a:pt x="27306400" y="416982"/>
                  </a:cubicBezTo>
                  <a:cubicBezTo>
                    <a:pt x="27318431" y="1227108"/>
                    <a:pt x="27342495" y="4218961"/>
                    <a:pt x="27354526" y="5061171"/>
                  </a:cubicBezTo>
                  <a:cubicBezTo>
                    <a:pt x="26187462" y="5133361"/>
                    <a:pt x="259410" y="5037107"/>
                    <a:pt x="90968" y="5037108"/>
                  </a:cubicBezTo>
                  <a:cubicBezTo>
                    <a:pt x="-77474" y="5037109"/>
                    <a:pt x="38832" y="561360"/>
                    <a:pt x="42842" y="176350"/>
                  </a:cubicBezTo>
                  <a:close/>
                </a:path>
              </a:pathLst>
            </a:custGeom>
            <a:solidFill>
              <a:srgbClr val="FAB900"/>
            </a:solidFill>
            <a:ln w="9525" cap="flat" cmpd="sng" algn="ctr">
              <a:solidFill>
                <a:srgbClr val="FAB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138">
              <a:extLst>
                <a:ext uri="{FF2B5EF4-FFF2-40B4-BE49-F238E27FC236}">
                  <a16:creationId xmlns:a16="http://schemas.microsoft.com/office/drawing/2014/main" id="{E4B2EB77-D25F-4A6F-8C26-970507258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1474" y="11069053"/>
              <a:ext cx="1327986" cy="37302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69" name="Group 221">
              <a:extLst>
                <a:ext uri="{FF2B5EF4-FFF2-40B4-BE49-F238E27FC236}">
                  <a16:creationId xmlns:a16="http://schemas.microsoft.com/office/drawing/2014/main" id="{7508108B-C5E2-400A-9AE8-2E35103AF2DC}"/>
                </a:ext>
              </a:extLst>
            </p:cNvPr>
            <p:cNvGrpSpPr>
              <a:grpSpLocks/>
            </p:cNvGrpSpPr>
            <p:nvPr/>
          </p:nvGrpSpPr>
          <p:grpSpPr bwMode="auto">
            <a:xfrm rot="-200293">
              <a:off x="3372266" y="7492665"/>
              <a:ext cx="955675" cy="4232275"/>
              <a:chOff x="2724150" y="5543550"/>
              <a:chExt cx="955675" cy="4232275"/>
            </a:xfrm>
          </p:grpSpPr>
          <p:sp>
            <p:nvSpPr>
              <p:cNvPr id="5355" name="Rectangle 7">
                <a:extLst>
                  <a:ext uri="{FF2B5EF4-FFF2-40B4-BE49-F238E27FC236}">
                    <a16:creationId xmlns:a16="http://schemas.microsoft.com/office/drawing/2014/main" id="{40010275-81E7-4891-9E62-20486E832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0" y="67278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6" name="Rectangle 16">
                <a:extLst>
                  <a:ext uri="{FF2B5EF4-FFF2-40B4-BE49-F238E27FC236}">
                    <a16:creationId xmlns:a16="http://schemas.microsoft.com/office/drawing/2014/main" id="{EF49B97A-1868-4FDD-96DA-0A81829C9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0250" y="5851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7" name="Rectangle 17">
                <a:extLst>
                  <a:ext uri="{FF2B5EF4-FFF2-40B4-BE49-F238E27FC236}">
                    <a16:creationId xmlns:a16="http://schemas.microsoft.com/office/drawing/2014/main" id="{B7248F4F-A29A-4A9B-BF48-11F69DB28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950" y="6042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8" name="Rectangle 18">
                <a:extLst>
                  <a:ext uri="{FF2B5EF4-FFF2-40B4-BE49-F238E27FC236}">
                    <a16:creationId xmlns:a16="http://schemas.microsoft.com/office/drawing/2014/main" id="{BB9F56A9-DF33-449D-BD77-2D41F6E67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41671">
                <a:off x="3409950" y="54197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9" name="Rectangle 19">
                <a:extLst>
                  <a:ext uri="{FF2B5EF4-FFF2-40B4-BE49-F238E27FC236}">
                    <a16:creationId xmlns:a16="http://schemas.microsoft.com/office/drawing/2014/main" id="{F00CA8B1-C577-4D85-AE0A-9AA665FD4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850" y="6283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0" name="Rectangle 20">
                <a:extLst>
                  <a:ext uri="{FF2B5EF4-FFF2-40B4-BE49-F238E27FC236}">
                    <a16:creationId xmlns:a16="http://schemas.microsoft.com/office/drawing/2014/main" id="{961705BB-E73E-4CD8-B26C-552789CE5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850" y="7629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1" name="Rectangle 21">
                <a:extLst>
                  <a:ext uri="{FF2B5EF4-FFF2-40B4-BE49-F238E27FC236}">
                    <a16:creationId xmlns:a16="http://schemas.microsoft.com/office/drawing/2014/main" id="{E5C64841-B028-41FD-A95E-B066029C9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84931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2" name="Rectangle 27">
                <a:extLst>
                  <a:ext uri="{FF2B5EF4-FFF2-40B4-BE49-F238E27FC236}">
                    <a16:creationId xmlns:a16="http://schemas.microsoft.com/office/drawing/2014/main" id="{FEA8034D-CB87-4089-A2DE-002299A98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50" y="5648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3" name="Rectangle 28">
                <a:extLst>
                  <a:ext uri="{FF2B5EF4-FFF2-40B4-BE49-F238E27FC236}">
                    <a16:creationId xmlns:a16="http://schemas.microsoft.com/office/drawing/2014/main" id="{6248255A-3033-42F4-987B-20A544D0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9750" y="7159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4" name="Rectangle 29">
                <a:extLst>
                  <a:ext uri="{FF2B5EF4-FFF2-40B4-BE49-F238E27FC236}">
                    <a16:creationId xmlns:a16="http://schemas.microsoft.com/office/drawing/2014/main" id="{3FE31C61-6C80-4B44-97C3-23BFEA9F9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4650" y="8074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5" name="Rectangle 30">
                <a:extLst>
                  <a:ext uri="{FF2B5EF4-FFF2-40B4-BE49-F238E27FC236}">
                    <a16:creationId xmlns:a16="http://schemas.microsoft.com/office/drawing/2014/main" id="{A6C228D3-407E-4AD4-9057-483FC65DD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350" y="8937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6" name="Rectangle 31">
                <a:extLst>
                  <a:ext uri="{FF2B5EF4-FFF2-40B4-BE49-F238E27FC236}">
                    <a16:creationId xmlns:a16="http://schemas.microsoft.com/office/drawing/2014/main" id="{2A8F5DE1-771B-45DB-AB84-77F3960D5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150" y="93821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0" name="Group 222">
              <a:extLst>
                <a:ext uri="{FF2B5EF4-FFF2-40B4-BE49-F238E27FC236}">
                  <a16:creationId xmlns:a16="http://schemas.microsoft.com/office/drawing/2014/main" id="{933E8AD1-7D3B-46FC-A36D-D2DFB43AA7AA}"/>
                </a:ext>
              </a:extLst>
            </p:cNvPr>
            <p:cNvGrpSpPr>
              <a:grpSpLocks/>
            </p:cNvGrpSpPr>
            <p:nvPr/>
          </p:nvGrpSpPr>
          <p:grpSpPr bwMode="auto">
            <a:xfrm rot="-766299">
              <a:off x="18140277" y="9398746"/>
              <a:ext cx="533400" cy="5289550"/>
              <a:chOff x="17081500" y="8985250"/>
              <a:chExt cx="533400" cy="5289550"/>
            </a:xfrm>
          </p:grpSpPr>
          <p:sp>
            <p:nvSpPr>
              <p:cNvPr id="5352" name="Line 87">
                <a:extLst>
                  <a:ext uri="{FF2B5EF4-FFF2-40B4-BE49-F238E27FC236}">
                    <a16:creationId xmlns:a16="http://schemas.microsoft.com/office/drawing/2014/main" id="{DA66C134-C42C-4C63-999C-FE76067BA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22800" y="9588500"/>
                <a:ext cx="292100" cy="46863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" name="Rectangle 88">
                <a:extLst>
                  <a:ext uri="{FF2B5EF4-FFF2-40B4-BE49-F238E27FC236}">
                    <a16:creationId xmlns:a16="http://schemas.microsoft.com/office/drawing/2014/main" id="{78B42A97-5587-4BF2-847E-A16BCBE5E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1500" y="9448800"/>
                <a:ext cx="444500" cy="1524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4" name="Rectangle 89">
                <a:extLst>
                  <a:ext uri="{FF2B5EF4-FFF2-40B4-BE49-F238E27FC236}">
                    <a16:creationId xmlns:a16="http://schemas.microsoft.com/office/drawing/2014/main" id="{9E1EDC45-8E6E-4D6C-B7B0-635D1228F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075150" y="9131300"/>
                <a:ext cx="444500" cy="1524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1" name="Group 223">
              <a:extLst>
                <a:ext uri="{FF2B5EF4-FFF2-40B4-BE49-F238E27FC236}">
                  <a16:creationId xmlns:a16="http://schemas.microsoft.com/office/drawing/2014/main" id="{774CCD09-7C79-4FA7-871A-FB547FD15CE5}"/>
                </a:ext>
              </a:extLst>
            </p:cNvPr>
            <p:cNvGrpSpPr>
              <a:grpSpLocks/>
            </p:cNvGrpSpPr>
            <p:nvPr/>
          </p:nvGrpSpPr>
          <p:grpSpPr bwMode="auto">
            <a:xfrm rot="180223">
              <a:off x="22517210" y="10489212"/>
              <a:ext cx="752475" cy="2974975"/>
              <a:chOff x="21434425" y="11172825"/>
              <a:chExt cx="752475" cy="2974975"/>
            </a:xfrm>
          </p:grpSpPr>
          <p:sp>
            <p:nvSpPr>
              <p:cNvPr id="5343" name="Rectangle 78">
                <a:extLst>
                  <a:ext uri="{FF2B5EF4-FFF2-40B4-BE49-F238E27FC236}">
                    <a16:creationId xmlns:a16="http://schemas.microsoft.com/office/drawing/2014/main" id="{BF9F253E-25F9-4313-A2AB-016936135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434425" y="11172825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4" name="Rectangle 79">
                <a:extLst>
                  <a:ext uri="{FF2B5EF4-FFF2-40B4-BE49-F238E27FC236}">
                    <a16:creationId xmlns:a16="http://schemas.microsoft.com/office/drawing/2014/main" id="{CA05F5A7-279A-4C04-8D1B-D05C606F3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510625" y="1151255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5" name="Rectangle 80">
                <a:extLst>
                  <a:ext uri="{FF2B5EF4-FFF2-40B4-BE49-F238E27FC236}">
                    <a16:creationId xmlns:a16="http://schemas.microsoft.com/office/drawing/2014/main" id="{2BC357FE-7074-4F0C-8B43-CACEDDECB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596350" y="11852275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6" name="Rectangle 81">
                <a:extLst>
                  <a:ext uri="{FF2B5EF4-FFF2-40B4-BE49-F238E27FC236}">
                    <a16:creationId xmlns:a16="http://schemas.microsoft.com/office/drawing/2014/main" id="{85707D43-6974-441E-9AE2-353DDB70B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669375" y="121666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7" name="Rectangle 82">
                <a:extLst>
                  <a:ext uri="{FF2B5EF4-FFF2-40B4-BE49-F238E27FC236}">
                    <a16:creationId xmlns:a16="http://schemas.microsoft.com/office/drawing/2014/main" id="{A98E8978-B32C-4AF8-98F6-57B9B3F35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761450" y="124841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8" name="Rectangle 83">
                <a:extLst>
                  <a:ext uri="{FF2B5EF4-FFF2-40B4-BE49-F238E27FC236}">
                    <a16:creationId xmlns:a16="http://schemas.microsoft.com/office/drawing/2014/main" id="{B4DF278A-4574-42CF-ABE0-75EE72871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847175" y="12804775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9" name="Rectangle 84">
                <a:extLst>
                  <a:ext uri="{FF2B5EF4-FFF2-40B4-BE49-F238E27FC236}">
                    <a16:creationId xmlns:a16="http://schemas.microsoft.com/office/drawing/2014/main" id="{F992692A-2F0B-40D5-A203-088826AF6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2098000" y="138049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0" name="Rectangle 85">
                <a:extLst>
                  <a:ext uri="{FF2B5EF4-FFF2-40B4-BE49-F238E27FC236}">
                    <a16:creationId xmlns:a16="http://schemas.microsoft.com/office/drawing/2014/main" id="{B5B99D67-8156-4111-A21F-CF9BF9340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929725" y="131318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1" name="Rectangle 86">
                <a:extLst>
                  <a:ext uri="{FF2B5EF4-FFF2-40B4-BE49-F238E27FC236}">
                    <a16:creationId xmlns:a16="http://schemas.microsoft.com/office/drawing/2014/main" id="{F4EED7E0-0512-4E34-81C4-C75FE2F58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2009100" y="134620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2" name="Group 224">
              <a:extLst>
                <a:ext uri="{FF2B5EF4-FFF2-40B4-BE49-F238E27FC236}">
                  <a16:creationId xmlns:a16="http://schemas.microsoft.com/office/drawing/2014/main" id="{1A566AAB-3E52-48C1-BB4E-5BFAABF3C64B}"/>
                </a:ext>
              </a:extLst>
            </p:cNvPr>
            <p:cNvGrpSpPr>
              <a:grpSpLocks/>
            </p:cNvGrpSpPr>
            <p:nvPr/>
          </p:nvGrpSpPr>
          <p:grpSpPr bwMode="auto">
            <a:xfrm rot="-758275">
              <a:off x="23751740" y="7610007"/>
              <a:ext cx="2495550" cy="4533900"/>
              <a:chOff x="23140988" y="8386763"/>
              <a:chExt cx="2495550" cy="4533900"/>
            </a:xfrm>
          </p:grpSpPr>
          <p:sp>
            <p:nvSpPr>
              <p:cNvPr id="5323" name="Rectangle 22">
                <a:extLst>
                  <a:ext uri="{FF2B5EF4-FFF2-40B4-BE49-F238E27FC236}">
                    <a16:creationId xmlns:a16="http://schemas.microsoft.com/office/drawing/2014/main" id="{357D5A5C-A045-4A82-9A25-E87E848C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0988" y="9351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4" name="Rectangle 23">
                <a:extLst>
                  <a:ext uri="{FF2B5EF4-FFF2-40B4-BE49-F238E27FC236}">
                    <a16:creationId xmlns:a16="http://schemas.microsoft.com/office/drawing/2014/main" id="{AEE0CB24-C584-4840-8480-561EF24B0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563388" y="83867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5" name="Rectangle 24">
                <a:extLst>
                  <a:ext uri="{FF2B5EF4-FFF2-40B4-BE49-F238E27FC236}">
                    <a16:creationId xmlns:a16="http://schemas.microsoft.com/office/drawing/2014/main" id="{D388B098-91D0-4C11-A9E2-C4A14EB12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356888" y="8335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6" name="Rectangle 25">
                <a:extLst>
                  <a:ext uri="{FF2B5EF4-FFF2-40B4-BE49-F238E27FC236}">
                    <a16:creationId xmlns:a16="http://schemas.microsoft.com/office/drawing/2014/main" id="{7E28F4E8-7330-4686-9E65-8DF70475C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1945">
                <a:off x="23382288" y="87804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7" name="Rectangle 26">
                <a:extLst>
                  <a:ext uri="{FF2B5EF4-FFF2-40B4-BE49-F238E27FC236}">
                    <a16:creationId xmlns:a16="http://schemas.microsoft.com/office/drawing/2014/main" id="{55EEBDB3-4B33-4B3A-902A-CAC5D3F95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388" y="12526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8" name="Rectangle 63">
                <a:extLst>
                  <a:ext uri="{FF2B5EF4-FFF2-40B4-BE49-F238E27FC236}">
                    <a16:creationId xmlns:a16="http://schemas.microsoft.com/office/drawing/2014/main" id="{86B5ECB4-8920-48C5-867D-6AA91D6E8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0988" y="86026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9" name="Rectangle 64">
                <a:extLst>
                  <a:ext uri="{FF2B5EF4-FFF2-40B4-BE49-F238E27FC236}">
                    <a16:creationId xmlns:a16="http://schemas.microsoft.com/office/drawing/2014/main" id="{AFAEC39E-170E-4F8C-809B-DACB9B5E7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0988" y="89963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0" name="Rectangle 65">
                <a:extLst>
                  <a:ext uri="{FF2B5EF4-FFF2-40B4-BE49-F238E27FC236}">
                    <a16:creationId xmlns:a16="http://schemas.microsoft.com/office/drawing/2014/main" id="{1C5D6E51-2B24-4258-9A76-B8F09BDEE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801388" y="83613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1" name="Rectangle 66">
                <a:extLst>
                  <a:ext uri="{FF2B5EF4-FFF2-40B4-BE49-F238E27FC236}">
                    <a16:creationId xmlns:a16="http://schemas.microsoft.com/office/drawing/2014/main" id="{857FA1DD-9517-4D34-901E-1BA2582F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283988" y="83613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2" name="Rectangle 67">
                <a:extLst>
                  <a:ext uri="{FF2B5EF4-FFF2-40B4-BE49-F238E27FC236}">
                    <a16:creationId xmlns:a16="http://schemas.microsoft.com/office/drawing/2014/main" id="{53752991-9214-4EEE-ABEA-6D70AFE16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434420">
                <a:off x="24271288" y="8678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3" name="Rectangle 68">
                <a:extLst>
                  <a:ext uri="{FF2B5EF4-FFF2-40B4-BE49-F238E27FC236}">
                    <a16:creationId xmlns:a16="http://schemas.microsoft.com/office/drawing/2014/main" id="{1E121D6C-0FAB-4820-8BD3-D930718CA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652288" y="87804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4" name="Rectangle 69">
                <a:extLst>
                  <a:ext uri="{FF2B5EF4-FFF2-40B4-BE49-F238E27FC236}">
                    <a16:creationId xmlns:a16="http://schemas.microsoft.com/office/drawing/2014/main" id="{92777E7B-FE8A-494B-9662-52E0225BF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804688" y="91741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5" name="Rectangle 70">
                <a:extLst>
                  <a:ext uri="{FF2B5EF4-FFF2-40B4-BE49-F238E27FC236}">
                    <a16:creationId xmlns:a16="http://schemas.microsoft.com/office/drawing/2014/main" id="{60A1A6DF-7822-42C8-902F-725756209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5198388" y="103171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6" name="Rectangle 71">
                <a:extLst>
                  <a:ext uri="{FF2B5EF4-FFF2-40B4-BE49-F238E27FC236}">
                    <a16:creationId xmlns:a16="http://schemas.microsoft.com/office/drawing/2014/main" id="{82C22CED-0265-4CC0-8C95-1B3F7A267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995188" y="99234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7" name="Rectangle 72">
                <a:extLst>
                  <a:ext uri="{FF2B5EF4-FFF2-40B4-BE49-F238E27FC236}">
                    <a16:creationId xmlns:a16="http://schemas.microsoft.com/office/drawing/2014/main" id="{29EAAC10-C6C4-4D5B-9803-C61DDA25A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906288" y="95297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8" name="Rectangle 73">
                <a:extLst>
                  <a:ext uri="{FF2B5EF4-FFF2-40B4-BE49-F238E27FC236}">
                    <a16:creationId xmlns:a16="http://schemas.microsoft.com/office/drawing/2014/main" id="{DE95844A-F55F-404E-8A46-A2FE1B396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0488" y="12399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9" name="Rectangle 74">
                <a:extLst>
                  <a:ext uri="{FF2B5EF4-FFF2-40B4-BE49-F238E27FC236}">
                    <a16:creationId xmlns:a16="http://schemas.microsoft.com/office/drawing/2014/main" id="{90C2E5A9-76E2-49C0-AE97-9E170EB47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9688" y="11980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0" name="Rectangle 75">
                <a:extLst>
                  <a:ext uri="{FF2B5EF4-FFF2-40B4-BE49-F238E27FC236}">
                    <a16:creationId xmlns:a16="http://schemas.microsoft.com/office/drawing/2014/main" id="{26A2E32D-209A-4537-9872-88D471BAD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1588" y="115617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1" name="Rectangle 76">
                <a:extLst>
                  <a:ext uri="{FF2B5EF4-FFF2-40B4-BE49-F238E27FC236}">
                    <a16:creationId xmlns:a16="http://schemas.microsoft.com/office/drawing/2014/main" id="{E69ADA57-8F7E-4032-94E6-A2EF27338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1888" y="107743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2" name="Rectangle 77">
                <a:extLst>
                  <a:ext uri="{FF2B5EF4-FFF2-40B4-BE49-F238E27FC236}">
                    <a16:creationId xmlns:a16="http://schemas.microsoft.com/office/drawing/2014/main" id="{C2E36D31-4633-4E43-9264-9C7470B42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2688" y="111680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3" name="Group 225">
              <a:extLst>
                <a:ext uri="{FF2B5EF4-FFF2-40B4-BE49-F238E27FC236}">
                  <a16:creationId xmlns:a16="http://schemas.microsoft.com/office/drawing/2014/main" id="{C0FACD35-313A-4A9A-8224-98BF9D42E8EA}"/>
                </a:ext>
              </a:extLst>
            </p:cNvPr>
            <p:cNvGrpSpPr>
              <a:grpSpLocks/>
            </p:cNvGrpSpPr>
            <p:nvPr/>
          </p:nvGrpSpPr>
          <p:grpSpPr bwMode="auto">
            <a:xfrm rot="-730941">
              <a:off x="10460537" y="10287920"/>
              <a:ext cx="1093787" cy="4711700"/>
              <a:chOff x="9450388" y="8699500"/>
              <a:chExt cx="1093787" cy="4711700"/>
            </a:xfrm>
          </p:grpSpPr>
          <p:sp>
            <p:nvSpPr>
              <p:cNvPr id="5312" name="Rectangle 90" descr="Large checker board">
                <a:extLst>
                  <a:ext uri="{FF2B5EF4-FFF2-40B4-BE49-F238E27FC236}">
                    <a16:creationId xmlns:a16="http://schemas.microsoft.com/office/drawing/2014/main" id="{0EC63682-EA4A-43B8-A051-7F61C96C2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547421">
                <a:off x="10245725" y="8845550"/>
                <a:ext cx="444500" cy="15240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13" name="Rectangle 91" descr="Large checker board">
                <a:extLst>
                  <a:ext uri="{FF2B5EF4-FFF2-40B4-BE49-F238E27FC236}">
                    <a16:creationId xmlns:a16="http://schemas.microsoft.com/office/drawing/2014/main" id="{92D358A7-740C-46BB-B3AD-7B31E0360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535078">
                <a:off x="10144125" y="9283700"/>
                <a:ext cx="444500" cy="15240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14" name="Line 101">
                <a:extLst>
                  <a:ext uri="{FF2B5EF4-FFF2-40B4-BE49-F238E27FC236}">
                    <a16:creationId xmlns:a16="http://schemas.microsoft.com/office/drawing/2014/main" id="{395B780C-B918-4341-974A-61283BEFB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37700" y="9563100"/>
                <a:ext cx="774700" cy="3848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" name="Line 115">
                <a:extLst>
                  <a:ext uri="{FF2B5EF4-FFF2-40B4-BE49-F238E27FC236}">
                    <a16:creationId xmlns:a16="http://schemas.microsoft.com/office/drawing/2014/main" id="{FA80E99B-D1AD-481B-9433-4385F3A64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9191" flipV="1">
                <a:off x="9680575" y="119967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" name="Line 116">
                <a:extLst>
                  <a:ext uri="{FF2B5EF4-FFF2-40B4-BE49-F238E27FC236}">
                    <a16:creationId xmlns:a16="http://schemas.microsoft.com/office/drawing/2014/main" id="{B4D5375F-9781-4C6B-B19A-EF68BAFCA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9191" flipV="1">
                <a:off x="9450388" y="129270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" name="Line 117">
                <a:extLst>
                  <a:ext uri="{FF2B5EF4-FFF2-40B4-BE49-F238E27FC236}">
                    <a16:creationId xmlns:a16="http://schemas.microsoft.com/office/drawing/2014/main" id="{6E7F1A7C-33D0-4887-9F78-F374F1A72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9191" flipV="1">
                <a:off x="9915525" y="108235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" name="Line 119">
                <a:extLst>
                  <a:ext uri="{FF2B5EF4-FFF2-40B4-BE49-F238E27FC236}">
                    <a16:creationId xmlns:a16="http://schemas.microsoft.com/office/drawing/2014/main" id="{95609F7A-E99E-41C4-A4BD-3260145AB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9191" flipV="1">
                <a:off x="9583738" y="124333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" name="Line 120">
                <a:extLst>
                  <a:ext uri="{FF2B5EF4-FFF2-40B4-BE49-F238E27FC236}">
                    <a16:creationId xmlns:a16="http://schemas.microsoft.com/office/drawing/2014/main" id="{AFDEA37F-6F23-44CD-A5DB-E8CADB183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47075" flipV="1">
                <a:off x="9736138" y="116205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" name="Line 121">
                <a:extLst>
                  <a:ext uri="{FF2B5EF4-FFF2-40B4-BE49-F238E27FC236}">
                    <a16:creationId xmlns:a16="http://schemas.microsoft.com/office/drawing/2014/main" id="{AFB25559-F2A6-4A3D-9B13-0DE236232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47075" flipV="1">
                <a:off x="9823450" y="112268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" name="Line 122">
                <a:extLst>
                  <a:ext uri="{FF2B5EF4-FFF2-40B4-BE49-F238E27FC236}">
                    <a16:creationId xmlns:a16="http://schemas.microsoft.com/office/drawing/2014/main" id="{F26D14BC-6685-4B28-9DD5-96015B674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44520" flipV="1">
                <a:off x="9979025" y="104203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" name="Line 124">
                <a:extLst>
                  <a:ext uri="{FF2B5EF4-FFF2-40B4-BE49-F238E27FC236}">
                    <a16:creationId xmlns:a16="http://schemas.microsoft.com/office/drawing/2014/main" id="{0FB25F77-50AC-4560-957B-310E1E4C3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44520" flipV="1">
                <a:off x="10093325" y="98377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4" name="Group 226">
              <a:extLst>
                <a:ext uri="{FF2B5EF4-FFF2-40B4-BE49-F238E27FC236}">
                  <a16:creationId xmlns:a16="http://schemas.microsoft.com/office/drawing/2014/main" id="{948E5557-9800-4BD3-BB0B-97A904C0D1EA}"/>
                </a:ext>
              </a:extLst>
            </p:cNvPr>
            <p:cNvGrpSpPr>
              <a:grpSpLocks/>
            </p:cNvGrpSpPr>
            <p:nvPr/>
          </p:nvGrpSpPr>
          <p:grpSpPr bwMode="auto">
            <a:xfrm rot="-512044">
              <a:off x="12409566" y="9263907"/>
              <a:ext cx="3530600" cy="5321300"/>
              <a:chOff x="11328400" y="8204200"/>
              <a:chExt cx="3530600" cy="5321300"/>
            </a:xfrm>
          </p:grpSpPr>
          <p:sp>
            <p:nvSpPr>
              <p:cNvPr id="5296" name="Rectangle 93">
                <a:extLst>
                  <a:ext uri="{FF2B5EF4-FFF2-40B4-BE49-F238E27FC236}">
                    <a16:creationId xmlns:a16="http://schemas.microsoft.com/office/drawing/2014/main" id="{E1828241-42A3-443F-9BFD-71AF73AB6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01334">
                <a:off x="14414500" y="856615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97" name="Rectangle 96">
                <a:extLst>
                  <a:ext uri="{FF2B5EF4-FFF2-40B4-BE49-F238E27FC236}">
                    <a16:creationId xmlns:a16="http://schemas.microsoft.com/office/drawing/2014/main" id="{D8BB41F0-BECC-4B7A-B31E-257CE30B8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4020800" y="838200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98" name="Rectangle 99">
                <a:extLst>
                  <a:ext uri="{FF2B5EF4-FFF2-40B4-BE49-F238E27FC236}">
                    <a16:creationId xmlns:a16="http://schemas.microsoft.com/office/drawing/2014/main" id="{24D2DD68-5818-4AF2-A4E6-76ABA3C3E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3611225" y="820420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99" name="Line 103">
                <a:extLst>
                  <a:ext uri="{FF2B5EF4-FFF2-40B4-BE49-F238E27FC236}">
                    <a16:creationId xmlns:a16="http://schemas.microsoft.com/office/drawing/2014/main" id="{D62822FE-910E-4876-9F60-538C0A20E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28400" y="8496300"/>
                <a:ext cx="2794000" cy="50292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Line 126">
                <a:extLst>
                  <a:ext uri="{FF2B5EF4-FFF2-40B4-BE49-F238E27FC236}">
                    <a16:creationId xmlns:a16="http://schemas.microsoft.com/office/drawing/2014/main" id="{7BB1C91B-CCE3-4552-8427-F76649177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1550650" y="128381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Line 127">
                <a:extLst>
                  <a:ext uri="{FF2B5EF4-FFF2-40B4-BE49-F238E27FC236}">
                    <a16:creationId xmlns:a16="http://schemas.microsoft.com/office/drawing/2014/main" id="{FFE455EB-32BB-4DC4-8773-21C1400D0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1976100" y="120713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Line 128">
                <a:extLst>
                  <a:ext uri="{FF2B5EF4-FFF2-40B4-BE49-F238E27FC236}">
                    <a16:creationId xmlns:a16="http://schemas.microsoft.com/office/drawing/2014/main" id="{F639D17D-B958-436D-824F-AD5D2752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1749088" y="1245552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Line 129">
                <a:extLst>
                  <a:ext uri="{FF2B5EF4-FFF2-40B4-BE49-F238E27FC236}">
                    <a16:creationId xmlns:a16="http://schemas.microsoft.com/office/drawing/2014/main" id="{1A57691E-4DB0-4657-988C-3CCA8B5E4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411200" y="95075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Line 130">
                <a:extLst>
                  <a:ext uri="{FF2B5EF4-FFF2-40B4-BE49-F238E27FC236}">
                    <a16:creationId xmlns:a16="http://schemas.microsoft.com/office/drawing/2014/main" id="{7BC142AD-9131-483C-AB19-761997F29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779500" y="87312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Line 131">
                <a:extLst>
                  <a:ext uri="{FF2B5EF4-FFF2-40B4-BE49-F238E27FC236}">
                    <a16:creationId xmlns:a16="http://schemas.microsoft.com/office/drawing/2014/main" id="{7A1F1A2A-8942-4341-9E0C-7397C90FE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600113" y="91249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Line 132">
                <a:extLst>
                  <a:ext uri="{FF2B5EF4-FFF2-40B4-BE49-F238E27FC236}">
                    <a16:creationId xmlns:a16="http://schemas.microsoft.com/office/drawing/2014/main" id="{57BA1D44-691D-4C91-A587-F661EFB70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2187238" y="1165066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Line 133">
                <a:extLst>
                  <a:ext uri="{FF2B5EF4-FFF2-40B4-BE49-F238E27FC236}">
                    <a16:creationId xmlns:a16="http://schemas.microsoft.com/office/drawing/2014/main" id="{630586C0-F388-4C11-BED0-CFB8A0A8D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2612688" y="108839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" name="Line 134">
                <a:extLst>
                  <a:ext uri="{FF2B5EF4-FFF2-40B4-BE49-F238E27FC236}">
                    <a16:creationId xmlns:a16="http://schemas.microsoft.com/office/drawing/2014/main" id="{EE51630D-0CEF-4986-8305-BEE6DFCCE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2414250" y="112776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" name="Line 135">
                <a:extLst>
                  <a:ext uri="{FF2B5EF4-FFF2-40B4-BE49-F238E27FC236}">
                    <a16:creationId xmlns:a16="http://schemas.microsoft.com/office/drawing/2014/main" id="{B66485DD-C8B5-4A72-817F-57BCE4CD0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2796838" y="105918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" name="Line 136">
                <a:extLst>
                  <a:ext uri="{FF2B5EF4-FFF2-40B4-BE49-F238E27FC236}">
                    <a16:creationId xmlns:a16="http://schemas.microsoft.com/office/drawing/2014/main" id="{5600B4A9-6087-4B81-84DE-3E1A43ABA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231813" y="98155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" name="Line 137">
                <a:extLst>
                  <a:ext uri="{FF2B5EF4-FFF2-40B4-BE49-F238E27FC236}">
                    <a16:creationId xmlns:a16="http://schemas.microsoft.com/office/drawing/2014/main" id="{4A33256C-0C66-45CB-A693-A4A223422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014325" y="1019016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5" name="Group 227">
              <a:extLst>
                <a:ext uri="{FF2B5EF4-FFF2-40B4-BE49-F238E27FC236}">
                  <a16:creationId xmlns:a16="http://schemas.microsoft.com/office/drawing/2014/main" id="{1AB15AB9-1FAA-4B06-98A5-42C36F625B32}"/>
                </a:ext>
              </a:extLst>
            </p:cNvPr>
            <p:cNvGrpSpPr>
              <a:grpSpLocks/>
            </p:cNvGrpSpPr>
            <p:nvPr/>
          </p:nvGrpSpPr>
          <p:grpSpPr bwMode="auto">
            <a:xfrm rot="-497296">
              <a:off x="11676265" y="7951931"/>
              <a:ext cx="2932112" cy="6702425"/>
              <a:chOff x="10666413" y="6848475"/>
              <a:chExt cx="2932112" cy="6702425"/>
            </a:xfrm>
          </p:grpSpPr>
          <p:sp>
            <p:nvSpPr>
              <p:cNvPr id="5275" name="Rectangle 92">
                <a:extLst>
                  <a:ext uri="{FF2B5EF4-FFF2-40B4-BE49-F238E27FC236}">
                    <a16:creationId xmlns:a16="http://schemas.microsoft.com/office/drawing/2014/main" id="{A8FCBAF6-CE8A-4321-A15B-3848519B2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1163300" y="6848475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6" name="Rectangle 94">
                <a:extLst>
                  <a:ext uri="{FF2B5EF4-FFF2-40B4-BE49-F238E27FC236}">
                    <a16:creationId xmlns:a16="http://schemas.microsoft.com/office/drawing/2014/main" id="{0D1BB601-BE4A-4547-92FB-00149E992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1557000" y="7038975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7" name="Rectangle 95">
                <a:extLst>
                  <a:ext uri="{FF2B5EF4-FFF2-40B4-BE49-F238E27FC236}">
                    <a16:creationId xmlns:a16="http://schemas.microsoft.com/office/drawing/2014/main" id="{C898FCB6-CD1E-4E68-8E1D-7C1668754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1950700" y="721995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8" name="Rectangle 97">
                <a:extLst>
                  <a:ext uri="{FF2B5EF4-FFF2-40B4-BE49-F238E27FC236}">
                    <a16:creationId xmlns:a16="http://schemas.microsoft.com/office/drawing/2014/main" id="{715C14AF-64ED-4036-A40B-1EBE3480C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2744450" y="7572375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9" name="Rectangle 98">
                <a:extLst>
                  <a:ext uri="{FF2B5EF4-FFF2-40B4-BE49-F238E27FC236}">
                    <a16:creationId xmlns:a16="http://schemas.microsoft.com/office/drawing/2014/main" id="{9297FC75-B4BD-4C2A-948B-BF9A5EAB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2344400" y="739140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80" name="Rectangle 100">
                <a:extLst>
                  <a:ext uri="{FF2B5EF4-FFF2-40B4-BE49-F238E27FC236}">
                    <a16:creationId xmlns:a16="http://schemas.microsoft.com/office/drawing/2014/main" id="{EC18F9E7-7A03-44EA-AFCC-4C14792CD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3154025" y="775335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81" name="Line 102">
                <a:extLst>
                  <a:ext uri="{FF2B5EF4-FFF2-40B4-BE49-F238E27FC236}">
                    <a16:creationId xmlns:a16="http://schemas.microsoft.com/office/drawing/2014/main" id="{F78E95EE-942C-453B-B930-B33732378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80700" y="7543800"/>
                <a:ext cx="1866900" cy="6007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" name="Line 104">
                <a:extLst>
                  <a:ext uri="{FF2B5EF4-FFF2-40B4-BE49-F238E27FC236}">
                    <a16:creationId xmlns:a16="http://schemas.microsoft.com/office/drawing/2014/main" id="{BDF5F321-4C33-44A2-B8F1-34EBDC956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9577" flipV="1">
                <a:off x="10666413" y="130714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Line 105">
                <a:extLst>
                  <a:ext uri="{FF2B5EF4-FFF2-40B4-BE49-F238E27FC236}">
                    <a16:creationId xmlns:a16="http://schemas.microsoft.com/office/drawing/2014/main" id="{C9672D43-6031-4D2E-BB39-494995883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9577" flipV="1">
                <a:off x="10945813" y="122761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" name="Line 106">
                <a:extLst>
                  <a:ext uri="{FF2B5EF4-FFF2-40B4-BE49-F238E27FC236}">
                    <a16:creationId xmlns:a16="http://schemas.microsoft.com/office/drawing/2014/main" id="{6A8288CD-76BC-436E-B120-6F74588AF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9577" flipV="1">
                <a:off x="10829925" y="1262538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Line 107">
                <a:extLst>
                  <a:ext uri="{FF2B5EF4-FFF2-40B4-BE49-F238E27FC236}">
                    <a16:creationId xmlns:a16="http://schemas.microsoft.com/office/drawing/2014/main" id="{A7A687D7-2052-4D47-8F50-3BBBD2827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922125" y="91551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" name="Line 108">
                <a:extLst>
                  <a:ext uri="{FF2B5EF4-FFF2-40B4-BE49-F238E27FC236}">
                    <a16:creationId xmlns:a16="http://schemas.microsoft.com/office/drawing/2014/main" id="{BC040D79-1B2B-487B-B157-12A013022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049000" y="119062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Line 109">
                <a:extLst>
                  <a:ext uri="{FF2B5EF4-FFF2-40B4-BE49-F238E27FC236}">
                    <a16:creationId xmlns:a16="http://schemas.microsoft.com/office/drawing/2014/main" id="{8666B49D-A71C-4C87-B931-D9262E9F3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187113" y="115046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Line 110">
                <a:extLst>
                  <a:ext uri="{FF2B5EF4-FFF2-40B4-BE49-F238E27FC236}">
                    <a16:creationId xmlns:a16="http://schemas.microsoft.com/office/drawing/2014/main" id="{1F45E1AD-9A58-41F8-A306-A37917CD0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279188" y="1112678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Line 111">
                <a:extLst>
                  <a:ext uri="{FF2B5EF4-FFF2-40B4-BE49-F238E27FC236}">
                    <a16:creationId xmlns:a16="http://schemas.microsoft.com/office/drawing/2014/main" id="{766232E2-C004-4225-8C9C-64218472E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420475" y="1070768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Line 112">
                <a:extLst>
                  <a:ext uri="{FF2B5EF4-FFF2-40B4-BE49-F238E27FC236}">
                    <a16:creationId xmlns:a16="http://schemas.microsoft.com/office/drawing/2014/main" id="{D94ABB74-7B97-477E-999B-DB2FB9576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644313" y="99298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Line 113">
                <a:extLst>
                  <a:ext uri="{FF2B5EF4-FFF2-40B4-BE49-F238E27FC236}">
                    <a16:creationId xmlns:a16="http://schemas.microsoft.com/office/drawing/2014/main" id="{39E7E5AF-FD8E-4071-998C-AFA8C5447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544300" y="103108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Line 114">
                <a:extLst>
                  <a:ext uri="{FF2B5EF4-FFF2-40B4-BE49-F238E27FC236}">
                    <a16:creationId xmlns:a16="http://schemas.microsoft.com/office/drawing/2014/main" id="{689E2928-BAB9-402C-9CA2-1100C39B4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811000" y="95154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Line 118">
                <a:extLst>
                  <a:ext uri="{FF2B5EF4-FFF2-40B4-BE49-F238E27FC236}">
                    <a16:creationId xmlns:a16="http://schemas.microsoft.com/office/drawing/2014/main" id="{23853AAB-E397-4F80-98E8-5064B9081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43431" flipV="1">
                <a:off x="11999913" y="88344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Line 123">
                <a:extLst>
                  <a:ext uri="{FF2B5EF4-FFF2-40B4-BE49-F238E27FC236}">
                    <a16:creationId xmlns:a16="http://schemas.microsoft.com/office/drawing/2014/main" id="{46031A5A-CF34-4753-970D-AEF8AE66F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43431" flipV="1">
                <a:off x="12244388" y="79914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Line 125">
                <a:extLst>
                  <a:ext uri="{FF2B5EF4-FFF2-40B4-BE49-F238E27FC236}">
                    <a16:creationId xmlns:a16="http://schemas.microsoft.com/office/drawing/2014/main" id="{DC7E256E-7A0C-4A47-86D4-F17AD9599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43431" flipV="1">
                <a:off x="12130088" y="83978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6" name="Group 228">
              <a:extLst>
                <a:ext uri="{FF2B5EF4-FFF2-40B4-BE49-F238E27FC236}">
                  <a16:creationId xmlns:a16="http://schemas.microsoft.com/office/drawing/2014/main" id="{B06B6F2C-A0FB-4680-B43B-44957EA94608}"/>
                </a:ext>
              </a:extLst>
            </p:cNvPr>
            <p:cNvGrpSpPr>
              <a:grpSpLocks/>
            </p:cNvGrpSpPr>
            <p:nvPr/>
          </p:nvGrpSpPr>
          <p:grpSpPr bwMode="auto">
            <a:xfrm rot="-412817">
              <a:off x="3143390" y="4564663"/>
              <a:ext cx="8864600" cy="1695450"/>
              <a:chOff x="2549525" y="2660650"/>
              <a:chExt cx="8864600" cy="1695450"/>
            </a:xfrm>
          </p:grpSpPr>
          <p:sp>
            <p:nvSpPr>
              <p:cNvPr id="5252" name="Rectangle 15">
                <a:extLst>
                  <a:ext uri="{FF2B5EF4-FFF2-40B4-BE49-F238E27FC236}">
                    <a16:creationId xmlns:a16="http://schemas.microsoft.com/office/drawing/2014/main" id="{EFA3FCD8-95F6-4812-943D-0C45EEB0F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4235450" y="3578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3" name="Rectangle 32">
                <a:extLst>
                  <a:ext uri="{FF2B5EF4-FFF2-40B4-BE49-F238E27FC236}">
                    <a16:creationId xmlns:a16="http://schemas.microsoft.com/office/drawing/2014/main" id="{76E6ACF8-631A-4D8C-95BB-DE4621B8A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3854450" y="36671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4" name="Rectangle 33">
                <a:extLst>
                  <a:ext uri="{FF2B5EF4-FFF2-40B4-BE49-F238E27FC236}">
                    <a16:creationId xmlns:a16="http://schemas.microsoft.com/office/drawing/2014/main" id="{38FE1866-530B-4ECA-A342-E0683D503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3448050" y="3819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5" name="Rectangle 34">
                <a:extLst>
                  <a:ext uri="{FF2B5EF4-FFF2-40B4-BE49-F238E27FC236}">
                    <a16:creationId xmlns:a16="http://schemas.microsoft.com/office/drawing/2014/main" id="{D0767CB6-2CE6-494B-AD48-1A0ABBB25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3076575" y="3927476"/>
                <a:ext cx="130175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6" name="Rectangle 35">
                <a:extLst>
                  <a:ext uri="{FF2B5EF4-FFF2-40B4-BE49-F238E27FC236}">
                    <a16:creationId xmlns:a16="http://schemas.microsoft.com/office/drawing/2014/main" id="{7D20E081-2232-4399-9097-54B72FEB3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2673350" y="4086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7" name="Rectangle 36">
                <a:extLst>
                  <a:ext uri="{FF2B5EF4-FFF2-40B4-BE49-F238E27FC236}">
                    <a16:creationId xmlns:a16="http://schemas.microsoft.com/office/drawing/2014/main" id="{EC281B23-AFF3-4211-A22D-04DF26978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5441950" y="3222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8" name="Rectangle 37">
                <a:extLst>
                  <a:ext uri="{FF2B5EF4-FFF2-40B4-BE49-F238E27FC236}">
                    <a16:creationId xmlns:a16="http://schemas.microsoft.com/office/drawing/2014/main" id="{7315F8B8-A8D1-4F91-B91D-0EC6A7D69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5060950" y="3311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9" name="Rectangle 38">
                <a:extLst>
                  <a:ext uri="{FF2B5EF4-FFF2-40B4-BE49-F238E27FC236}">
                    <a16:creationId xmlns:a16="http://schemas.microsoft.com/office/drawing/2014/main" id="{A57E4CB5-CE81-4C4F-970F-18D230EA9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4654550" y="34639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0" name="Rectangle 39">
                <a:extLst>
                  <a:ext uri="{FF2B5EF4-FFF2-40B4-BE49-F238E27FC236}">
                    <a16:creationId xmlns:a16="http://schemas.microsoft.com/office/drawing/2014/main" id="{BC7A0D4E-1496-49EC-8397-A0B8B05E0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5810250" y="3222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1" name="Rectangle 40">
                <a:extLst>
                  <a:ext uri="{FF2B5EF4-FFF2-40B4-BE49-F238E27FC236}">
                    <a16:creationId xmlns:a16="http://schemas.microsoft.com/office/drawing/2014/main" id="{067F061D-8D06-4CDF-8F9F-C999D68E8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6165850" y="3222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2" name="Rectangle 41">
                <a:extLst>
                  <a:ext uri="{FF2B5EF4-FFF2-40B4-BE49-F238E27FC236}">
                    <a16:creationId xmlns:a16="http://schemas.microsoft.com/office/drawing/2014/main" id="{F4EF26D8-6048-426A-8143-D24202401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6584950" y="3248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3" name="Rectangle 42">
                <a:extLst>
                  <a:ext uri="{FF2B5EF4-FFF2-40B4-BE49-F238E27FC236}">
                    <a16:creationId xmlns:a16="http://schemas.microsoft.com/office/drawing/2014/main" id="{68F53D6E-FB17-4758-A42D-C5C0C7B9F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372350" y="30829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4" name="Rectangle 43">
                <a:extLst>
                  <a:ext uri="{FF2B5EF4-FFF2-40B4-BE49-F238E27FC236}">
                    <a16:creationId xmlns:a16="http://schemas.microsoft.com/office/drawing/2014/main" id="{E9F8B0E4-A516-4E78-B26D-2C7BF3F03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53350" y="31464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5" name="Rectangle 44">
                <a:extLst>
                  <a:ext uri="{FF2B5EF4-FFF2-40B4-BE49-F238E27FC236}">
                    <a16:creationId xmlns:a16="http://schemas.microsoft.com/office/drawing/2014/main" id="{78FBE09E-64F8-4A67-BFDE-9DEB2AAD9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8134350" y="3248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6" name="Rectangle 45">
                <a:extLst>
                  <a:ext uri="{FF2B5EF4-FFF2-40B4-BE49-F238E27FC236}">
                    <a16:creationId xmlns:a16="http://schemas.microsoft.com/office/drawing/2014/main" id="{744FF334-BDF8-422E-9C45-E5D94B954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9505950" y="2943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7" name="Rectangle 46">
                <a:extLst>
                  <a:ext uri="{FF2B5EF4-FFF2-40B4-BE49-F238E27FC236}">
                    <a16:creationId xmlns:a16="http://schemas.microsoft.com/office/drawing/2014/main" id="{36A17EE7-46EF-4A7E-8B25-9A4077487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9099550" y="2981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8" name="Rectangle 47">
                <a:extLst>
                  <a:ext uri="{FF2B5EF4-FFF2-40B4-BE49-F238E27FC236}">
                    <a16:creationId xmlns:a16="http://schemas.microsoft.com/office/drawing/2014/main" id="{28ABF3E8-FA73-483F-9124-CC8FCE5E5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8642350" y="2994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9" name="Rectangle 48">
                <a:extLst>
                  <a:ext uri="{FF2B5EF4-FFF2-40B4-BE49-F238E27FC236}">
                    <a16:creationId xmlns:a16="http://schemas.microsoft.com/office/drawing/2014/main" id="{4C196D60-C745-4162-9226-C21DC0A63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10668793" y="2529682"/>
                <a:ext cx="131763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0" name="Rectangle 49">
                <a:extLst>
                  <a:ext uri="{FF2B5EF4-FFF2-40B4-BE49-F238E27FC236}">
                    <a16:creationId xmlns:a16="http://schemas.microsoft.com/office/drawing/2014/main" id="{2A1E2AC9-C2F8-4D8B-964A-9798F857D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9886950" y="2841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1" name="Rectangle 51">
                <a:extLst>
                  <a:ext uri="{FF2B5EF4-FFF2-40B4-BE49-F238E27FC236}">
                    <a16:creationId xmlns:a16="http://schemas.microsoft.com/office/drawing/2014/main" id="{97AD18DE-8C32-4FBC-AD84-90862E777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9848850" y="2676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2" name="Rectangle 52">
                <a:extLst>
                  <a:ext uri="{FF2B5EF4-FFF2-40B4-BE49-F238E27FC236}">
                    <a16:creationId xmlns:a16="http://schemas.microsoft.com/office/drawing/2014/main" id="{6766B6E4-66FF-4E7C-9C26-BA176EA8E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11144250" y="2600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3" name="Rectangle 53">
                <a:extLst>
                  <a:ext uri="{FF2B5EF4-FFF2-40B4-BE49-F238E27FC236}">
                    <a16:creationId xmlns:a16="http://schemas.microsoft.com/office/drawing/2014/main" id="{56EE14A0-2379-4794-AA1B-0F9EA9349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10280650" y="2727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4" name="Rectangle 54">
                <a:extLst>
                  <a:ext uri="{FF2B5EF4-FFF2-40B4-BE49-F238E27FC236}">
                    <a16:creationId xmlns:a16="http://schemas.microsoft.com/office/drawing/2014/main" id="{C80F774C-47C8-40CC-8959-6C8E2F6D1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10242550" y="2562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7" name="Group 229">
              <a:extLst>
                <a:ext uri="{FF2B5EF4-FFF2-40B4-BE49-F238E27FC236}">
                  <a16:creationId xmlns:a16="http://schemas.microsoft.com/office/drawing/2014/main" id="{7C9BB65C-F4C5-421C-874D-475B608A9E0A}"/>
                </a:ext>
              </a:extLst>
            </p:cNvPr>
            <p:cNvGrpSpPr>
              <a:grpSpLocks/>
            </p:cNvGrpSpPr>
            <p:nvPr/>
          </p:nvGrpSpPr>
          <p:grpSpPr bwMode="auto">
            <a:xfrm rot="-522048">
              <a:off x="11302762" y="4134342"/>
              <a:ext cx="13206413" cy="3767138"/>
              <a:chOff x="10991850" y="3578225"/>
              <a:chExt cx="13206413" cy="3767138"/>
            </a:xfrm>
          </p:grpSpPr>
          <p:sp>
            <p:nvSpPr>
              <p:cNvPr id="5217" name="Rectangle 8">
                <a:extLst>
                  <a:ext uri="{FF2B5EF4-FFF2-40B4-BE49-F238E27FC236}">
                    <a16:creationId xmlns:a16="http://schemas.microsoft.com/office/drawing/2014/main" id="{16D78FB5-E561-4D5E-AF9A-15764D1FF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1850" y="3578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18" name="Rectangle 9">
                <a:extLst>
                  <a:ext uri="{FF2B5EF4-FFF2-40B4-BE49-F238E27FC236}">
                    <a16:creationId xmlns:a16="http://schemas.microsoft.com/office/drawing/2014/main" id="{7A4CDA15-5A97-423F-B450-4A3EF4A14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1791950" y="37687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19" name="Rectangle 10">
                <a:extLst>
                  <a:ext uri="{FF2B5EF4-FFF2-40B4-BE49-F238E27FC236}">
                    <a16:creationId xmlns:a16="http://schemas.microsoft.com/office/drawing/2014/main" id="{26AF4E0C-32CD-4262-A2E1-E4854E5E4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307985">
                <a:off x="20051713" y="43227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0" name="Rectangle 11">
                <a:extLst>
                  <a:ext uri="{FF2B5EF4-FFF2-40B4-BE49-F238E27FC236}">
                    <a16:creationId xmlns:a16="http://schemas.microsoft.com/office/drawing/2014/main" id="{9983982E-476E-46D9-B8E8-426A48CEC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064466">
                <a:off x="22223413" y="6011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1" name="Rectangle 12">
                <a:extLst>
                  <a:ext uri="{FF2B5EF4-FFF2-40B4-BE49-F238E27FC236}">
                    <a16:creationId xmlns:a16="http://schemas.microsoft.com/office/drawing/2014/main" id="{CFC9BB8F-77F8-4087-9D29-BEEB10BC1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334961">
                <a:off x="22591713" y="6176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2" name="Rectangle 13">
                <a:extLst>
                  <a:ext uri="{FF2B5EF4-FFF2-40B4-BE49-F238E27FC236}">
                    <a16:creationId xmlns:a16="http://schemas.microsoft.com/office/drawing/2014/main" id="{E9664927-B86E-4F86-BFCF-47E0A2B9C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969128">
                <a:off x="22972713" y="63420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3" name="Rectangle 14">
                <a:extLst>
                  <a:ext uri="{FF2B5EF4-FFF2-40B4-BE49-F238E27FC236}">
                    <a16:creationId xmlns:a16="http://schemas.microsoft.com/office/drawing/2014/main" id="{4E318653-31EC-4487-B9CA-EABB75DC5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21594">
                <a:off x="24052213" y="69516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4" name="Rectangle 50">
                <a:extLst>
                  <a:ext uri="{FF2B5EF4-FFF2-40B4-BE49-F238E27FC236}">
                    <a16:creationId xmlns:a16="http://schemas.microsoft.com/office/drawing/2014/main" id="{190D57D6-3282-4414-9603-8222D8B46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11296650" y="37179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5" name="Rectangle 55">
                <a:extLst>
                  <a:ext uri="{FF2B5EF4-FFF2-40B4-BE49-F238E27FC236}">
                    <a16:creationId xmlns:a16="http://schemas.microsoft.com/office/drawing/2014/main" id="{43BC9B78-BEAC-426B-9579-FCBC16C11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2198350" y="38957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6" name="Rectangle 56">
                <a:extLst>
                  <a:ext uri="{FF2B5EF4-FFF2-40B4-BE49-F238E27FC236}">
                    <a16:creationId xmlns:a16="http://schemas.microsoft.com/office/drawing/2014/main" id="{7E985B59-048F-4D99-990A-F05C90694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2592050" y="40481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7" name="Rectangle 57">
                <a:extLst>
                  <a:ext uri="{FF2B5EF4-FFF2-40B4-BE49-F238E27FC236}">
                    <a16:creationId xmlns:a16="http://schemas.microsoft.com/office/drawing/2014/main" id="{1CBB5F2F-57BE-4002-ADAA-E5DEF6641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2998450" y="41878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8" name="Rectangle 58">
                <a:extLst>
                  <a:ext uri="{FF2B5EF4-FFF2-40B4-BE49-F238E27FC236}">
                    <a16:creationId xmlns:a16="http://schemas.microsoft.com/office/drawing/2014/main" id="{C02E0943-6FCE-4D08-8655-B84A497F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3392150" y="4378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9" name="Rectangle 59">
                <a:extLst>
                  <a:ext uri="{FF2B5EF4-FFF2-40B4-BE49-F238E27FC236}">
                    <a16:creationId xmlns:a16="http://schemas.microsoft.com/office/drawing/2014/main" id="{7BD78195-F8EF-42DE-ABED-C22D0A5BF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3798550" y="4518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30" name="Rectangle 60">
                <a:extLst>
                  <a:ext uri="{FF2B5EF4-FFF2-40B4-BE49-F238E27FC236}">
                    <a16:creationId xmlns:a16="http://schemas.microsoft.com/office/drawing/2014/main" id="{E287AF1F-7823-4B39-B459-62EE5D576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2340">
                <a:off x="20458113" y="46402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31" name="Rectangle 61">
                <a:extLst>
                  <a:ext uri="{FF2B5EF4-FFF2-40B4-BE49-F238E27FC236}">
                    <a16:creationId xmlns:a16="http://schemas.microsoft.com/office/drawing/2014/main" id="{02DFD206-C190-4DAC-AF60-F17256F14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969128">
                <a:off x="23328313" y="6392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32" name="Rectangle 62">
                <a:extLst>
                  <a:ext uri="{FF2B5EF4-FFF2-40B4-BE49-F238E27FC236}">
                    <a16:creationId xmlns:a16="http://schemas.microsoft.com/office/drawing/2014/main" id="{E7989988-7AE0-4054-9A58-84308C589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969128">
                <a:off x="23734713" y="6646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33" name="Freeform 139">
                <a:extLst>
                  <a:ext uri="{FF2B5EF4-FFF2-40B4-BE49-F238E27FC236}">
                    <a16:creationId xmlns:a16="http://schemas.microsoft.com/office/drawing/2014/main" id="{524F7ACA-1AA6-4525-BDB2-610B0F596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3650" y="47863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Freeform 140">
                <a:extLst>
                  <a:ext uri="{FF2B5EF4-FFF2-40B4-BE49-F238E27FC236}">
                    <a16:creationId xmlns:a16="http://schemas.microsoft.com/office/drawing/2014/main" id="{48EFE8E6-3E9C-4600-A8BA-0C7ED951E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0" y="47482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" name="Freeform 141">
                <a:extLst>
                  <a:ext uri="{FF2B5EF4-FFF2-40B4-BE49-F238E27FC236}">
                    <a16:creationId xmlns:a16="http://schemas.microsoft.com/office/drawing/2014/main" id="{7F28C2CD-524A-4E55-9D69-2AF3031E7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0550" y="48117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" name="Freeform 142">
                <a:extLst>
                  <a:ext uri="{FF2B5EF4-FFF2-40B4-BE49-F238E27FC236}">
                    <a16:creationId xmlns:a16="http://schemas.microsoft.com/office/drawing/2014/main" id="{A0FAFA37-96B5-45F0-964F-C718B0A4A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7050" y="47609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" name="Freeform 143">
                <a:extLst>
                  <a:ext uri="{FF2B5EF4-FFF2-40B4-BE49-F238E27FC236}">
                    <a16:creationId xmlns:a16="http://schemas.microsoft.com/office/drawing/2014/main" id="{94F5C1FF-2DAB-4E04-8E21-B5C23E23A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1150" y="47482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" name="Freeform 144">
                <a:extLst>
                  <a:ext uri="{FF2B5EF4-FFF2-40B4-BE49-F238E27FC236}">
                    <a16:creationId xmlns:a16="http://schemas.microsoft.com/office/drawing/2014/main" id="{BBA3F71E-575D-418F-BA0F-5C2698B71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7750" y="47482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" name="Freeform 145">
                <a:extLst>
                  <a:ext uri="{FF2B5EF4-FFF2-40B4-BE49-F238E27FC236}">
                    <a16:creationId xmlns:a16="http://schemas.microsoft.com/office/drawing/2014/main" id="{CE5B03FC-1244-4334-B15F-1F099A4EF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0" y="46212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Freeform 146">
                <a:extLst>
                  <a:ext uri="{FF2B5EF4-FFF2-40B4-BE49-F238E27FC236}">
                    <a16:creationId xmlns:a16="http://schemas.microsoft.com/office/drawing/2014/main" id="{70589F98-BCFE-4E85-8BD9-89095A2B5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0" y="46339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" name="Freeform 147">
                <a:extLst>
                  <a:ext uri="{FF2B5EF4-FFF2-40B4-BE49-F238E27FC236}">
                    <a16:creationId xmlns:a16="http://schemas.microsoft.com/office/drawing/2014/main" id="{30F3643D-3DC8-42BB-B729-09A25DBF03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56788">
                <a:off x="13925550" y="45958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" name="Freeform 148">
                <a:extLst>
                  <a:ext uri="{FF2B5EF4-FFF2-40B4-BE49-F238E27FC236}">
                    <a16:creationId xmlns:a16="http://schemas.microsoft.com/office/drawing/2014/main" id="{4A0BF01A-D19B-4266-BF44-1107338FBD56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44942">
                <a:off x="18827750" y="48625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Freeform 149">
                <a:extLst>
                  <a:ext uri="{FF2B5EF4-FFF2-40B4-BE49-F238E27FC236}">
                    <a16:creationId xmlns:a16="http://schemas.microsoft.com/office/drawing/2014/main" id="{5C642622-C0AE-4C9E-964A-16683D5D2B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349622">
                <a:off x="17811750" y="48244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" name="Freeform 150">
                <a:extLst>
                  <a:ext uri="{FF2B5EF4-FFF2-40B4-BE49-F238E27FC236}">
                    <a16:creationId xmlns:a16="http://schemas.microsoft.com/office/drawing/2014/main" id="{CD567A2B-EE28-4BC3-85E9-E630A61BAD26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44942">
                <a:off x="19094450" y="45577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" name="Freeform 151">
                <a:extLst>
                  <a:ext uri="{FF2B5EF4-FFF2-40B4-BE49-F238E27FC236}">
                    <a16:creationId xmlns:a16="http://schemas.microsoft.com/office/drawing/2014/main" id="{9FD72386-C62B-44A9-AEE8-9D0E25C893A3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44942">
                <a:off x="19411950" y="46085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Freeform 152">
                <a:extLst>
                  <a:ext uri="{FF2B5EF4-FFF2-40B4-BE49-F238E27FC236}">
                    <a16:creationId xmlns:a16="http://schemas.microsoft.com/office/drawing/2014/main" id="{54333BDB-20DC-41BE-8EDD-4A61A7651CE6}"/>
                  </a:ext>
                </a:extLst>
              </p:cNvPr>
              <p:cNvSpPr>
                <a:spLocks/>
              </p:cNvSpPr>
              <p:nvPr/>
            </p:nvSpPr>
            <p:spPr bwMode="auto">
              <a:xfrm rot="3333632">
                <a:off x="19882644" y="4772819"/>
                <a:ext cx="528637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Freeform 153">
                <a:extLst>
                  <a:ext uri="{FF2B5EF4-FFF2-40B4-BE49-F238E27FC236}">
                    <a16:creationId xmlns:a16="http://schemas.microsoft.com/office/drawing/2014/main" id="{1E99F295-3DB5-4708-8325-D72599812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793434">
                <a:off x="20136644" y="5153819"/>
                <a:ext cx="528637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" name="Freeform 154">
                <a:extLst>
                  <a:ext uri="{FF2B5EF4-FFF2-40B4-BE49-F238E27FC236}">
                    <a16:creationId xmlns:a16="http://schemas.microsoft.com/office/drawing/2014/main" id="{F6458E37-9C59-4BE5-9B40-97D6F30D788E}"/>
                  </a:ext>
                </a:extLst>
              </p:cNvPr>
              <p:cNvSpPr>
                <a:spLocks/>
              </p:cNvSpPr>
              <p:nvPr/>
            </p:nvSpPr>
            <p:spPr bwMode="auto">
              <a:xfrm rot="3603726">
                <a:off x="21597144" y="5992019"/>
                <a:ext cx="528637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" name="Freeform 155">
                <a:extLst>
                  <a:ext uri="{FF2B5EF4-FFF2-40B4-BE49-F238E27FC236}">
                    <a16:creationId xmlns:a16="http://schemas.microsoft.com/office/drawing/2014/main" id="{6AC0890D-588D-467F-8A28-EC0D77A7D187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3715">
                <a:off x="20808950" y="53959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" name="Freeform 156">
                <a:extLst>
                  <a:ext uri="{FF2B5EF4-FFF2-40B4-BE49-F238E27FC236}">
                    <a16:creationId xmlns:a16="http://schemas.microsoft.com/office/drawing/2014/main" id="{D88C42C0-9C5C-4936-81EA-15F5B3E4B1A8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3715">
                <a:off x="20554950" y="53578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Freeform 157">
                <a:extLst>
                  <a:ext uri="{FF2B5EF4-FFF2-40B4-BE49-F238E27FC236}">
                    <a16:creationId xmlns:a16="http://schemas.microsoft.com/office/drawing/2014/main" id="{9B90712B-3F09-4132-A3E8-61A0565CB4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3715">
                <a:off x="21342350" y="57388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78" name="Rectangle 188">
              <a:extLst>
                <a:ext uri="{FF2B5EF4-FFF2-40B4-BE49-F238E27FC236}">
                  <a16:creationId xmlns:a16="http://schemas.microsoft.com/office/drawing/2014/main" id="{EF5773BC-5264-4F6F-8CA1-6A77C547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389" y="8257674"/>
              <a:ext cx="266700" cy="28575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79" name="Rectangle 189">
              <a:extLst>
                <a:ext uri="{FF2B5EF4-FFF2-40B4-BE49-F238E27FC236}">
                  <a16:creationId xmlns:a16="http://schemas.microsoft.com/office/drawing/2014/main" id="{9FC7ED47-F28B-42FD-909B-B6743B9E3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889" y="7514724"/>
              <a:ext cx="266700" cy="28575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0" name="Freeform 163">
              <a:extLst>
                <a:ext uri="{FF2B5EF4-FFF2-40B4-BE49-F238E27FC236}">
                  <a16:creationId xmlns:a16="http://schemas.microsoft.com/office/drawing/2014/main" id="{4B125169-1877-49E5-85BE-3C5544872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0800" y="8328857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164">
              <a:extLst>
                <a:ext uri="{FF2B5EF4-FFF2-40B4-BE49-F238E27FC236}">
                  <a16:creationId xmlns:a16="http://schemas.microsoft.com/office/drawing/2014/main" id="{725FFF00-E0CB-402A-8572-3058E691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9600" y="7909757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Rectangle 186">
              <a:extLst>
                <a:ext uri="{FF2B5EF4-FFF2-40B4-BE49-F238E27FC236}">
                  <a16:creationId xmlns:a16="http://schemas.microsoft.com/office/drawing/2014/main" id="{A2B7E0F4-A965-43FC-B7EB-B6B3CCC25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2225" y="6132092"/>
              <a:ext cx="266700" cy="28575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3" name="Rectangle 187">
              <a:extLst>
                <a:ext uri="{FF2B5EF4-FFF2-40B4-BE49-F238E27FC236}">
                  <a16:creationId xmlns:a16="http://schemas.microsoft.com/office/drawing/2014/main" id="{DD2DF8E0-1F11-4CDF-AE97-97258CC92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4225" y="6246392"/>
              <a:ext cx="266700" cy="28575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grpSp>
          <p:nvGrpSpPr>
            <p:cNvPr id="5184" name="Group 236">
              <a:extLst>
                <a:ext uri="{FF2B5EF4-FFF2-40B4-BE49-F238E27FC236}">
                  <a16:creationId xmlns:a16="http://schemas.microsoft.com/office/drawing/2014/main" id="{F2534F9F-5469-445E-B7F1-C2B5F2F218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010" y="6861257"/>
              <a:ext cx="2633663" cy="671512"/>
              <a:chOff x="6127750" y="6548438"/>
              <a:chExt cx="2633663" cy="671512"/>
            </a:xfrm>
          </p:grpSpPr>
          <p:sp>
            <p:nvSpPr>
              <p:cNvPr id="5213" name="Freeform 174">
                <a:extLst>
                  <a:ext uri="{FF2B5EF4-FFF2-40B4-BE49-F238E27FC236}">
                    <a16:creationId xmlns:a16="http://schemas.microsoft.com/office/drawing/2014/main" id="{255DD098-28DE-4A62-88EE-E53BDDFC3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7750" y="6548438"/>
                <a:ext cx="514350" cy="152400"/>
              </a:xfrm>
              <a:custGeom>
                <a:avLst/>
                <a:gdLst>
                  <a:gd name="T0" fmla="*/ 2147483646 w 324"/>
                  <a:gd name="T1" fmla="*/ 2147483646 h 96"/>
                  <a:gd name="T2" fmla="*/ 0 w 324"/>
                  <a:gd name="T3" fmla="*/ 2147483646 h 96"/>
                  <a:gd name="T4" fmla="*/ 2147483646 w 324"/>
                  <a:gd name="T5" fmla="*/ 2147483646 h 96"/>
                  <a:gd name="T6" fmla="*/ 2147483646 w 324"/>
                  <a:gd name="T7" fmla="*/ 2147483646 h 96"/>
                  <a:gd name="T8" fmla="*/ 2147483646 w 324"/>
                  <a:gd name="T9" fmla="*/ 2147483646 h 96"/>
                  <a:gd name="T10" fmla="*/ 2147483646 w 324"/>
                  <a:gd name="T11" fmla="*/ 2147483646 h 96"/>
                  <a:gd name="T12" fmla="*/ 2147483646 w 324"/>
                  <a:gd name="T13" fmla="*/ 0 h 96"/>
                  <a:gd name="T14" fmla="*/ 2147483646 w 324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96"/>
                  <a:gd name="T26" fmla="*/ 324 w 32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96">
                    <a:moveTo>
                      <a:pt x="3" y="3"/>
                    </a:moveTo>
                    <a:lnTo>
                      <a:pt x="0" y="30"/>
                    </a:lnTo>
                    <a:lnTo>
                      <a:pt x="60" y="66"/>
                    </a:lnTo>
                    <a:lnTo>
                      <a:pt x="162" y="96"/>
                    </a:lnTo>
                    <a:lnTo>
                      <a:pt x="324" y="96"/>
                    </a:lnTo>
                    <a:lnTo>
                      <a:pt x="270" y="51"/>
                    </a:lnTo>
                    <a:lnTo>
                      <a:pt x="87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" name="Freeform 175">
                <a:extLst>
                  <a:ext uri="{FF2B5EF4-FFF2-40B4-BE49-F238E27FC236}">
                    <a16:creationId xmlns:a16="http://schemas.microsoft.com/office/drawing/2014/main" id="{B1BF5B78-5259-46F3-AB03-42E68A7A0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825" y="6891338"/>
                <a:ext cx="514350" cy="152400"/>
              </a:xfrm>
              <a:custGeom>
                <a:avLst/>
                <a:gdLst>
                  <a:gd name="T0" fmla="*/ 2147483646 w 324"/>
                  <a:gd name="T1" fmla="*/ 2147483646 h 96"/>
                  <a:gd name="T2" fmla="*/ 0 w 324"/>
                  <a:gd name="T3" fmla="*/ 2147483646 h 96"/>
                  <a:gd name="T4" fmla="*/ 2147483646 w 324"/>
                  <a:gd name="T5" fmla="*/ 2147483646 h 96"/>
                  <a:gd name="T6" fmla="*/ 2147483646 w 324"/>
                  <a:gd name="T7" fmla="*/ 2147483646 h 96"/>
                  <a:gd name="T8" fmla="*/ 2147483646 w 324"/>
                  <a:gd name="T9" fmla="*/ 2147483646 h 96"/>
                  <a:gd name="T10" fmla="*/ 2147483646 w 324"/>
                  <a:gd name="T11" fmla="*/ 2147483646 h 96"/>
                  <a:gd name="T12" fmla="*/ 2147483646 w 324"/>
                  <a:gd name="T13" fmla="*/ 0 h 96"/>
                  <a:gd name="T14" fmla="*/ 2147483646 w 324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96"/>
                  <a:gd name="T26" fmla="*/ 324 w 32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96">
                    <a:moveTo>
                      <a:pt x="3" y="3"/>
                    </a:moveTo>
                    <a:lnTo>
                      <a:pt x="0" y="30"/>
                    </a:lnTo>
                    <a:lnTo>
                      <a:pt x="60" y="66"/>
                    </a:lnTo>
                    <a:lnTo>
                      <a:pt x="162" y="96"/>
                    </a:lnTo>
                    <a:lnTo>
                      <a:pt x="324" y="96"/>
                    </a:lnTo>
                    <a:lnTo>
                      <a:pt x="270" y="51"/>
                    </a:lnTo>
                    <a:lnTo>
                      <a:pt x="87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" name="Freeform 176">
                <a:extLst>
                  <a:ext uri="{FF2B5EF4-FFF2-40B4-BE49-F238E27FC236}">
                    <a16:creationId xmlns:a16="http://schemas.microsoft.com/office/drawing/2014/main" id="{EF3DB168-7EE1-4ECD-B109-611AECACF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875" y="6691313"/>
                <a:ext cx="514350" cy="152400"/>
              </a:xfrm>
              <a:custGeom>
                <a:avLst/>
                <a:gdLst>
                  <a:gd name="T0" fmla="*/ 2147483646 w 324"/>
                  <a:gd name="T1" fmla="*/ 2147483646 h 96"/>
                  <a:gd name="T2" fmla="*/ 0 w 324"/>
                  <a:gd name="T3" fmla="*/ 2147483646 h 96"/>
                  <a:gd name="T4" fmla="*/ 2147483646 w 324"/>
                  <a:gd name="T5" fmla="*/ 2147483646 h 96"/>
                  <a:gd name="T6" fmla="*/ 2147483646 w 324"/>
                  <a:gd name="T7" fmla="*/ 2147483646 h 96"/>
                  <a:gd name="T8" fmla="*/ 2147483646 w 324"/>
                  <a:gd name="T9" fmla="*/ 2147483646 h 96"/>
                  <a:gd name="T10" fmla="*/ 2147483646 w 324"/>
                  <a:gd name="T11" fmla="*/ 2147483646 h 96"/>
                  <a:gd name="T12" fmla="*/ 2147483646 w 324"/>
                  <a:gd name="T13" fmla="*/ 0 h 96"/>
                  <a:gd name="T14" fmla="*/ 2147483646 w 324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96"/>
                  <a:gd name="T26" fmla="*/ 324 w 32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96">
                    <a:moveTo>
                      <a:pt x="3" y="3"/>
                    </a:moveTo>
                    <a:lnTo>
                      <a:pt x="0" y="30"/>
                    </a:lnTo>
                    <a:lnTo>
                      <a:pt x="60" y="66"/>
                    </a:lnTo>
                    <a:lnTo>
                      <a:pt x="162" y="96"/>
                    </a:lnTo>
                    <a:lnTo>
                      <a:pt x="324" y="96"/>
                    </a:lnTo>
                    <a:lnTo>
                      <a:pt x="270" y="51"/>
                    </a:lnTo>
                    <a:lnTo>
                      <a:pt x="87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" name="Freeform 177">
                <a:extLst>
                  <a:ext uri="{FF2B5EF4-FFF2-40B4-BE49-F238E27FC236}">
                    <a16:creationId xmlns:a16="http://schemas.microsoft.com/office/drawing/2014/main" id="{E826FB2A-15B4-43EE-BB75-5513162CE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063" y="7067550"/>
                <a:ext cx="514350" cy="152400"/>
              </a:xfrm>
              <a:custGeom>
                <a:avLst/>
                <a:gdLst>
                  <a:gd name="T0" fmla="*/ 2147483646 w 324"/>
                  <a:gd name="T1" fmla="*/ 2147483646 h 96"/>
                  <a:gd name="T2" fmla="*/ 0 w 324"/>
                  <a:gd name="T3" fmla="*/ 2147483646 h 96"/>
                  <a:gd name="T4" fmla="*/ 2147483646 w 324"/>
                  <a:gd name="T5" fmla="*/ 2147483646 h 96"/>
                  <a:gd name="T6" fmla="*/ 2147483646 w 324"/>
                  <a:gd name="T7" fmla="*/ 2147483646 h 96"/>
                  <a:gd name="T8" fmla="*/ 2147483646 w 324"/>
                  <a:gd name="T9" fmla="*/ 2147483646 h 96"/>
                  <a:gd name="T10" fmla="*/ 2147483646 w 324"/>
                  <a:gd name="T11" fmla="*/ 2147483646 h 96"/>
                  <a:gd name="T12" fmla="*/ 2147483646 w 324"/>
                  <a:gd name="T13" fmla="*/ 0 h 96"/>
                  <a:gd name="T14" fmla="*/ 2147483646 w 324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96"/>
                  <a:gd name="T26" fmla="*/ 324 w 32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96">
                    <a:moveTo>
                      <a:pt x="3" y="3"/>
                    </a:moveTo>
                    <a:lnTo>
                      <a:pt x="0" y="30"/>
                    </a:lnTo>
                    <a:lnTo>
                      <a:pt x="60" y="66"/>
                    </a:lnTo>
                    <a:lnTo>
                      <a:pt x="162" y="96"/>
                    </a:lnTo>
                    <a:lnTo>
                      <a:pt x="324" y="96"/>
                    </a:lnTo>
                    <a:lnTo>
                      <a:pt x="270" y="51"/>
                    </a:lnTo>
                    <a:lnTo>
                      <a:pt x="87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85" name="Group 237">
              <a:extLst>
                <a:ext uri="{FF2B5EF4-FFF2-40B4-BE49-F238E27FC236}">
                  <a16:creationId xmlns:a16="http://schemas.microsoft.com/office/drawing/2014/main" id="{B7557F24-57EF-45F9-AF5B-2AB512EC8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5712" y="8024057"/>
              <a:ext cx="1233487" cy="2290763"/>
              <a:chOff x="4037013" y="6829425"/>
              <a:chExt cx="1233487" cy="2290763"/>
            </a:xfrm>
          </p:grpSpPr>
          <p:sp>
            <p:nvSpPr>
              <p:cNvPr id="5204" name="Freeform 173">
                <a:extLst>
                  <a:ext uri="{FF2B5EF4-FFF2-40B4-BE49-F238E27FC236}">
                    <a16:creationId xmlns:a16="http://schemas.microsoft.com/office/drawing/2014/main" id="{121BC999-1210-4B68-8959-CA7DC9E5F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8281988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" name="Freeform 178">
                <a:extLst>
                  <a:ext uri="{FF2B5EF4-FFF2-40B4-BE49-F238E27FC236}">
                    <a16:creationId xmlns:a16="http://schemas.microsoft.com/office/drawing/2014/main" id="{1A2C9750-F3A0-453A-B45A-4EEE7285E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800" y="8605838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" name="Freeform 179">
                <a:extLst>
                  <a:ext uri="{FF2B5EF4-FFF2-40B4-BE49-F238E27FC236}">
                    <a16:creationId xmlns:a16="http://schemas.microsoft.com/office/drawing/2014/main" id="{926D2BF6-67B0-4C51-9649-19754DD73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013" y="7186613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" name="Freeform 180">
                <a:extLst>
                  <a:ext uri="{FF2B5EF4-FFF2-40B4-BE49-F238E27FC236}">
                    <a16:creationId xmlns:a16="http://schemas.microsoft.com/office/drawing/2014/main" id="{7C86F3E8-FF3E-479F-BB80-3D597A4CA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8" y="7739063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" name="Freeform 181">
                <a:extLst>
                  <a:ext uri="{FF2B5EF4-FFF2-40B4-BE49-F238E27FC236}">
                    <a16:creationId xmlns:a16="http://schemas.microsoft.com/office/drawing/2014/main" id="{35A85EC6-A2B0-48CE-9107-B193B5453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100" y="6829425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" name="Freeform 182">
                <a:extLst>
                  <a:ext uri="{FF2B5EF4-FFF2-40B4-BE49-F238E27FC236}">
                    <a16:creationId xmlns:a16="http://schemas.microsoft.com/office/drawing/2014/main" id="{0681BBBA-FA3B-4E79-ABB5-BFF98A345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7591425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" name="Freeform 183">
                <a:extLst>
                  <a:ext uri="{FF2B5EF4-FFF2-40B4-BE49-F238E27FC236}">
                    <a16:creationId xmlns:a16="http://schemas.microsoft.com/office/drawing/2014/main" id="{75C6F587-8E4B-4411-A065-F7BC67631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3" y="8739188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" name="Freeform 184">
                <a:extLst>
                  <a:ext uri="{FF2B5EF4-FFF2-40B4-BE49-F238E27FC236}">
                    <a16:creationId xmlns:a16="http://schemas.microsoft.com/office/drawing/2014/main" id="{7ED8519C-85B6-4BF3-9434-3CA5502FB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800" y="8105775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" name="Freeform 185">
                <a:extLst>
                  <a:ext uri="{FF2B5EF4-FFF2-40B4-BE49-F238E27FC236}">
                    <a16:creationId xmlns:a16="http://schemas.microsoft.com/office/drawing/2014/main" id="{1D1DB132-2B0A-4DE3-8AD1-DF252727D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625" y="7248525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86" name="Rectangle 158">
              <a:extLst>
                <a:ext uri="{FF2B5EF4-FFF2-40B4-BE49-F238E27FC236}">
                  <a16:creationId xmlns:a16="http://schemas.microsoft.com/office/drawing/2014/main" id="{0822EBCC-3D91-41D4-9E30-0BCC2E466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9834" y="6461207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7" name="Rectangle 159">
              <a:extLst>
                <a:ext uri="{FF2B5EF4-FFF2-40B4-BE49-F238E27FC236}">
                  <a16:creationId xmlns:a16="http://schemas.microsoft.com/office/drawing/2014/main" id="{FFAEF723-1F3F-4C5B-A0B1-5AA38B1C6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934" y="6453269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8" name="Rectangle 160">
              <a:extLst>
                <a:ext uri="{FF2B5EF4-FFF2-40B4-BE49-F238E27FC236}">
                  <a16:creationId xmlns:a16="http://schemas.microsoft.com/office/drawing/2014/main" id="{915AE83D-0D84-40A5-AC99-3DA04D0CA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9459" y="6223082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9" name="Rectangle 161">
              <a:extLst>
                <a:ext uri="{FF2B5EF4-FFF2-40B4-BE49-F238E27FC236}">
                  <a16:creationId xmlns:a16="http://schemas.microsoft.com/office/drawing/2014/main" id="{64F21FF2-BFAB-4222-BB67-A33DBEAA9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4084" y="5873832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90" name="Rectangle 162">
              <a:extLst>
                <a:ext uri="{FF2B5EF4-FFF2-40B4-BE49-F238E27FC236}">
                  <a16:creationId xmlns:a16="http://schemas.microsoft.com/office/drawing/2014/main" id="{42C981A0-ED7A-482A-88B6-4FA299DB8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1471" y="5865894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91" name="Freeform 165">
              <a:extLst>
                <a:ext uri="{FF2B5EF4-FFF2-40B4-BE49-F238E27FC236}">
                  <a16:creationId xmlns:a16="http://schemas.microsoft.com/office/drawing/2014/main" id="{01712282-EFCC-4142-A762-E75FB8BC647C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7429664" y="5858375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Freeform 166">
              <a:extLst>
                <a:ext uri="{FF2B5EF4-FFF2-40B4-BE49-F238E27FC236}">
                  <a16:creationId xmlns:a16="http://schemas.microsoft.com/office/drawing/2014/main" id="{CF8237F9-C807-4DAD-8DE3-55A694199A6E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8191664" y="5807575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Freeform 167">
              <a:extLst>
                <a:ext uri="{FF2B5EF4-FFF2-40B4-BE49-F238E27FC236}">
                  <a16:creationId xmlns:a16="http://schemas.microsoft.com/office/drawing/2014/main" id="{EC1E447B-7675-4E38-A494-58B84E25ED37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9023514" y="5688513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Freeform 168">
              <a:extLst>
                <a:ext uri="{FF2B5EF4-FFF2-40B4-BE49-F238E27FC236}">
                  <a16:creationId xmlns:a16="http://schemas.microsoft.com/office/drawing/2014/main" id="{1911B842-36C6-4D2E-B8AE-F6A4F42FAA69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9750589" y="5604375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Freeform 169">
              <a:extLst>
                <a:ext uri="{FF2B5EF4-FFF2-40B4-BE49-F238E27FC236}">
                  <a16:creationId xmlns:a16="http://schemas.microsoft.com/office/drawing/2014/main" id="{6720FB02-4F22-4FEF-BDDC-1F1F860DB715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4770602" y="6147300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Freeform 170">
              <a:extLst>
                <a:ext uri="{FF2B5EF4-FFF2-40B4-BE49-F238E27FC236}">
                  <a16:creationId xmlns:a16="http://schemas.microsoft.com/office/drawing/2014/main" id="{94AB7A68-77DC-44AE-815B-41F340DB857B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5532602" y="6096500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Freeform 171">
              <a:extLst>
                <a:ext uri="{FF2B5EF4-FFF2-40B4-BE49-F238E27FC236}">
                  <a16:creationId xmlns:a16="http://schemas.microsoft.com/office/drawing/2014/main" id="{3989EBC8-80C8-492C-BACC-5862A9017D48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6364452" y="5977438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Freeform 172">
              <a:extLst>
                <a:ext uri="{FF2B5EF4-FFF2-40B4-BE49-F238E27FC236}">
                  <a16:creationId xmlns:a16="http://schemas.microsoft.com/office/drawing/2014/main" id="{2708EC2F-EA44-46EE-A6E3-CCAB7BE467EE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7091527" y="5893300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Text Box 207">
              <a:extLst>
                <a:ext uri="{FF2B5EF4-FFF2-40B4-BE49-F238E27FC236}">
                  <a16:creationId xmlns:a16="http://schemas.microsoft.com/office/drawing/2014/main" id="{1149E0DA-BBE7-45B7-A83A-8E4D0EEC0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091" y="6779133"/>
              <a:ext cx="2717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Western Entrance</a:t>
              </a:r>
            </a:p>
          </p:txBody>
        </p:sp>
        <p:sp>
          <p:nvSpPr>
            <p:cNvPr id="5200" name="Text Box 209">
              <a:extLst>
                <a:ext uri="{FF2B5EF4-FFF2-40B4-BE49-F238E27FC236}">
                  <a16:creationId xmlns:a16="http://schemas.microsoft.com/office/drawing/2014/main" id="{0734FC98-3488-42CD-A193-D7DEB053C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7000" y="4438149"/>
              <a:ext cx="2819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Northern Entrance</a:t>
              </a:r>
            </a:p>
          </p:txBody>
        </p:sp>
        <p:sp>
          <p:nvSpPr>
            <p:cNvPr id="5201" name="Text Box 208">
              <a:extLst>
                <a:ext uri="{FF2B5EF4-FFF2-40B4-BE49-F238E27FC236}">
                  <a16:creationId xmlns:a16="http://schemas.microsoft.com/office/drawing/2014/main" id="{F77FD72B-4848-46C1-AE0E-6B6AACC0D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87031" y="6978567"/>
              <a:ext cx="26003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Eastern Entrance</a:t>
              </a:r>
            </a:p>
          </p:txBody>
        </p:sp>
        <p:cxnSp>
          <p:nvCxnSpPr>
            <p:cNvPr id="5202" name="Straight Connector 254">
              <a:extLst>
                <a:ext uri="{FF2B5EF4-FFF2-40B4-BE49-F238E27FC236}">
                  <a16:creationId xmlns:a16="http://schemas.microsoft.com/office/drawing/2014/main" id="{02500B34-75F0-4FC8-BA02-E856648674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4695" y="741612"/>
              <a:ext cx="8104769" cy="220914"/>
            </a:xfrm>
            <a:prstGeom prst="line">
              <a:avLst/>
            </a:prstGeom>
            <a:noFill/>
            <a:ln w="6985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03" name="Rectangle 210">
              <a:extLst>
                <a:ext uri="{FF2B5EF4-FFF2-40B4-BE49-F238E27FC236}">
                  <a16:creationId xmlns:a16="http://schemas.microsoft.com/office/drawing/2014/main" id="{61725ACE-54E5-4DBB-B381-C23E32E515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33756" y="529837"/>
              <a:ext cx="27432000" cy="17000510"/>
            </a:xfrm>
            <a:prstGeom prst="rect">
              <a:avLst/>
            </a:prstGeom>
            <a:noFill/>
            <a:ln w="2540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</p:grpSp>
      <p:sp>
        <p:nvSpPr>
          <p:cNvPr id="5142" name="Line 196">
            <a:extLst>
              <a:ext uri="{FF2B5EF4-FFF2-40B4-BE49-F238E27FC236}">
                <a16:creationId xmlns:a16="http://schemas.microsoft.com/office/drawing/2014/main" id="{AC00BC9C-DD31-4920-A2C8-0A85D5172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91163" y="17835563"/>
            <a:ext cx="1400175" cy="1587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43" name="Group 227">
            <a:extLst>
              <a:ext uri="{FF2B5EF4-FFF2-40B4-BE49-F238E27FC236}">
                <a16:creationId xmlns:a16="http://schemas.microsoft.com/office/drawing/2014/main" id="{41AAD744-E9B5-41CA-8BEC-425C4B050563}"/>
              </a:ext>
            </a:extLst>
          </p:cNvPr>
          <p:cNvGrpSpPr>
            <a:grpSpLocks/>
          </p:cNvGrpSpPr>
          <p:nvPr/>
        </p:nvGrpSpPr>
        <p:grpSpPr bwMode="auto">
          <a:xfrm>
            <a:off x="18962688" y="64001"/>
            <a:ext cx="8462962" cy="3968750"/>
            <a:chOff x="15748000" y="14203363"/>
            <a:chExt cx="8462963" cy="3968750"/>
          </a:xfrm>
        </p:grpSpPr>
        <p:grpSp>
          <p:nvGrpSpPr>
            <p:cNvPr id="5144" name="Group 104">
              <a:extLst>
                <a:ext uri="{FF2B5EF4-FFF2-40B4-BE49-F238E27FC236}">
                  <a16:creationId xmlns:a16="http://schemas.microsoft.com/office/drawing/2014/main" id="{EB3F8B03-5B03-4AEF-BD30-3D3C55493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48000" y="14203363"/>
              <a:ext cx="8462963" cy="3968750"/>
              <a:chOff x="1212137" y="3367898"/>
              <a:chExt cx="8462963" cy="3968750"/>
            </a:xfrm>
          </p:grpSpPr>
          <p:grpSp>
            <p:nvGrpSpPr>
              <p:cNvPr id="5146" name="Group 105">
                <a:extLst>
                  <a:ext uri="{FF2B5EF4-FFF2-40B4-BE49-F238E27FC236}">
                    <a16:creationId xmlns:a16="http://schemas.microsoft.com/office/drawing/2014/main" id="{57082D34-1F46-4428-B160-321465A26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2137" y="3367898"/>
                <a:ext cx="8462963" cy="3968750"/>
                <a:chOff x="111125" y="14303375"/>
                <a:chExt cx="8462963" cy="3968750"/>
              </a:xfrm>
            </p:grpSpPr>
            <p:sp>
              <p:nvSpPr>
                <p:cNvPr id="5148" name="Rectangle 232">
                  <a:extLst>
                    <a:ext uri="{FF2B5EF4-FFF2-40B4-BE49-F238E27FC236}">
                      <a16:creationId xmlns:a16="http://schemas.microsoft.com/office/drawing/2014/main" id="{EDF4EEDC-689D-4DD0-955B-C7479A32F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25" y="14303375"/>
                  <a:ext cx="8462963" cy="3968750"/>
                </a:xfrm>
                <a:prstGeom prst="rect">
                  <a:avLst/>
                </a:prstGeom>
                <a:solidFill>
                  <a:schemeClr val="bg1"/>
                </a:solidFill>
                <a:ln w="1270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2613025"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2613025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2613025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2613025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2613025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100"/>
                </a:p>
              </p:txBody>
            </p:sp>
            <p:sp>
              <p:nvSpPr>
                <p:cNvPr id="5149" name="Text Box 89">
                  <a:extLst>
                    <a:ext uri="{FF2B5EF4-FFF2-40B4-BE49-F238E27FC236}">
                      <a16:creationId xmlns:a16="http://schemas.microsoft.com/office/drawing/2014/main" id="{21E47F42-C3A7-4C51-82FA-E13DA8EC50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08691" y="14495463"/>
                  <a:ext cx="2869375" cy="2308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>
                      <a:latin typeface="Times New Roman" panose="02020603050405020304" pitchFamily="18" charset="0"/>
                    </a:rPr>
                    <a:t>Mulberry B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600" b="1" dirty="0">
                    <a:latin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 err="1">
                      <a:latin typeface="Times New Roman" panose="02020603050405020304" pitchFamily="18" charset="0"/>
                    </a:rPr>
                    <a:t>Arromanches</a:t>
                  </a:r>
                  <a:endParaRPr lang="en-US" altLang="en-US" sz="3600" b="1" dirty="0">
                    <a:latin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>
                      <a:latin typeface="Times New Roman" panose="02020603050405020304" pitchFamily="18" charset="0"/>
                    </a:rPr>
                    <a:t>Gold Beach</a:t>
                  </a:r>
                </a:p>
              </p:txBody>
            </p:sp>
            <p:pic>
              <p:nvPicPr>
                <p:cNvPr id="5150" name="Picture 90" descr="CSI Crest Medium">
                  <a:extLst>
                    <a:ext uri="{FF2B5EF4-FFF2-40B4-BE49-F238E27FC236}">
                      <a16:creationId xmlns:a16="http://schemas.microsoft.com/office/drawing/2014/main" id="{D51B1D2B-8158-40B4-BB9B-F1AE86F2F2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663" y="15098713"/>
                  <a:ext cx="2133600" cy="233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51" name="Line 91">
                  <a:extLst>
                    <a:ext uri="{FF2B5EF4-FFF2-40B4-BE49-F238E27FC236}">
                      <a16:creationId xmlns:a16="http://schemas.microsoft.com/office/drawing/2014/main" id="{D69988B9-C1BD-45E5-8240-D4530C5B3D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7388" y="15779750"/>
                  <a:ext cx="1587" cy="1298575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52" name="Group 255">
                  <a:extLst>
                    <a:ext uri="{FF2B5EF4-FFF2-40B4-BE49-F238E27FC236}">
                      <a16:creationId xmlns:a16="http://schemas.microsoft.com/office/drawing/2014/main" id="{DD6D3367-FDE7-4DB5-90FD-54F6E40944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39927" y="17387901"/>
                  <a:ext cx="5272088" cy="655638"/>
                  <a:chOff x="1222" y="10953"/>
                  <a:chExt cx="3321" cy="413"/>
                </a:xfrm>
              </p:grpSpPr>
              <p:sp>
                <p:nvSpPr>
                  <p:cNvPr id="5153" name="Line 93">
                    <a:extLst>
                      <a:ext uri="{FF2B5EF4-FFF2-40B4-BE49-F238E27FC236}">
                        <a16:creationId xmlns:a16="http://schemas.microsoft.com/office/drawing/2014/main" id="{40D7F72F-462E-4CD4-8507-BEE36D2B78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0" y="11025"/>
                    <a:ext cx="2592" cy="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4" name="Line 95">
                    <a:extLst>
                      <a:ext uri="{FF2B5EF4-FFF2-40B4-BE49-F238E27FC236}">
                        <a16:creationId xmlns:a16="http://schemas.microsoft.com/office/drawing/2014/main" id="{C12DF9AC-AF9A-4C04-943C-47216A7870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73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5" name="Line 96">
                    <a:extLst>
                      <a:ext uri="{FF2B5EF4-FFF2-40B4-BE49-F238E27FC236}">
                        <a16:creationId xmlns:a16="http://schemas.microsoft.com/office/drawing/2014/main" id="{3747DDEB-1B00-4903-B7BB-B2F49C724C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29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6" name="Line 98">
                    <a:extLst>
                      <a:ext uri="{FF2B5EF4-FFF2-40B4-BE49-F238E27FC236}">
                        <a16:creationId xmlns:a16="http://schemas.microsoft.com/office/drawing/2014/main" id="{69EAF3FC-B104-4F87-B903-0E6DDBCEEF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05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7" name="Line 99">
                    <a:extLst>
                      <a:ext uri="{FF2B5EF4-FFF2-40B4-BE49-F238E27FC236}">
                        <a16:creationId xmlns:a16="http://schemas.microsoft.com/office/drawing/2014/main" id="{BA756533-6E1C-45B2-8039-35609897DE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8" name="Text Box 103">
                    <a:extLst>
                      <a:ext uri="{FF2B5EF4-FFF2-40B4-BE49-F238E27FC236}">
                        <a16:creationId xmlns:a16="http://schemas.microsoft.com/office/drawing/2014/main" id="{D80B1A04-9348-4B6F-A4AD-B2F894E64E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1" y="11106"/>
                    <a:ext cx="3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500</a:t>
                    </a:r>
                  </a:p>
                </p:txBody>
              </p:sp>
              <p:sp>
                <p:nvSpPr>
                  <p:cNvPr id="5159" name="Text Box 104">
                    <a:extLst>
                      <a:ext uri="{FF2B5EF4-FFF2-40B4-BE49-F238E27FC236}">
                        <a16:creationId xmlns:a16="http://schemas.microsoft.com/office/drawing/2014/main" id="{D1E0442D-5F05-4673-9A8D-1B122237DAF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2" y="11110"/>
                    <a:ext cx="3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750</a:t>
                    </a:r>
                  </a:p>
                </p:txBody>
              </p:sp>
              <p:sp>
                <p:nvSpPr>
                  <p:cNvPr id="5160" name="Text Box 105">
                    <a:extLst>
                      <a:ext uri="{FF2B5EF4-FFF2-40B4-BE49-F238E27FC236}">
                        <a16:creationId xmlns:a16="http://schemas.microsoft.com/office/drawing/2014/main" id="{85920DD8-0495-46EB-96B2-BB755BAF6DF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7" y="11105"/>
                    <a:ext cx="52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Yards</a:t>
                    </a:r>
                  </a:p>
                </p:txBody>
              </p:sp>
              <p:sp>
                <p:nvSpPr>
                  <p:cNvPr id="5161" name="Text Box 106">
                    <a:extLst>
                      <a:ext uri="{FF2B5EF4-FFF2-40B4-BE49-F238E27FC236}">
                        <a16:creationId xmlns:a16="http://schemas.microsoft.com/office/drawing/2014/main" id="{44D54E73-CB37-4277-A5AC-BE6095947D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2" y="11114"/>
                    <a:ext cx="205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0</a:t>
                    </a:r>
                  </a:p>
                </p:txBody>
              </p:sp>
              <p:sp>
                <p:nvSpPr>
                  <p:cNvPr id="5162" name="Text Box 107">
                    <a:extLst>
                      <a:ext uri="{FF2B5EF4-FFF2-40B4-BE49-F238E27FC236}">
                        <a16:creationId xmlns:a16="http://schemas.microsoft.com/office/drawing/2014/main" id="{FA414319-0AB4-4A0F-BE7B-7C408BE19D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9" y="11114"/>
                    <a:ext cx="3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250</a:t>
                    </a:r>
                  </a:p>
                </p:txBody>
              </p:sp>
            </p:grpSp>
          </p:grpSp>
          <p:sp>
            <p:nvSpPr>
              <p:cNvPr id="5147" name="Text Box 107">
                <a:extLst>
                  <a:ext uri="{FF2B5EF4-FFF2-40B4-BE49-F238E27FC236}">
                    <a16:creationId xmlns:a16="http://schemas.microsoft.com/office/drawing/2014/main" id="{E91FB303-180F-4F28-89CF-A8E56A752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1312" y="5331636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2613025"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2613025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2613025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2613025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2613025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N</a:t>
                </a:r>
              </a:p>
            </p:txBody>
          </p:sp>
        </p:grp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AD5869C2-E745-488E-B993-F1C7E39DEF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59137" y="14716126"/>
              <a:ext cx="730250" cy="73183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rmAutofit fontScale="47500" lnSpcReduction="20000"/>
            </a:bodyPr>
            <a:lstStyle/>
            <a:p>
              <a:pPr defTabSz="2613025" eaLnBrk="1" hangingPunct="1">
                <a:defRPr/>
              </a:pPr>
              <a:r>
                <a:rPr lang="en-US" dirty="0">
                  <a:latin typeface="Arial" charset="0"/>
                </a:rPr>
                <a:t>1c</a:t>
              </a: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10939399" y="13384388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Arromanches</a:t>
            </a:r>
            <a:endParaRPr lang="en-US" sz="3200" dirty="0"/>
          </a:p>
        </p:txBody>
      </p:sp>
      <p:sp>
        <p:nvSpPr>
          <p:cNvPr id="248" name="TextBox 247"/>
          <p:cNvSpPr txBox="1"/>
          <p:nvPr/>
        </p:nvSpPr>
        <p:spPr>
          <a:xfrm>
            <a:off x="8769929" y="13244620"/>
            <a:ext cx="119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Tracy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14534164" y="13283470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St-Come-de-</a:t>
            </a:r>
            <a:r>
              <a:rPr lang="en-US" sz="3200" dirty="0" err="1"/>
              <a:t>Fresne</a:t>
            </a:r>
            <a:endParaRPr lang="en-US" sz="3200" dirty="0"/>
          </a:p>
        </p:txBody>
      </p:sp>
      <p:cxnSp>
        <p:nvCxnSpPr>
          <p:cNvPr id="250" name="Straight Connector 249"/>
          <p:cNvCxnSpPr/>
          <p:nvPr/>
        </p:nvCxnSpPr>
        <p:spPr bwMode="auto">
          <a:xfrm>
            <a:off x="18851698" y="13303296"/>
            <a:ext cx="39552" cy="226209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TextBox 250"/>
          <p:cNvSpPr txBox="1"/>
          <p:nvPr/>
        </p:nvSpPr>
        <p:spPr>
          <a:xfrm>
            <a:off x="10876907" y="14523376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</a:rPr>
              <a:t>Item Green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21883959" y="14437602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</a:rPr>
              <a:t>Item Red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769929" y="306814"/>
            <a:ext cx="10088596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Took 65-80 minutes to unload a LST at a quay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LST beaching took ~12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Phoenix Caissons range from 25-60’ high and 175-200’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Blockships</a:t>
            </a:r>
            <a:r>
              <a:rPr lang="en-US" sz="2800" dirty="0"/>
              <a:t> (Corncobs) were outdated naval vessels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1222302" y="13297147"/>
            <a:ext cx="8828251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Mulberry Harbor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D+5 Gooseberries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D+10 Omaha Mulberry operational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D+12 </a:t>
            </a:r>
            <a:r>
              <a:rPr lang="en-US" sz="3600" dirty="0" err="1"/>
              <a:t>Arromanches</a:t>
            </a:r>
            <a:r>
              <a:rPr lang="en-US" sz="3600" dirty="0"/>
              <a:t> Mulberry operational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76"/>
            <a:ext cx="16043123" cy="16195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27432000" cy="1828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18969037" y="14226799"/>
            <a:ext cx="8462963" cy="3968750"/>
            <a:chOff x="15748000" y="14203363"/>
            <a:chExt cx="8462963" cy="3968750"/>
          </a:xfrm>
        </p:grpSpPr>
        <p:grpSp>
          <p:nvGrpSpPr>
            <p:cNvPr id="8" name="Group 105"/>
            <p:cNvGrpSpPr>
              <a:grpSpLocks/>
            </p:cNvGrpSpPr>
            <p:nvPr/>
          </p:nvGrpSpPr>
          <p:grpSpPr bwMode="auto">
            <a:xfrm>
              <a:off x="15748000" y="14203363"/>
              <a:ext cx="8462963" cy="3968750"/>
              <a:chOff x="111125" y="14303375"/>
              <a:chExt cx="8462963" cy="3968750"/>
            </a:xfrm>
          </p:grpSpPr>
          <p:sp>
            <p:nvSpPr>
              <p:cNvPr id="10" name="Rectangle 87"/>
              <p:cNvSpPr>
                <a:spLocks noChangeArrowheads="1"/>
              </p:cNvSpPr>
              <p:nvPr/>
            </p:nvSpPr>
            <p:spPr bwMode="auto">
              <a:xfrm>
                <a:off x="111125" y="14303375"/>
                <a:ext cx="8462963" cy="3968750"/>
              </a:xfrm>
              <a:prstGeom prst="rect">
                <a:avLst/>
              </a:prstGeom>
              <a:solidFill>
                <a:schemeClr val="bg1"/>
              </a:solidFill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2613025"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2613025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2613025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2613025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2613025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261302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5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Text Box 88"/>
              <p:cNvSpPr txBox="1">
                <a:spLocks noChangeArrowheads="1"/>
              </p:cNvSpPr>
              <p:nvPr/>
            </p:nvSpPr>
            <p:spPr bwMode="auto">
              <a:xfrm>
                <a:off x="2084806" y="15362238"/>
                <a:ext cx="365997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Invasion beach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kumimoji="0" lang="en-US" alt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edical</a:t>
                </a: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Planning</a:t>
                </a:r>
              </a:p>
            </p:txBody>
          </p:sp>
          <p:sp>
            <p:nvSpPr>
              <p:cNvPr id="12" name="Text Box 89"/>
              <p:cNvSpPr txBox="1">
                <a:spLocks noChangeArrowheads="1"/>
              </p:cNvSpPr>
              <p:nvPr/>
            </p:nvSpPr>
            <p:spPr bwMode="auto">
              <a:xfrm>
                <a:off x="1612900" y="14495463"/>
                <a:ext cx="506095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ALLIED ARMY D-DAY</a:t>
                </a:r>
              </a:p>
            </p:txBody>
          </p:sp>
          <p:pic>
            <p:nvPicPr>
              <p:cNvPr id="13" name="Picture 90" descr="CSI Crest 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6663" y="15098713"/>
                <a:ext cx="21336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15959138" y="14716125"/>
              <a:ext cx="730250" cy="73183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l" defTabSz="2613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1d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40501" y="1499554"/>
            <a:ext cx="1260463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Pre-invasion medical care (malaria/STDs), medical training, medical supplies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Development of expeditionary hospitals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Early stage casualties – most casualties/fewest medical personnel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Planned for 15,000 casualties from D to D+2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97% would require evacuation to UK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Planned 75 litter/75 ambulatory per LST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Evacuation hospitals D+%, evacuation hospitals o/a D+15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Through D+18 transport to UK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As hospitals begin operations, change to 7/15/30 days of treatment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 dedicated air evacuation</a:t>
            </a:r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518584" y="853223"/>
            <a:ext cx="300595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Point of Injury</a:t>
            </a:r>
          </a:p>
        </p:txBody>
      </p:sp>
    </p:spTree>
    <p:extLst>
      <p:ext uri="{BB962C8B-B14F-4D97-AF65-F5344CB8AC3E}">
        <p14:creationId xmlns:p14="http://schemas.microsoft.com/office/powerpoint/2010/main" val="290413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F034E9CB-161E-4386-B093-62976AEA27E4}"/>
              </a:ext>
            </a:extLst>
          </p:cNvPr>
          <p:cNvSpPr/>
          <p:nvPr/>
        </p:nvSpPr>
        <p:spPr>
          <a:xfrm>
            <a:off x="405554" y="524587"/>
            <a:ext cx="26589717" cy="46949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14203E64-BB5C-4B22-A652-8C5471724165}"/>
              </a:ext>
            </a:extLst>
          </p:cNvPr>
          <p:cNvSpPr/>
          <p:nvPr/>
        </p:nvSpPr>
        <p:spPr>
          <a:xfrm>
            <a:off x="378199" y="2739747"/>
            <a:ext cx="26630075" cy="4617421"/>
          </a:xfrm>
          <a:custGeom>
            <a:avLst/>
            <a:gdLst>
              <a:gd name="connsiteX0" fmla="*/ 439376 w 28534449"/>
              <a:gd name="connsiteY0" fmla="*/ 3453 h 4617421"/>
              <a:gd name="connsiteX1" fmla="*/ 1281586 w 28534449"/>
              <a:gd name="connsiteY1" fmla="*/ 316274 h 4617421"/>
              <a:gd name="connsiteX2" fmla="*/ 2123797 w 28534449"/>
              <a:gd name="connsiteY2" fmla="*/ 556906 h 4617421"/>
              <a:gd name="connsiteX3" fmla="*/ 2893818 w 28534449"/>
              <a:gd name="connsiteY3" fmla="*/ 532842 h 4617421"/>
              <a:gd name="connsiteX4" fmla="*/ 3760092 w 28534449"/>
              <a:gd name="connsiteY4" fmla="*/ 532842 h 4617421"/>
              <a:gd name="connsiteX5" fmla="*/ 4674492 w 28534449"/>
              <a:gd name="connsiteY5" fmla="*/ 845664 h 4617421"/>
              <a:gd name="connsiteX6" fmla="*/ 5372323 w 28534449"/>
              <a:gd name="connsiteY6" fmla="*/ 1014106 h 4617421"/>
              <a:gd name="connsiteX7" fmla="*/ 6166407 w 28534449"/>
              <a:gd name="connsiteY7" fmla="*/ 1134421 h 4617421"/>
              <a:gd name="connsiteX8" fmla="*/ 7080807 w 28534449"/>
              <a:gd name="connsiteY8" fmla="*/ 1062232 h 4617421"/>
              <a:gd name="connsiteX9" fmla="*/ 7249250 w 28534449"/>
              <a:gd name="connsiteY9" fmla="*/ 1110358 h 4617421"/>
              <a:gd name="connsiteX10" fmla="*/ 10233081 w 28534449"/>
              <a:gd name="connsiteY10" fmla="*/ 1495369 h 4617421"/>
              <a:gd name="connsiteX11" fmla="*/ 12278450 w 28534449"/>
              <a:gd name="connsiteY11" fmla="*/ 1736000 h 4617421"/>
              <a:gd name="connsiteX12" fmla="*/ 14107250 w 28534449"/>
              <a:gd name="connsiteY12" fmla="*/ 1760064 h 4617421"/>
              <a:gd name="connsiteX13" fmla="*/ 15382597 w 28534449"/>
              <a:gd name="connsiteY13" fmla="*/ 2121011 h 4617421"/>
              <a:gd name="connsiteX14" fmla="*/ 16898576 w 28534449"/>
              <a:gd name="connsiteY14" fmla="*/ 2169137 h 4617421"/>
              <a:gd name="connsiteX15" fmla="*/ 18077671 w 28534449"/>
              <a:gd name="connsiteY15" fmla="*/ 1952569 h 4617421"/>
              <a:gd name="connsiteX16" fmla="*/ 19112386 w 28534449"/>
              <a:gd name="connsiteY16" fmla="*/ 2265390 h 4617421"/>
              <a:gd name="connsiteX17" fmla="*/ 20724618 w 28534449"/>
              <a:gd name="connsiteY17" fmla="*/ 2337579 h 4617421"/>
              <a:gd name="connsiteX18" fmla="*/ 22794050 w 28534449"/>
              <a:gd name="connsiteY18" fmla="*/ 2169137 h 4617421"/>
              <a:gd name="connsiteX19" fmla="*/ 24526597 w 28534449"/>
              <a:gd name="connsiteY19" fmla="*/ 2072885 h 4617421"/>
              <a:gd name="connsiteX20" fmla="*/ 25777881 w 28534449"/>
              <a:gd name="connsiteY20" fmla="*/ 1976632 h 4617421"/>
              <a:gd name="connsiteX21" fmla="*/ 26644155 w 28534449"/>
              <a:gd name="connsiteY21" fmla="*/ 1976632 h 4617421"/>
              <a:gd name="connsiteX22" fmla="*/ 26981039 w 28534449"/>
              <a:gd name="connsiteY22" fmla="*/ 1928506 h 4617421"/>
              <a:gd name="connsiteX23" fmla="*/ 27005102 w 28534449"/>
              <a:gd name="connsiteY23" fmla="*/ 2385706 h 4617421"/>
              <a:gd name="connsiteX24" fmla="*/ 27005102 w 28534449"/>
              <a:gd name="connsiteY24" fmla="*/ 2891032 h 4617421"/>
              <a:gd name="connsiteX25" fmla="*/ 27005102 w 28534449"/>
              <a:gd name="connsiteY25" fmla="*/ 3372295 h 4617421"/>
              <a:gd name="connsiteX26" fmla="*/ 27005102 w 28534449"/>
              <a:gd name="connsiteY26" fmla="*/ 4046064 h 4617421"/>
              <a:gd name="connsiteX27" fmla="*/ 6358913 w 28534449"/>
              <a:gd name="connsiteY27" fmla="*/ 4527327 h 4617421"/>
              <a:gd name="connsiteX28" fmla="*/ 439376 w 28534449"/>
              <a:gd name="connsiteY28" fmla="*/ 2145074 h 4617421"/>
              <a:gd name="connsiteX29" fmla="*/ 439376 w 28534449"/>
              <a:gd name="connsiteY29" fmla="*/ 1615685 h 4617421"/>
              <a:gd name="connsiteX30" fmla="*/ 463439 w 28534449"/>
              <a:gd name="connsiteY30" fmla="*/ 532842 h 4617421"/>
              <a:gd name="connsiteX31" fmla="*/ 439376 w 28534449"/>
              <a:gd name="connsiteY31" fmla="*/ 3453 h 4617421"/>
              <a:gd name="connsiteX0" fmla="*/ 54938 w 28150011"/>
              <a:gd name="connsiteY0" fmla="*/ 3453 h 4617421"/>
              <a:gd name="connsiteX1" fmla="*/ 897148 w 28150011"/>
              <a:gd name="connsiteY1" fmla="*/ 316274 h 4617421"/>
              <a:gd name="connsiteX2" fmla="*/ 1739359 w 28150011"/>
              <a:gd name="connsiteY2" fmla="*/ 556906 h 4617421"/>
              <a:gd name="connsiteX3" fmla="*/ 2509380 w 28150011"/>
              <a:gd name="connsiteY3" fmla="*/ 532842 h 4617421"/>
              <a:gd name="connsiteX4" fmla="*/ 3375654 w 28150011"/>
              <a:gd name="connsiteY4" fmla="*/ 532842 h 4617421"/>
              <a:gd name="connsiteX5" fmla="*/ 4290054 w 28150011"/>
              <a:gd name="connsiteY5" fmla="*/ 845664 h 4617421"/>
              <a:gd name="connsiteX6" fmla="*/ 4987885 w 28150011"/>
              <a:gd name="connsiteY6" fmla="*/ 1014106 h 4617421"/>
              <a:gd name="connsiteX7" fmla="*/ 5781969 w 28150011"/>
              <a:gd name="connsiteY7" fmla="*/ 1134421 h 4617421"/>
              <a:gd name="connsiteX8" fmla="*/ 6696369 w 28150011"/>
              <a:gd name="connsiteY8" fmla="*/ 1062232 h 4617421"/>
              <a:gd name="connsiteX9" fmla="*/ 6864812 w 28150011"/>
              <a:gd name="connsiteY9" fmla="*/ 1110358 h 4617421"/>
              <a:gd name="connsiteX10" fmla="*/ 9848643 w 28150011"/>
              <a:gd name="connsiteY10" fmla="*/ 1495369 h 4617421"/>
              <a:gd name="connsiteX11" fmla="*/ 11894012 w 28150011"/>
              <a:gd name="connsiteY11" fmla="*/ 1736000 h 4617421"/>
              <a:gd name="connsiteX12" fmla="*/ 13722812 w 28150011"/>
              <a:gd name="connsiteY12" fmla="*/ 1760064 h 4617421"/>
              <a:gd name="connsiteX13" fmla="*/ 14998159 w 28150011"/>
              <a:gd name="connsiteY13" fmla="*/ 2121011 h 4617421"/>
              <a:gd name="connsiteX14" fmla="*/ 16514138 w 28150011"/>
              <a:gd name="connsiteY14" fmla="*/ 2169137 h 4617421"/>
              <a:gd name="connsiteX15" fmla="*/ 17693233 w 28150011"/>
              <a:gd name="connsiteY15" fmla="*/ 1952569 h 4617421"/>
              <a:gd name="connsiteX16" fmla="*/ 18727948 w 28150011"/>
              <a:gd name="connsiteY16" fmla="*/ 2265390 h 4617421"/>
              <a:gd name="connsiteX17" fmla="*/ 20340180 w 28150011"/>
              <a:gd name="connsiteY17" fmla="*/ 2337579 h 4617421"/>
              <a:gd name="connsiteX18" fmla="*/ 22409612 w 28150011"/>
              <a:gd name="connsiteY18" fmla="*/ 2169137 h 4617421"/>
              <a:gd name="connsiteX19" fmla="*/ 24142159 w 28150011"/>
              <a:gd name="connsiteY19" fmla="*/ 2072885 h 4617421"/>
              <a:gd name="connsiteX20" fmla="*/ 25393443 w 28150011"/>
              <a:gd name="connsiteY20" fmla="*/ 1976632 h 4617421"/>
              <a:gd name="connsiteX21" fmla="*/ 26259717 w 28150011"/>
              <a:gd name="connsiteY21" fmla="*/ 1976632 h 4617421"/>
              <a:gd name="connsiteX22" fmla="*/ 26596601 w 28150011"/>
              <a:gd name="connsiteY22" fmla="*/ 1928506 h 4617421"/>
              <a:gd name="connsiteX23" fmla="*/ 26620664 w 28150011"/>
              <a:gd name="connsiteY23" fmla="*/ 2385706 h 4617421"/>
              <a:gd name="connsiteX24" fmla="*/ 26620664 w 28150011"/>
              <a:gd name="connsiteY24" fmla="*/ 2891032 h 4617421"/>
              <a:gd name="connsiteX25" fmla="*/ 26620664 w 28150011"/>
              <a:gd name="connsiteY25" fmla="*/ 3372295 h 4617421"/>
              <a:gd name="connsiteX26" fmla="*/ 26620664 w 28150011"/>
              <a:gd name="connsiteY26" fmla="*/ 4046064 h 4617421"/>
              <a:gd name="connsiteX27" fmla="*/ 5974475 w 28150011"/>
              <a:gd name="connsiteY27" fmla="*/ 4527327 h 4617421"/>
              <a:gd name="connsiteX28" fmla="*/ 54938 w 28150011"/>
              <a:gd name="connsiteY28" fmla="*/ 2145074 h 4617421"/>
              <a:gd name="connsiteX29" fmla="*/ 54938 w 28150011"/>
              <a:gd name="connsiteY29" fmla="*/ 1615685 h 4617421"/>
              <a:gd name="connsiteX30" fmla="*/ 79001 w 28150011"/>
              <a:gd name="connsiteY30" fmla="*/ 532842 h 4617421"/>
              <a:gd name="connsiteX31" fmla="*/ 54938 w 28150011"/>
              <a:gd name="connsiteY31" fmla="*/ 3453 h 4617421"/>
              <a:gd name="connsiteX0" fmla="*/ 54938 w 28150011"/>
              <a:gd name="connsiteY0" fmla="*/ 3453 h 4617421"/>
              <a:gd name="connsiteX1" fmla="*/ 897148 w 28150011"/>
              <a:gd name="connsiteY1" fmla="*/ 316274 h 4617421"/>
              <a:gd name="connsiteX2" fmla="*/ 1739359 w 28150011"/>
              <a:gd name="connsiteY2" fmla="*/ 556906 h 4617421"/>
              <a:gd name="connsiteX3" fmla="*/ 2509380 w 28150011"/>
              <a:gd name="connsiteY3" fmla="*/ 532842 h 4617421"/>
              <a:gd name="connsiteX4" fmla="*/ 3375654 w 28150011"/>
              <a:gd name="connsiteY4" fmla="*/ 532842 h 4617421"/>
              <a:gd name="connsiteX5" fmla="*/ 4290054 w 28150011"/>
              <a:gd name="connsiteY5" fmla="*/ 845664 h 4617421"/>
              <a:gd name="connsiteX6" fmla="*/ 4987885 w 28150011"/>
              <a:gd name="connsiteY6" fmla="*/ 1014106 h 4617421"/>
              <a:gd name="connsiteX7" fmla="*/ 5781969 w 28150011"/>
              <a:gd name="connsiteY7" fmla="*/ 1134421 h 4617421"/>
              <a:gd name="connsiteX8" fmla="*/ 6696369 w 28150011"/>
              <a:gd name="connsiteY8" fmla="*/ 1062232 h 4617421"/>
              <a:gd name="connsiteX9" fmla="*/ 6864812 w 28150011"/>
              <a:gd name="connsiteY9" fmla="*/ 1110358 h 4617421"/>
              <a:gd name="connsiteX10" fmla="*/ 9848643 w 28150011"/>
              <a:gd name="connsiteY10" fmla="*/ 1495369 h 4617421"/>
              <a:gd name="connsiteX11" fmla="*/ 11677443 w 28150011"/>
              <a:gd name="connsiteY11" fmla="*/ 1615684 h 4617421"/>
              <a:gd name="connsiteX12" fmla="*/ 13722812 w 28150011"/>
              <a:gd name="connsiteY12" fmla="*/ 1760064 h 4617421"/>
              <a:gd name="connsiteX13" fmla="*/ 14998159 w 28150011"/>
              <a:gd name="connsiteY13" fmla="*/ 2121011 h 4617421"/>
              <a:gd name="connsiteX14" fmla="*/ 16514138 w 28150011"/>
              <a:gd name="connsiteY14" fmla="*/ 2169137 h 4617421"/>
              <a:gd name="connsiteX15" fmla="*/ 17693233 w 28150011"/>
              <a:gd name="connsiteY15" fmla="*/ 1952569 h 4617421"/>
              <a:gd name="connsiteX16" fmla="*/ 18727948 w 28150011"/>
              <a:gd name="connsiteY16" fmla="*/ 2265390 h 4617421"/>
              <a:gd name="connsiteX17" fmla="*/ 20340180 w 28150011"/>
              <a:gd name="connsiteY17" fmla="*/ 2337579 h 4617421"/>
              <a:gd name="connsiteX18" fmla="*/ 22409612 w 28150011"/>
              <a:gd name="connsiteY18" fmla="*/ 2169137 h 4617421"/>
              <a:gd name="connsiteX19" fmla="*/ 24142159 w 28150011"/>
              <a:gd name="connsiteY19" fmla="*/ 2072885 h 4617421"/>
              <a:gd name="connsiteX20" fmla="*/ 25393443 w 28150011"/>
              <a:gd name="connsiteY20" fmla="*/ 1976632 h 4617421"/>
              <a:gd name="connsiteX21" fmla="*/ 26259717 w 28150011"/>
              <a:gd name="connsiteY21" fmla="*/ 1976632 h 4617421"/>
              <a:gd name="connsiteX22" fmla="*/ 26596601 w 28150011"/>
              <a:gd name="connsiteY22" fmla="*/ 1928506 h 4617421"/>
              <a:gd name="connsiteX23" fmla="*/ 26620664 w 28150011"/>
              <a:gd name="connsiteY23" fmla="*/ 2385706 h 4617421"/>
              <a:gd name="connsiteX24" fmla="*/ 26620664 w 28150011"/>
              <a:gd name="connsiteY24" fmla="*/ 2891032 h 4617421"/>
              <a:gd name="connsiteX25" fmla="*/ 26620664 w 28150011"/>
              <a:gd name="connsiteY25" fmla="*/ 3372295 h 4617421"/>
              <a:gd name="connsiteX26" fmla="*/ 26620664 w 28150011"/>
              <a:gd name="connsiteY26" fmla="*/ 4046064 h 4617421"/>
              <a:gd name="connsiteX27" fmla="*/ 5974475 w 28150011"/>
              <a:gd name="connsiteY27" fmla="*/ 4527327 h 4617421"/>
              <a:gd name="connsiteX28" fmla="*/ 54938 w 28150011"/>
              <a:gd name="connsiteY28" fmla="*/ 2145074 h 4617421"/>
              <a:gd name="connsiteX29" fmla="*/ 54938 w 28150011"/>
              <a:gd name="connsiteY29" fmla="*/ 1615685 h 4617421"/>
              <a:gd name="connsiteX30" fmla="*/ 79001 w 28150011"/>
              <a:gd name="connsiteY30" fmla="*/ 532842 h 4617421"/>
              <a:gd name="connsiteX31" fmla="*/ 54938 w 28150011"/>
              <a:gd name="connsiteY31" fmla="*/ 3453 h 4617421"/>
              <a:gd name="connsiteX0" fmla="*/ 54938 w 28150011"/>
              <a:gd name="connsiteY0" fmla="*/ 3453 h 4617421"/>
              <a:gd name="connsiteX1" fmla="*/ 897148 w 28150011"/>
              <a:gd name="connsiteY1" fmla="*/ 316274 h 4617421"/>
              <a:gd name="connsiteX2" fmla="*/ 1739359 w 28150011"/>
              <a:gd name="connsiteY2" fmla="*/ 556906 h 4617421"/>
              <a:gd name="connsiteX3" fmla="*/ 2509380 w 28150011"/>
              <a:gd name="connsiteY3" fmla="*/ 532842 h 4617421"/>
              <a:gd name="connsiteX4" fmla="*/ 3375654 w 28150011"/>
              <a:gd name="connsiteY4" fmla="*/ 532842 h 4617421"/>
              <a:gd name="connsiteX5" fmla="*/ 4290054 w 28150011"/>
              <a:gd name="connsiteY5" fmla="*/ 845664 h 4617421"/>
              <a:gd name="connsiteX6" fmla="*/ 4987885 w 28150011"/>
              <a:gd name="connsiteY6" fmla="*/ 1014106 h 4617421"/>
              <a:gd name="connsiteX7" fmla="*/ 5781969 w 28150011"/>
              <a:gd name="connsiteY7" fmla="*/ 1134421 h 4617421"/>
              <a:gd name="connsiteX8" fmla="*/ 6696369 w 28150011"/>
              <a:gd name="connsiteY8" fmla="*/ 1062232 h 4617421"/>
              <a:gd name="connsiteX9" fmla="*/ 6864812 w 28150011"/>
              <a:gd name="connsiteY9" fmla="*/ 1110358 h 4617421"/>
              <a:gd name="connsiteX10" fmla="*/ 9848643 w 28150011"/>
              <a:gd name="connsiteY10" fmla="*/ 1495369 h 4617421"/>
              <a:gd name="connsiteX11" fmla="*/ 11677443 w 28150011"/>
              <a:gd name="connsiteY11" fmla="*/ 1615684 h 4617421"/>
              <a:gd name="connsiteX12" fmla="*/ 12736222 w 28150011"/>
              <a:gd name="connsiteY12" fmla="*/ 1736000 h 4617421"/>
              <a:gd name="connsiteX13" fmla="*/ 13722812 w 28150011"/>
              <a:gd name="connsiteY13" fmla="*/ 1760064 h 4617421"/>
              <a:gd name="connsiteX14" fmla="*/ 14998159 w 28150011"/>
              <a:gd name="connsiteY14" fmla="*/ 2121011 h 4617421"/>
              <a:gd name="connsiteX15" fmla="*/ 16514138 w 28150011"/>
              <a:gd name="connsiteY15" fmla="*/ 2169137 h 4617421"/>
              <a:gd name="connsiteX16" fmla="*/ 17693233 w 28150011"/>
              <a:gd name="connsiteY16" fmla="*/ 1952569 h 4617421"/>
              <a:gd name="connsiteX17" fmla="*/ 18727948 w 28150011"/>
              <a:gd name="connsiteY17" fmla="*/ 2265390 h 4617421"/>
              <a:gd name="connsiteX18" fmla="*/ 20340180 w 28150011"/>
              <a:gd name="connsiteY18" fmla="*/ 2337579 h 4617421"/>
              <a:gd name="connsiteX19" fmla="*/ 22409612 w 28150011"/>
              <a:gd name="connsiteY19" fmla="*/ 2169137 h 4617421"/>
              <a:gd name="connsiteX20" fmla="*/ 24142159 w 28150011"/>
              <a:gd name="connsiteY20" fmla="*/ 2072885 h 4617421"/>
              <a:gd name="connsiteX21" fmla="*/ 25393443 w 28150011"/>
              <a:gd name="connsiteY21" fmla="*/ 1976632 h 4617421"/>
              <a:gd name="connsiteX22" fmla="*/ 26259717 w 28150011"/>
              <a:gd name="connsiteY22" fmla="*/ 1976632 h 4617421"/>
              <a:gd name="connsiteX23" fmla="*/ 26596601 w 28150011"/>
              <a:gd name="connsiteY23" fmla="*/ 1928506 h 4617421"/>
              <a:gd name="connsiteX24" fmla="*/ 26620664 w 28150011"/>
              <a:gd name="connsiteY24" fmla="*/ 2385706 h 4617421"/>
              <a:gd name="connsiteX25" fmla="*/ 26620664 w 28150011"/>
              <a:gd name="connsiteY25" fmla="*/ 2891032 h 4617421"/>
              <a:gd name="connsiteX26" fmla="*/ 26620664 w 28150011"/>
              <a:gd name="connsiteY26" fmla="*/ 3372295 h 4617421"/>
              <a:gd name="connsiteX27" fmla="*/ 26620664 w 28150011"/>
              <a:gd name="connsiteY27" fmla="*/ 4046064 h 4617421"/>
              <a:gd name="connsiteX28" fmla="*/ 5974475 w 28150011"/>
              <a:gd name="connsiteY28" fmla="*/ 4527327 h 4617421"/>
              <a:gd name="connsiteX29" fmla="*/ 54938 w 28150011"/>
              <a:gd name="connsiteY29" fmla="*/ 2145074 h 4617421"/>
              <a:gd name="connsiteX30" fmla="*/ 54938 w 28150011"/>
              <a:gd name="connsiteY30" fmla="*/ 1615685 h 4617421"/>
              <a:gd name="connsiteX31" fmla="*/ 79001 w 28150011"/>
              <a:gd name="connsiteY31" fmla="*/ 532842 h 4617421"/>
              <a:gd name="connsiteX32" fmla="*/ 54938 w 28150011"/>
              <a:gd name="connsiteY32" fmla="*/ 3453 h 4617421"/>
              <a:gd name="connsiteX0" fmla="*/ 54938 w 26630075"/>
              <a:gd name="connsiteY0" fmla="*/ 3453 h 4617421"/>
              <a:gd name="connsiteX1" fmla="*/ 897148 w 26630075"/>
              <a:gd name="connsiteY1" fmla="*/ 316274 h 4617421"/>
              <a:gd name="connsiteX2" fmla="*/ 1739359 w 26630075"/>
              <a:gd name="connsiteY2" fmla="*/ 556906 h 4617421"/>
              <a:gd name="connsiteX3" fmla="*/ 2509380 w 26630075"/>
              <a:gd name="connsiteY3" fmla="*/ 532842 h 4617421"/>
              <a:gd name="connsiteX4" fmla="*/ 3375654 w 26630075"/>
              <a:gd name="connsiteY4" fmla="*/ 532842 h 4617421"/>
              <a:gd name="connsiteX5" fmla="*/ 4290054 w 26630075"/>
              <a:gd name="connsiteY5" fmla="*/ 845664 h 4617421"/>
              <a:gd name="connsiteX6" fmla="*/ 4987885 w 26630075"/>
              <a:gd name="connsiteY6" fmla="*/ 1014106 h 4617421"/>
              <a:gd name="connsiteX7" fmla="*/ 5781969 w 26630075"/>
              <a:gd name="connsiteY7" fmla="*/ 1134421 h 4617421"/>
              <a:gd name="connsiteX8" fmla="*/ 6696369 w 26630075"/>
              <a:gd name="connsiteY8" fmla="*/ 1062232 h 4617421"/>
              <a:gd name="connsiteX9" fmla="*/ 6864812 w 26630075"/>
              <a:gd name="connsiteY9" fmla="*/ 1110358 h 4617421"/>
              <a:gd name="connsiteX10" fmla="*/ 9848643 w 26630075"/>
              <a:gd name="connsiteY10" fmla="*/ 1495369 h 4617421"/>
              <a:gd name="connsiteX11" fmla="*/ 11677443 w 26630075"/>
              <a:gd name="connsiteY11" fmla="*/ 1615684 h 4617421"/>
              <a:gd name="connsiteX12" fmla="*/ 12736222 w 26630075"/>
              <a:gd name="connsiteY12" fmla="*/ 1736000 h 4617421"/>
              <a:gd name="connsiteX13" fmla="*/ 13722812 w 26630075"/>
              <a:gd name="connsiteY13" fmla="*/ 1760064 h 4617421"/>
              <a:gd name="connsiteX14" fmla="*/ 14998159 w 26630075"/>
              <a:gd name="connsiteY14" fmla="*/ 2121011 h 4617421"/>
              <a:gd name="connsiteX15" fmla="*/ 16514138 w 26630075"/>
              <a:gd name="connsiteY15" fmla="*/ 2169137 h 4617421"/>
              <a:gd name="connsiteX16" fmla="*/ 17693233 w 26630075"/>
              <a:gd name="connsiteY16" fmla="*/ 1952569 h 4617421"/>
              <a:gd name="connsiteX17" fmla="*/ 18727948 w 26630075"/>
              <a:gd name="connsiteY17" fmla="*/ 2265390 h 4617421"/>
              <a:gd name="connsiteX18" fmla="*/ 20340180 w 26630075"/>
              <a:gd name="connsiteY18" fmla="*/ 2337579 h 4617421"/>
              <a:gd name="connsiteX19" fmla="*/ 22409612 w 26630075"/>
              <a:gd name="connsiteY19" fmla="*/ 2169137 h 4617421"/>
              <a:gd name="connsiteX20" fmla="*/ 24142159 w 26630075"/>
              <a:gd name="connsiteY20" fmla="*/ 2072885 h 4617421"/>
              <a:gd name="connsiteX21" fmla="*/ 25393443 w 26630075"/>
              <a:gd name="connsiteY21" fmla="*/ 1976632 h 4617421"/>
              <a:gd name="connsiteX22" fmla="*/ 26259717 w 26630075"/>
              <a:gd name="connsiteY22" fmla="*/ 1976632 h 4617421"/>
              <a:gd name="connsiteX23" fmla="*/ 26596601 w 26630075"/>
              <a:gd name="connsiteY23" fmla="*/ 1928506 h 4617421"/>
              <a:gd name="connsiteX24" fmla="*/ 26620664 w 26630075"/>
              <a:gd name="connsiteY24" fmla="*/ 2385706 h 4617421"/>
              <a:gd name="connsiteX25" fmla="*/ 26620664 w 26630075"/>
              <a:gd name="connsiteY25" fmla="*/ 2891032 h 4617421"/>
              <a:gd name="connsiteX26" fmla="*/ 26620664 w 26630075"/>
              <a:gd name="connsiteY26" fmla="*/ 3372295 h 4617421"/>
              <a:gd name="connsiteX27" fmla="*/ 26620664 w 26630075"/>
              <a:gd name="connsiteY27" fmla="*/ 4046064 h 4617421"/>
              <a:gd name="connsiteX28" fmla="*/ 5974475 w 26630075"/>
              <a:gd name="connsiteY28" fmla="*/ 4527327 h 4617421"/>
              <a:gd name="connsiteX29" fmla="*/ 54938 w 26630075"/>
              <a:gd name="connsiteY29" fmla="*/ 2145074 h 4617421"/>
              <a:gd name="connsiteX30" fmla="*/ 54938 w 26630075"/>
              <a:gd name="connsiteY30" fmla="*/ 1615685 h 4617421"/>
              <a:gd name="connsiteX31" fmla="*/ 79001 w 26630075"/>
              <a:gd name="connsiteY31" fmla="*/ 532842 h 4617421"/>
              <a:gd name="connsiteX32" fmla="*/ 54938 w 26630075"/>
              <a:gd name="connsiteY32" fmla="*/ 3453 h 461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630075" h="4617421">
                <a:moveTo>
                  <a:pt x="54938" y="3453"/>
                </a:moveTo>
                <a:cubicBezTo>
                  <a:pt x="191296" y="-32642"/>
                  <a:pt x="616411" y="224032"/>
                  <a:pt x="897148" y="316274"/>
                </a:cubicBezTo>
                <a:cubicBezTo>
                  <a:pt x="1177885" y="408516"/>
                  <a:pt x="1470654" y="520811"/>
                  <a:pt x="1739359" y="556906"/>
                </a:cubicBezTo>
                <a:cubicBezTo>
                  <a:pt x="2008064" y="593001"/>
                  <a:pt x="2236664" y="536853"/>
                  <a:pt x="2509380" y="532842"/>
                </a:cubicBezTo>
                <a:cubicBezTo>
                  <a:pt x="2782096" y="528831"/>
                  <a:pt x="3078875" y="480705"/>
                  <a:pt x="3375654" y="532842"/>
                </a:cubicBezTo>
                <a:cubicBezTo>
                  <a:pt x="3672433" y="584979"/>
                  <a:pt x="4021349" y="765453"/>
                  <a:pt x="4290054" y="845664"/>
                </a:cubicBezTo>
                <a:cubicBezTo>
                  <a:pt x="4558759" y="925875"/>
                  <a:pt x="4739233" y="965980"/>
                  <a:pt x="4987885" y="1014106"/>
                </a:cubicBezTo>
                <a:cubicBezTo>
                  <a:pt x="5236537" y="1062232"/>
                  <a:pt x="5497222" y="1126400"/>
                  <a:pt x="5781969" y="1134421"/>
                </a:cubicBezTo>
                <a:cubicBezTo>
                  <a:pt x="6066716" y="1142442"/>
                  <a:pt x="6515895" y="1066242"/>
                  <a:pt x="6696369" y="1062232"/>
                </a:cubicBezTo>
                <a:cubicBezTo>
                  <a:pt x="6876843" y="1058222"/>
                  <a:pt x="6864812" y="1110358"/>
                  <a:pt x="6864812" y="1110358"/>
                </a:cubicBezTo>
                <a:lnTo>
                  <a:pt x="9848643" y="1495369"/>
                </a:lnTo>
                <a:cubicBezTo>
                  <a:pt x="10686843" y="1599643"/>
                  <a:pt x="11196180" y="1575579"/>
                  <a:pt x="11677443" y="1615684"/>
                </a:cubicBezTo>
                <a:cubicBezTo>
                  <a:pt x="12158706" y="1655789"/>
                  <a:pt x="12395327" y="1711937"/>
                  <a:pt x="12736222" y="1736000"/>
                </a:cubicBezTo>
                <a:cubicBezTo>
                  <a:pt x="13077117" y="1760063"/>
                  <a:pt x="13345823" y="1695896"/>
                  <a:pt x="13722812" y="1760064"/>
                </a:cubicBezTo>
                <a:cubicBezTo>
                  <a:pt x="14099801" y="1824232"/>
                  <a:pt x="14532938" y="2052832"/>
                  <a:pt x="14998159" y="2121011"/>
                </a:cubicBezTo>
                <a:cubicBezTo>
                  <a:pt x="15463380" y="2189190"/>
                  <a:pt x="16064959" y="2197211"/>
                  <a:pt x="16514138" y="2169137"/>
                </a:cubicBezTo>
                <a:cubicBezTo>
                  <a:pt x="16963317" y="2141063"/>
                  <a:pt x="17324265" y="1936527"/>
                  <a:pt x="17693233" y="1952569"/>
                </a:cubicBezTo>
                <a:cubicBezTo>
                  <a:pt x="18062201" y="1968611"/>
                  <a:pt x="18286790" y="2201222"/>
                  <a:pt x="18727948" y="2265390"/>
                </a:cubicBezTo>
                <a:cubicBezTo>
                  <a:pt x="19169106" y="2329558"/>
                  <a:pt x="19726569" y="2353621"/>
                  <a:pt x="20340180" y="2337579"/>
                </a:cubicBezTo>
                <a:cubicBezTo>
                  <a:pt x="20953791" y="2321537"/>
                  <a:pt x="21775949" y="2213253"/>
                  <a:pt x="22409612" y="2169137"/>
                </a:cubicBezTo>
                <a:cubicBezTo>
                  <a:pt x="23043275" y="2125021"/>
                  <a:pt x="23644854" y="2104969"/>
                  <a:pt x="24142159" y="2072885"/>
                </a:cubicBezTo>
                <a:cubicBezTo>
                  <a:pt x="24639464" y="2040801"/>
                  <a:pt x="25040517" y="1992674"/>
                  <a:pt x="25393443" y="1976632"/>
                </a:cubicBezTo>
                <a:cubicBezTo>
                  <a:pt x="25746369" y="1960590"/>
                  <a:pt x="26059191" y="1984653"/>
                  <a:pt x="26259717" y="1976632"/>
                </a:cubicBezTo>
                <a:cubicBezTo>
                  <a:pt x="26460243" y="1968611"/>
                  <a:pt x="26536443" y="1860327"/>
                  <a:pt x="26596601" y="1928506"/>
                </a:cubicBezTo>
                <a:cubicBezTo>
                  <a:pt x="26656759" y="1996685"/>
                  <a:pt x="26616654" y="2225285"/>
                  <a:pt x="26620664" y="2385706"/>
                </a:cubicBezTo>
                <a:cubicBezTo>
                  <a:pt x="26624674" y="2546127"/>
                  <a:pt x="26620664" y="2891032"/>
                  <a:pt x="26620664" y="2891032"/>
                </a:cubicBezTo>
                <a:lnTo>
                  <a:pt x="26620664" y="3372295"/>
                </a:lnTo>
                <a:lnTo>
                  <a:pt x="26620664" y="4046064"/>
                </a:lnTo>
                <a:cubicBezTo>
                  <a:pt x="23179633" y="4238569"/>
                  <a:pt x="10402096" y="4844159"/>
                  <a:pt x="5974475" y="4527327"/>
                </a:cubicBezTo>
                <a:cubicBezTo>
                  <a:pt x="1546854" y="4210495"/>
                  <a:pt x="1041528" y="2630348"/>
                  <a:pt x="54938" y="2145074"/>
                </a:cubicBezTo>
                <a:lnTo>
                  <a:pt x="54938" y="1615685"/>
                </a:lnTo>
                <a:cubicBezTo>
                  <a:pt x="58948" y="1346980"/>
                  <a:pt x="79001" y="805558"/>
                  <a:pt x="79001" y="532842"/>
                </a:cubicBezTo>
                <a:cubicBezTo>
                  <a:pt x="79001" y="260126"/>
                  <a:pt x="-81420" y="39548"/>
                  <a:pt x="54938" y="3453"/>
                </a:cubicBezTo>
                <a:close/>
              </a:path>
            </a:pathLst>
          </a:custGeom>
          <a:pattFill prst="lgConfetti">
            <a:fgClr>
              <a:schemeClr val="accent4">
                <a:lumMod val="75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EDE2608-6DA7-40ED-8DFC-5D896F50AAC8}"/>
              </a:ext>
            </a:extLst>
          </p:cNvPr>
          <p:cNvSpPr>
            <a:spLocks noChangeAspect="1"/>
          </p:cNvSpPr>
          <p:nvPr/>
        </p:nvSpPr>
        <p:spPr>
          <a:xfrm rot="11061829">
            <a:off x="22746163" y="4683780"/>
            <a:ext cx="4223700" cy="1854430"/>
          </a:xfrm>
          <a:custGeom>
            <a:avLst/>
            <a:gdLst>
              <a:gd name="connsiteX0" fmla="*/ 10003 w 6199788"/>
              <a:gd name="connsiteY0" fmla="*/ 1904327 h 3112829"/>
              <a:gd name="connsiteX1" fmla="*/ 443140 w 6199788"/>
              <a:gd name="connsiteY1" fmla="*/ 1663695 h 3112829"/>
              <a:gd name="connsiteX2" fmla="*/ 1068782 w 6199788"/>
              <a:gd name="connsiteY2" fmla="*/ 1302748 h 3112829"/>
              <a:gd name="connsiteX3" fmla="*/ 1742551 w 6199788"/>
              <a:gd name="connsiteY3" fmla="*/ 1134306 h 3112829"/>
              <a:gd name="connsiteX4" fmla="*/ 2151624 w 6199788"/>
              <a:gd name="connsiteY4" fmla="*/ 1062116 h 3112829"/>
              <a:gd name="connsiteX5" fmla="*/ 2656951 w 6199788"/>
              <a:gd name="connsiteY5" fmla="*/ 1013990 h 3112829"/>
              <a:gd name="connsiteX6" fmla="*/ 3066024 w 6199788"/>
              <a:gd name="connsiteY6" fmla="*/ 628979 h 3112829"/>
              <a:gd name="connsiteX7" fmla="*/ 3860108 w 6199788"/>
              <a:gd name="connsiteY7" fmla="*/ 388348 h 3112829"/>
              <a:gd name="connsiteX8" fmla="*/ 4461687 w 6199788"/>
              <a:gd name="connsiteY8" fmla="*/ 268032 h 3112829"/>
              <a:gd name="connsiteX9" fmla="*/ 5063266 w 6199788"/>
              <a:gd name="connsiteY9" fmla="*/ 195842 h 3112829"/>
              <a:gd name="connsiteX10" fmla="*/ 5448277 w 6199788"/>
              <a:gd name="connsiteY10" fmla="*/ 3337 h 3112829"/>
              <a:gd name="connsiteX11" fmla="*/ 5881414 w 6199788"/>
              <a:gd name="connsiteY11" fmla="*/ 75527 h 3112829"/>
              <a:gd name="connsiteX12" fmla="*/ 6097982 w 6199788"/>
              <a:gd name="connsiteY12" fmla="*/ 99590 h 3112829"/>
              <a:gd name="connsiteX13" fmla="*/ 6170172 w 6199788"/>
              <a:gd name="connsiteY13" fmla="*/ 171779 h 3112829"/>
              <a:gd name="connsiteX14" fmla="*/ 6170172 w 6199788"/>
              <a:gd name="connsiteY14" fmla="*/ 292095 h 3112829"/>
              <a:gd name="connsiteX15" fmla="*/ 5809224 w 6199788"/>
              <a:gd name="connsiteY15" fmla="*/ 436474 h 3112829"/>
              <a:gd name="connsiteX16" fmla="*/ 5352024 w 6199788"/>
              <a:gd name="connsiteY16" fmla="*/ 677106 h 3112829"/>
              <a:gd name="connsiteX17" fmla="*/ 4991077 w 6199788"/>
              <a:gd name="connsiteY17" fmla="*/ 893674 h 3112829"/>
              <a:gd name="connsiteX18" fmla="*/ 4894824 w 6199788"/>
              <a:gd name="connsiteY18" fmla="*/ 893674 h 3112829"/>
              <a:gd name="connsiteX19" fmla="*/ 4172929 w 6199788"/>
              <a:gd name="connsiteY19" fmla="*/ 1182432 h 3112829"/>
              <a:gd name="connsiteX20" fmla="*/ 3884172 w 6199788"/>
              <a:gd name="connsiteY20" fmla="*/ 1350874 h 3112829"/>
              <a:gd name="connsiteX21" fmla="*/ 3378845 w 6199788"/>
              <a:gd name="connsiteY21" fmla="*/ 1639632 h 3112829"/>
              <a:gd name="connsiteX22" fmla="*/ 2969772 w 6199788"/>
              <a:gd name="connsiteY22" fmla="*/ 2048706 h 3112829"/>
              <a:gd name="connsiteX23" fmla="*/ 2681014 w 6199788"/>
              <a:gd name="connsiteY23" fmla="*/ 2289337 h 3112829"/>
              <a:gd name="connsiteX24" fmla="*/ 2464445 w 6199788"/>
              <a:gd name="connsiteY24" fmla="*/ 2481842 h 3112829"/>
              <a:gd name="connsiteX25" fmla="*/ 2079435 w 6199788"/>
              <a:gd name="connsiteY25" fmla="*/ 2529969 h 3112829"/>
              <a:gd name="connsiteX26" fmla="*/ 1646298 w 6199788"/>
              <a:gd name="connsiteY26" fmla="*/ 2578095 h 3112829"/>
              <a:gd name="connsiteX27" fmla="*/ 1116908 w 6199788"/>
              <a:gd name="connsiteY27" fmla="*/ 2746537 h 3112829"/>
              <a:gd name="connsiteX28" fmla="*/ 707835 w 6199788"/>
              <a:gd name="connsiteY28" fmla="*/ 2890916 h 3112829"/>
              <a:gd name="connsiteX29" fmla="*/ 322824 w 6199788"/>
              <a:gd name="connsiteY29" fmla="*/ 3035295 h 3112829"/>
              <a:gd name="connsiteX30" fmla="*/ 106256 w 6199788"/>
              <a:gd name="connsiteY30" fmla="*/ 3083421 h 3112829"/>
              <a:gd name="connsiteX31" fmla="*/ 82193 w 6199788"/>
              <a:gd name="connsiteY31" fmla="*/ 2578095 h 3112829"/>
              <a:gd name="connsiteX32" fmla="*/ 130319 w 6199788"/>
              <a:gd name="connsiteY32" fmla="*/ 2193084 h 3112829"/>
              <a:gd name="connsiteX33" fmla="*/ 10003 w 6199788"/>
              <a:gd name="connsiteY33" fmla="*/ 1904327 h 3112829"/>
              <a:gd name="connsiteX0" fmla="*/ 10003 w 6199788"/>
              <a:gd name="connsiteY0" fmla="*/ 1904327 h 3112829"/>
              <a:gd name="connsiteX1" fmla="*/ 443140 w 6199788"/>
              <a:gd name="connsiteY1" fmla="*/ 1663695 h 3112829"/>
              <a:gd name="connsiteX2" fmla="*/ 1068782 w 6199788"/>
              <a:gd name="connsiteY2" fmla="*/ 1302748 h 3112829"/>
              <a:gd name="connsiteX3" fmla="*/ 1742551 w 6199788"/>
              <a:gd name="connsiteY3" fmla="*/ 1134306 h 3112829"/>
              <a:gd name="connsiteX4" fmla="*/ 2151624 w 6199788"/>
              <a:gd name="connsiteY4" fmla="*/ 1062116 h 3112829"/>
              <a:gd name="connsiteX5" fmla="*/ 2656951 w 6199788"/>
              <a:gd name="connsiteY5" fmla="*/ 1013990 h 3112829"/>
              <a:gd name="connsiteX6" fmla="*/ 3066024 w 6199788"/>
              <a:gd name="connsiteY6" fmla="*/ 628979 h 3112829"/>
              <a:gd name="connsiteX7" fmla="*/ 3860108 w 6199788"/>
              <a:gd name="connsiteY7" fmla="*/ 388348 h 3112829"/>
              <a:gd name="connsiteX8" fmla="*/ 4461687 w 6199788"/>
              <a:gd name="connsiteY8" fmla="*/ 268032 h 3112829"/>
              <a:gd name="connsiteX9" fmla="*/ 5063266 w 6199788"/>
              <a:gd name="connsiteY9" fmla="*/ 195842 h 3112829"/>
              <a:gd name="connsiteX10" fmla="*/ 5448277 w 6199788"/>
              <a:gd name="connsiteY10" fmla="*/ 3337 h 3112829"/>
              <a:gd name="connsiteX11" fmla="*/ 5881414 w 6199788"/>
              <a:gd name="connsiteY11" fmla="*/ 75527 h 3112829"/>
              <a:gd name="connsiteX12" fmla="*/ 6097982 w 6199788"/>
              <a:gd name="connsiteY12" fmla="*/ 99590 h 3112829"/>
              <a:gd name="connsiteX13" fmla="*/ 6170172 w 6199788"/>
              <a:gd name="connsiteY13" fmla="*/ 171779 h 3112829"/>
              <a:gd name="connsiteX14" fmla="*/ 6170172 w 6199788"/>
              <a:gd name="connsiteY14" fmla="*/ 292095 h 3112829"/>
              <a:gd name="connsiteX15" fmla="*/ 5809224 w 6199788"/>
              <a:gd name="connsiteY15" fmla="*/ 436474 h 3112829"/>
              <a:gd name="connsiteX16" fmla="*/ 5352024 w 6199788"/>
              <a:gd name="connsiteY16" fmla="*/ 677106 h 3112829"/>
              <a:gd name="connsiteX17" fmla="*/ 5066380 w 6199788"/>
              <a:gd name="connsiteY17" fmla="*/ 866779 h 3112829"/>
              <a:gd name="connsiteX18" fmla="*/ 4894824 w 6199788"/>
              <a:gd name="connsiteY18" fmla="*/ 893674 h 3112829"/>
              <a:gd name="connsiteX19" fmla="*/ 4172929 w 6199788"/>
              <a:gd name="connsiteY19" fmla="*/ 1182432 h 3112829"/>
              <a:gd name="connsiteX20" fmla="*/ 3884172 w 6199788"/>
              <a:gd name="connsiteY20" fmla="*/ 1350874 h 3112829"/>
              <a:gd name="connsiteX21" fmla="*/ 3378845 w 6199788"/>
              <a:gd name="connsiteY21" fmla="*/ 1639632 h 3112829"/>
              <a:gd name="connsiteX22" fmla="*/ 2969772 w 6199788"/>
              <a:gd name="connsiteY22" fmla="*/ 2048706 h 3112829"/>
              <a:gd name="connsiteX23" fmla="*/ 2681014 w 6199788"/>
              <a:gd name="connsiteY23" fmla="*/ 2289337 h 3112829"/>
              <a:gd name="connsiteX24" fmla="*/ 2464445 w 6199788"/>
              <a:gd name="connsiteY24" fmla="*/ 2481842 h 3112829"/>
              <a:gd name="connsiteX25" fmla="*/ 2079435 w 6199788"/>
              <a:gd name="connsiteY25" fmla="*/ 2529969 h 3112829"/>
              <a:gd name="connsiteX26" fmla="*/ 1646298 w 6199788"/>
              <a:gd name="connsiteY26" fmla="*/ 2578095 h 3112829"/>
              <a:gd name="connsiteX27" fmla="*/ 1116908 w 6199788"/>
              <a:gd name="connsiteY27" fmla="*/ 2746537 h 3112829"/>
              <a:gd name="connsiteX28" fmla="*/ 707835 w 6199788"/>
              <a:gd name="connsiteY28" fmla="*/ 2890916 h 3112829"/>
              <a:gd name="connsiteX29" fmla="*/ 322824 w 6199788"/>
              <a:gd name="connsiteY29" fmla="*/ 3035295 h 3112829"/>
              <a:gd name="connsiteX30" fmla="*/ 106256 w 6199788"/>
              <a:gd name="connsiteY30" fmla="*/ 3083421 h 3112829"/>
              <a:gd name="connsiteX31" fmla="*/ 82193 w 6199788"/>
              <a:gd name="connsiteY31" fmla="*/ 2578095 h 3112829"/>
              <a:gd name="connsiteX32" fmla="*/ 130319 w 6199788"/>
              <a:gd name="connsiteY32" fmla="*/ 2193084 h 3112829"/>
              <a:gd name="connsiteX33" fmla="*/ 10003 w 6199788"/>
              <a:gd name="connsiteY33" fmla="*/ 1904327 h 3112829"/>
              <a:gd name="connsiteX0" fmla="*/ 10003 w 6199788"/>
              <a:gd name="connsiteY0" fmla="*/ 1904327 h 3112829"/>
              <a:gd name="connsiteX1" fmla="*/ 443140 w 6199788"/>
              <a:gd name="connsiteY1" fmla="*/ 1663695 h 3112829"/>
              <a:gd name="connsiteX2" fmla="*/ 1068782 w 6199788"/>
              <a:gd name="connsiteY2" fmla="*/ 1302748 h 3112829"/>
              <a:gd name="connsiteX3" fmla="*/ 1742551 w 6199788"/>
              <a:gd name="connsiteY3" fmla="*/ 1134306 h 3112829"/>
              <a:gd name="connsiteX4" fmla="*/ 2151624 w 6199788"/>
              <a:gd name="connsiteY4" fmla="*/ 1062116 h 3112829"/>
              <a:gd name="connsiteX5" fmla="*/ 2656951 w 6199788"/>
              <a:gd name="connsiteY5" fmla="*/ 1013990 h 3112829"/>
              <a:gd name="connsiteX6" fmla="*/ 3066024 w 6199788"/>
              <a:gd name="connsiteY6" fmla="*/ 628979 h 3112829"/>
              <a:gd name="connsiteX7" fmla="*/ 3860108 w 6199788"/>
              <a:gd name="connsiteY7" fmla="*/ 388348 h 3112829"/>
              <a:gd name="connsiteX8" fmla="*/ 4461687 w 6199788"/>
              <a:gd name="connsiteY8" fmla="*/ 268032 h 3112829"/>
              <a:gd name="connsiteX9" fmla="*/ 5063266 w 6199788"/>
              <a:gd name="connsiteY9" fmla="*/ 195842 h 3112829"/>
              <a:gd name="connsiteX10" fmla="*/ 5448277 w 6199788"/>
              <a:gd name="connsiteY10" fmla="*/ 3337 h 3112829"/>
              <a:gd name="connsiteX11" fmla="*/ 5881414 w 6199788"/>
              <a:gd name="connsiteY11" fmla="*/ 75527 h 3112829"/>
              <a:gd name="connsiteX12" fmla="*/ 6097982 w 6199788"/>
              <a:gd name="connsiteY12" fmla="*/ 99590 h 3112829"/>
              <a:gd name="connsiteX13" fmla="*/ 6170172 w 6199788"/>
              <a:gd name="connsiteY13" fmla="*/ 171779 h 3112829"/>
              <a:gd name="connsiteX14" fmla="*/ 6170172 w 6199788"/>
              <a:gd name="connsiteY14" fmla="*/ 292095 h 3112829"/>
              <a:gd name="connsiteX15" fmla="*/ 5809224 w 6199788"/>
              <a:gd name="connsiteY15" fmla="*/ 436474 h 3112829"/>
              <a:gd name="connsiteX16" fmla="*/ 5352024 w 6199788"/>
              <a:gd name="connsiteY16" fmla="*/ 677106 h 3112829"/>
              <a:gd name="connsiteX17" fmla="*/ 5066380 w 6199788"/>
              <a:gd name="connsiteY17" fmla="*/ 866779 h 3112829"/>
              <a:gd name="connsiteX18" fmla="*/ 4857172 w 6199788"/>
              <a:gd name="connsiteY18" fmla="*/ 909811 h 3112829"/>
              <a:gd name="connsiteX19" fmla="*/ 4172929 w 6199788"/>
              <a:gd name="connsiteY19" fmla="*/ 1182432 h 3112829"/>
              <a:gd name="connsiteX20" fmla="*/ 3884172 w 6199788"/>
              <a:gd name="connsiteY20" fmla="*/ 1350874 h 3112829"/>
              <a:gd name="connsiteX21" fmla="*/ 3378845 w 6199788"/>
              <a:gd name="connsiteY21" fmla="*/ 1639632 h 3112829"/>
              <a:gd name="connsiteX22" fmla="*/ 2969772 w 6199788"/>
              <a:gd name="connsiteY22" fmla="*/ 2048706 h 3112829"/>
              <a:gd name="connsiteX23" fmla="*/ 2681014 w 6199788"/>
              <a:gd name="connsiteY23" fmla="*/ 2289337 h 3112829"/>
              <a:gd name="connsiteX24" fmla="*/ 2464445 w 6199788"/>
              <a:gd name="connsiteY24" fmla="*/ 2481842 h 3112829"/>
              <a:gd name="connsiteX25" fmla="*/ 2079435 w 6199788"/>
              <a:gd name="connsiteY25" fmla="*/ 2529969 h 3112829"/>
              <a:gd name="connsiteX26" fmla="*/ 1646298 w 6199788"/>
              <a:gd name="connsiteY26" fmla="*/ 2578095 h 3112829"/>
              <a:gd name="connsiteX27" fmla="*/ 1116908 w 6199788"/>
              <a:gd name="connsiteY27" fmla="*/ 2746537 h 3112829"/>
              <a:gd name="connsiteX28" fmla="*/ 707835 w 6199788"/>
              <a:gd name="connsiteY28" fmla="*/ 2890916 h 3112829"/>
              <a:gd name="connsiteX29" fmla="*/ 322824 w 6199788"/>
              <a:gd name="connsiteY29" fmla="*/ 3035295 h 3112829"/>
              <a:gd name="connsiteX30" fmla="*/ 106256 w 6199788"/>
              <a:gd name="connsiteY30" fmla="*/ 3083421 h 3112829"/>
              <a:gd name="connsiteX31" fmla="*/ 82193 w 6199788"/>
              <a:gd name="connsiteY31" fmla="*/ 2578095 h 3112829"/>
              <a:gd name="connsiteX32" fmla="*/ 130319 w 6199788"/>
              <a:gd name="connsiteY32" fmla="*/ 2193084 h 3112829"/>
              <a:gd name="connsiteX33" fmla="*/ 10003 w 6199788"/>
              <a:gd name="connsiteY33" fmla="*/ 1904327 h 3112829"/>
              <a:gd name="connsiteX0" fmla="*/ 10003 w 6199788"/>
              <a:gd name="connsiteY0" fmla="*/ 1829475 h 3037977"/>
              <a:gd name="connsiteX1" fmla="*/ 443140 w 6199788"/>
              <a:gd name="connsiteY1" fmla="*/ 1588843 h 3037977"/>
              <a:gd name="connsiteX2" fmla="*/ 1068782 w 6199788"/>
              <a:gd name="connsiteY2" fmla="*/ 1227896 h 3037977"/>
              <a:gd name="connsiteX3" fmla="*/ 1742551 w 6199788"/>
              <a:gd name="connsiteY3" fmla="*/ 1059454 h 3037977"/>
              <a:gd name="connsiteX4" fmla="*/ 2151624 w 6199788"/>
              <a:gd name="connsiteY4" fmla="*/ 987264 h 3037977"/>
              <a:gd name="connsiteX5" fmla="*/ 2656951 w 6199788"/>
              <a:gd name="connsiteY5" fmla="*/ 939138 h 3037977"/>
              <a:gd name="connsiteX6" fmla="*/ 3066024 w 6199788"/>
              <a:gd name="connsiteY6" fmla="*/ 554127 h 3037977"/>
              <a:gd name="connsiteX7" fmla="*/ 3860108 w 6199788"/>
              <a:gd name="connsiteY7" fmla="*/ 313496 h 3037977"/>
              <a:gd name="connsiteX8" fmla="*/ 4461687 w 6199788"/>
              <a:gd name="connsiteY8" fmla="*/ 193180 h 3037977"/>
              <a:gd name="connsiteX9" fmla="*/ 5063266 w 6199788"/>
              <a:gd name="connsiteY9" fmla="*/ 120990 h 3037977"/>
              <a:gd name="connsiteX10" fmla="*/ 5463064 w 6199788"/>
              <a:gd name="connsiteY10" fmla="*/ 57496 h 3037977"/>
              <a:gd name="connsiteX11" fmla="*/ 5881414 w 6199788"/>
              <a:gd name="connsiteY11" fmla="*/ 675 h 3037977"/>
              <a:gd name="connsiteX12" fmla="*/ 6097982 w 6199788"/>
              <a:gd name="connsiteY12" fmla="*/ 24738 h 3037977"/>
              <a:gd name="connsiteX13" fmla="*/ 6170172 w 6199788"/>
              <a:gd name="connsiteY13" fmla="*/ 96927 h 3037977"/>
              <a:gd name="connsiteX14" fmla="*/ 6170172 w 6199788"/>
              <a:gd name="connsiteY14" fmla="*/ 217243 h 3037977"/>
              <a:gd name="connsiteX15" fmla="*/ 5809224 w 6199788"/>
              <a:gd name="connsiteY15" fmla="*/ 361622 h 3037977"/>
              <a:gd name="connsiteX16" fmla="*/ 5352024 w 6199788"/>
              <a:gd name="connsiteY16" fmla="*/ 602254 h 3037977"/>
              <a:gd name="connsiteX17" fmla="*/ 5066380 w 6199788"/>
              <a:gd name="connsiteY17" fmla="*/ 791927 h 3037977"/>
              <a:gd name="connsiteX18" fmla="*/ 4857172 w 6199788"/>
              <a:gd name="connsiteY18" fmla="*/ 834959 h 3037977"/>
              <a:gd name="connsiteX19" fmla="*/ 4172929 w 6199788"/>
              <a:gd name="connsiteY19" fmla="*/ 1107580 h 3037977"/>
              <a:gd name="connsiteX20" fmla="*/ 3884172 w 6199788"/>
              <a:gd name="connsiteY20" fmla="*/ 1276022 h 3037977"/>
              <a:gd name="connsiteX21" fmla="*/ 3378845 w 6199788"/>
              <a:gd name="connsiteY21" fmla="*/ 1564780 h 3037977"/>
              <a:gd name="connsiteX22" fmla="*/ 2969772 w 6199788"/>
              <a:gd name="connsiteY22" fmla="*/ 1973854 h 3037977"/>
              <a:gd name="connsiteX23" fmla="*/ 2681014 w 6199788"/>
              <a:gd name="connsiteY23" fmla="*/ 2214485 h 3037977"/>
              <a:gd name="connsiteX24" fmla="*/ 2464445 w 6199788"/>
              <a:gd name="connsiteY24" fmla="*/ 2406990 h 3037977"/>
              <a:gd name="connsiteX25" fmla="*/ 2079435 w 6199788"/>
              <a:gd name="connsiteY25" fmla="*/ 2455117 h 3037977"/>
              <a:gd name="connsiteX26" fmla="*/ 1646298 w 6199788"/>
              <a:gd name="connsiteY26" fmla="*/ 2503243 h 3037977"/>
              <a:gd name="connsiteX27" fmla="*/ 1116908 w 6199788"/>
              <a:gd name="connsiteY27" fmla="*/ 2671685 h 3037977"/>
              <a:gd name="connsiteX28" fmla="*/ 707835 w 6199788"/>
              <a:gd name="connsiteY28" fmla="*/ 2816064 h 3037977"/>
              <a:gd name="connsiteX29" fmla="*/ 322824 w 6199788"/>
              <a:gd name="connsiteY29" fmla="*/ 2960443 h 3037977"/>
              <a:gd name="connsiteX30" fmla="*/ 106256 w 6199788"/>
              <a:gd name="connsiteY30" fmla="*/ 3008569 h 3037977"/>
              <a:gd name="connsiteX31" fmla="*/ 82193 w 6199788"/>
              <a:gd name="connsiteY31" fmla="*/ 2503243 h 3037977"/>
              <a:gd name="connsiteX32" fmla="*/ 130319 w 6199788"/>
              <a:gd name="connsiteY32" fmla="*/ 2118232 h 3037977"/>
              <a:gd name="connsiteX33" fmla="*/ 10003 w 6199788"/>
              <a:gd name="connsiteY33" fmla="*/ 1829475 h 3037977"/>
              <a:gd name="connsiteX0" fmla="*/ 10003 w 6186041"/>
              <a:gd name="connsiteY0" fmla="*/ 1829473 h 3037975"/>
              <a:gd name="connsiteX1" fmla="*/ 443140 w 6186041"/>
              <a:gd name="connsiteY1" fmla="*/ 1588841 h 3037975"/>
              <a:gd name="connsiteX2" fmla="*/ 1068782 w 6186041"/>
              <a:gd name="connsiteY2" fmla="*/ 1227894 h 3037975"/>
              <a:gd name="connsiteX3" fmla="*/ 1742551 w 6186041"/>
              <a:gd name="connsiteY3" fmla="*/ 1059452 h 3037975"/>
              <a:gd name="connsiteX4" fmla="*/ 2151624 w 6186041"/>
              <a:gd name="connsiteY4" fmla="*/ 987262 h 3037975"/>
              <a:gd name="connsiteX5" fmla="*/ 2656951 w 6186041"/>
              <a:gd name="connsiteY5" fmla="*/ 939136 h 3037975"/>
              <a:gd name="connsiteX6" fmla="*/ 3066024 w 6186041"/>
              <a:gd name="connsiteY6" fmla="*/ 554125 h 3037975"/>
              <a:gd name="connsiteX7" fmla="*/ 3860108 w 6186041"/>
              <a:gd name="connsiteY7" fmla="*/ 313494 h 3037975"/>
              <a:gd name="connsiteX8" fmla="*/ 4461687 w 6186041"/>
              <a:gd name="connsiteY8" fmla="*/ 193178 h 3037975"/>
              <a:gd name="connsiteX9" fmla="*/ 5063266 w 6186041"/>
              <a:gd name="connsiteY9" fmla="*/ 120988 h 3037975"/>
              <a:gd name="connsiteX10" fmla="*/ 5463064 w 6186041"/>
              <a:gd name="connsiteY10" fmla="*/ 57494 h 3037975"/>
              <a:gd name="connsiteX11" fmla="*/ 5881414 w 6186041"/>
              <a:gd name="connsiteY11" fmla="*/ 673 h 3037975"/>
              <a:gd name="connsiteX12" fmla="*/ 6097982 w 6186041"/>
              <a:gd name="connsiteY12" fmla="*/ 24736 h 3037975"/>
              <a:gd name="connsiteX13" fmla="*/ 6170172 w 6186041"/>
              <a:gd name="connsiteY13" fmla="*/ 96925 h 3037975"/>
              <a:gd name="connsiteX14" fmla="*/ 5809224 w 6186041"/>
              <a:gd name="connsiteY14" fmla="*/ 361620 h 3037975"/>
              <a:gd name="connsiteX15" fmla="*/ 5352024 w 6186041"/>
              <a:gd name="connsiteY15" fmla="*/ 602252 h 3037975"/>
              <a:gd name="connsiteX16" fmla="*/ 5066380 w 6186041"/>
              <a:gd name="connsiteY16" fmla="*/ 791925 h 3037975"/>
              <a:gd name="connsiteX17" fmla="*/ 4857172 w 6186041"/>
              <a:gd name="connsiteY17" fmla="*/ 834957 h 3037975"/>
              <a:gd name="connsiteX18" fmla="*/ 4172929 w 6186041"/>
              <a:gd name="connsiteY18" fmla="*/ 1107578 h 3037975"/>
              <a:gd name="connsiteX19" fmla="*/ 3884172 w 6186041"/>
              <a:gd name="connsiteY19" fmla="*/ 1276020 h 3037975"/>
              <a:gd name="connsiteX20" fmla="*/ 3378845 w 6186041"/>
              <a:gd name="connsiteY20" fmla="*/ 1564778 h 3037975"/>
              <a:gd name="connsiteX21" fmla="*/ 2969772 w 6186041"/>
              <a:gd name="connsiteY21" fmla="*/ 1973852 h 3037975"/>
              <a:gd name="connsiteX22" fmla="*/ 2681014 w 6186041"/>
              <a:gd name="connsiteY22" fmla="*/ 2214483 h 3037975"/>
              <a:gd name="connsiteX23" fmla="*/ 2464445 w 6186041"/>
              <a:gd name="connsiteY23" fmla="*/ 2406988 h 3037975"/>
              <a:gd name="connsiteX24" fmla="*/ 2079435 w 6186041"/>
              <a:gd name="connsiteY24" fmla="*/ 2455115 h 3037975"/>
              <a:gd name="connsiteX25" fmla="*/ 1646298 w 6186041"/>
              <a:gd name="connsiteY25" fmla="*/ 2503241 h 3037975"/>
              <a:gd name="connsiteX26" fmla="*/ 1116908 w 6186041"/>
              <a:gd name="connsiteY26" fmla="*/ 2671683 h 3037975"/>
              <a:gd name="connsiteX27" fmla="*/ 707835 w 6186041"/>
              <a:gd name="connsiteY27" fmla="*/ 2816062 h 3037975"/>
              <a:gd name="connsiteX28" fmla="*/ 322824 w 6186041"/>
              <a:gd name="connsiteY28" fmla="*/ 2960441 h 3037975"/>
              <a:gd name="connsiteX29" fmla="*/ 106256 w 6186041"/>
              <a:gd name="connsiteY29" fmla="*/ 3008567 h 3037975"/>
              <a:gd name="connsiteX30" fmla="*/ 82193 w 6186041"/>
              <a:gd name="connsiteY30" fmla="*/ 2503241 h 3037975"/>
              <a:gd name="connsiteX31" fmla="*/ 130319 w 6186041"/>
              <a:gd name="connsiteY31" fmla="*/ 2118230 h 3037975"/>
              <a:gd name="connsiteX32" fmla="*/ 10003 w 6186041"/>
              <a:gd name="connsiteY32" fmla="*/ 1829473 h 3037975"/>
              <a:gd name="connsiteX0" fmla="*/ 10003 w 6180682"/>
              <a:gd name="connsiteY0" fmla="*/ 2024679 h 3233181"/>
              <a:gd name="connsiteX1" fmla="*/ 443140 w 6180682"/>
              <a:gd name="connsiteY1" fmla="*/ 1784047 h 3233181"/>
              <a:gd name="connsiteX2" fmla="*/ 1068782 w 6180682"/>
              <a:gd name="connsiteY2" fmla="*/ 1423100 h 3233181"/>
              <a:gd name="connsiteX3" fmla="*/ 1742551 w 6180682"/>
              <a:gd name="connsiteY3" fmla="*/ 1254658 h 3233181"/>
              <a:gd name="connsiteX4" fmla="*/ 2151624 w 6180682"/>
              <a:gd name="connsiteY4" fmla="*/ 1182468 h 3233181"/>
              <a:gd name="connsiteX5" fmla="*/ 2656951 w 6180682"/>
              <a:gd name="connsiteY5" fmla="*/ 1134342 h 3233181"/>
              <a:gd name="connsiteX6" fmla="*/ 3066024 w 6180682"/>
              <a:gd name="connsiteY6" fmla="*/ 749331 h 3233181"/>
              <a:gd name="connsiteX7" fmla="*/ 3860108 w 6180682"/>
              <a:gd name="connsiteY7" fmla="*/ 508700 h 3233181"/>
              <a:gd name="connsiteX8" fmla="*/ 4461687 w 6180682"/>
              <a:gd name="connsiteY8" fmla="*/ 388384 h 3233181"/>
              <a:gd name="connsiteX9" fmla="*/ 5063266 w 6180682"/>
              <a:gd name="connsiteY9" fmla="*/ 316194 h 3233181"/>
              <a:gd name="connsiteX10" fmla="*/ 5463064 w 6180682"/>
              <a:gd name="connsiteY10" fmla="*/ 252700 h 3233181"/>
              <a:gd name="connsiteX11" fmla="*/ 5881414 w 6180682"/>
              <a:gd name="connsiteY11" fmla="*/ 195879 h 3233181"/>
              <a:gd name="connsiteX12" fmla="*/ 6066138 w 6180682"/>
              <a:gd name="connsiteY12" fmla="*/ 0 h 3233181"/>
              <a:gd name="connsiteX13" fmla="*/ 6170172 w 6180682"/>
              <a:gd name="connsiteY13" fmla="*/ 292131 h 3233181"/>
              <a:gd name="connsiteX14" fmla="*/ 5809224 w 6180682"/>
              <a:gd name="connsiteY14" fmla="*/ 556826 h 3233181"/>
              <a:gd name="connsiteX15" fmla="*/ 5352024 w 6180682"/>
              <a:gd name="connsiteY15" fmla="*/ 797458 h 3233181"/>
              <a:gd name="connsiteX16" fmla="*/ 5066380 w 6180682"/>
              <a:gd name="connsiteY16" fmla="*/ 987131 h 3233181"/>
              <a:gd name="connsiteX17" fmla="*/ 4857172 w 6180682"/>
              <a:gd name="connsiteY17" fmla="*/ 1030163 h 3233181"/>
              <a:gd name="connsiteX18" fmla="*/ 4172929 w 6180682"/>
              <a:gd name="connsiteY18" fmla="*/ 1302784 h 3233181"/>
              <a:gd name="connsiteX19" fmla="*/ 3884172 w 6180682"/>
              <a:gd name="connsiteY19" fmla="*/ 1471226 h 3233181"/>
              <a:gd name="connsiteX20" fmla="*/ 3378845 w 6180682"/>
              <a:gd name="connsiteY20" fmla="*/ 1759984 h 3233181"/>
              <a:gd name="connsiteX21" fmla="*/ 2969772 w 6180682"/>
              <a:gd name="connsiteY21" fmla="*/ 2169058 h 3233181"/>
              <a:gd name="connsiteX22" fmla="*/ 2681014 w 6180682"/>
              <a:gd name="connsiteY22" fmla="*/ 2409689 h 3233181"/>
              <a:gd name="connsiteX23" fmla="*/ 2464445 w 6180682"/>
              <a:gd name="connsiteY23" fmla="*/ 2602194 h 3233181"/>
              <a:gd name="connsiteX24" fmla="*/ 2079435 w 6180682"/>
              <a:gd name="connsiteY24" fmla="*/ 2650321 h 3233181"/>
              <a:gd name="connsiteX25" fmla="*/ 1646298 w 6180682"/>
              <a:gd name="connsiteY25" fmla="*/ 2698447 h 3233181"/>
              <a:gd name="connsiteX26" fmla="*/ 1116908 w 6180682"/>
              <a:gd name="connsiteY26" fmla="*/ 2866889 h 3233181"/>
              <a:gd name="connsiteX27" fmla="*/ 707835 w 6180682"/>
              <a:gd name="connsiteY27" fmla="*/ 3011268 h 3233181"/>
              <a:gd name="connsiteX28" fmla="*/ 322824 w 6180682"/>
              <a:gd name="connsiteY28" fmla="*/ 3155647 h 3233181"/>
              <a:gd name="connsiteX29" fmla="*/ 106256 w 6180682"/>
              <a:gd name="connsiteY29" fmla="*/ 3203773 h 3233181"/>
              <a:gd name="connsiteX30" fmla="*/ 82193 w 6180682"/>
              <a:gd name="connsiteY30" fmla="*/ 2698447 h 3233181"/>
              <a:gd name="connsiteX31" fmla="*/ 130319 w 6180682"/>
              <a:gd name="connsiteY31" fmla="*/ 2313436 h 3233181"/>
              <a:gd name="connsiteX32" fmla="*/ 10003 w 6180682"/>
              <a:gd name="connsiteY32" fmla="*/ 2024679 h 3233181"/>
              <a:gd name="connsiteX0" fmla="*/ 10003 w 6538189"/>
              <a:gd name="connsiteY0" fmla="*/ 2089608 h 3298110"/>
              <a:gd name="connsiteX1" fmla="*/ 443140 w 6538189"/>
              <a:gd name="connsiteY1" fmla="*/ 1848976 h 3298110"/>
              <a:gd name="connsiteX2" fmla="*/ 1068782 w 6538189"/>
              <a:gd name="connsiteY2" fmla="*/ 1488029 h 3298110"/>
              <a:gd name="connsiteX3" fmla="*/ 1742551 w 6538189"/>
              <a:gd name="connsiteY3" fmla="*/ 1319587 h 3298110"/>
              <a:gd name="connsiteX4" fmla="*/ 2151624 w 6538189"/>
              <a:gd name="connsiteY4" fmla="*/ 1247397 h 3298110"/>
              <a:gd name="connsiteX5" fmla="*/ 2656951 w 6538189"/>
              <a:gd name="connsiteY5" fmla="*/ 1199271 h 3298110"/>
              <a:gd name="connsiteX6" fmla="*/ 3066024 w 6538189"/>
              <a:gd name="connsiteY6" fmla="*/ 814260 h 3298110"/>
              <a:gd name="connsiteX7" fmla="*/ 3860108 w 6538189"/>
              <a:gd name="connsiteY7" fmla="*/ 573629 h 3298110"/>
              <a:gd name="connsiteX8" fmla="*/ 4461687 w 6538189"/>
              <a:gd name="connsiteY8" fmla="*/ 453313 h 3298110"/>
              <a:gd name="connsiteX9" fmla="*/ 5063266 w 6538189"/>
              <a:gd name="connsiteY9" fmla="*/ 381123 h 3298110"/>
              <a:gd name="connsiteX10" fmla="*/ 5463064 w 6538189"/>
              <a:gd name="connsiteY10" fmla="*/ 317629 h 3298110"/>
              <a:gd name="connsiteX11" fmla="*/ 5881414 w 6538189"/>
              <a:gd name="connsiteY11" fmla="*/ 260808 h 3298110"/>
              <a:gd name="connsiteX12" fmla="*/ 6066138 w 6538189"/>
              <a:gd name="connsiteY12" fmla="*/ 64929 h 3298110"/>
              <a:gd name="connsiteX13" fmla="*/ 6535017 w 6538189"/>
              <a:gd name="connsiteY13" fmla="*/ 43878 h 3298110"/>
              <a:gd name="connsiteX14" fmla="*/ 5809224 w 6538189"/>
              <a:gd name="connsiteY14" fmla="*/ 621755 h 3298110"/>
              <a:gd name="connsiteX15" fmla="*/ 5352024 w 6538189"/>
              <a:gd name="connsiteY15" fmla="*/ 862387 h 3298110"/>
              <a:gd name="connsiteX16" fmla="*/ 5066380 w 6538189"/>
              <a:gd name="connsiteY16" fmla="*/ 1052060 h 3298110"/>
              <a:gd name="connsiteX17" fmla="*/ 4857172 w 6538189"/>
              <a:gd name="connsiteY17" fmla="*/ 1095092 h 3298110"/>
              <a:gd name="connsiteX18" fmla="*/ 4172929 w 6538189"/>
              <a:gd name="connsiteY18" fmla="*/ 1367713 h 3298110"/>
              <a:gd name="connsiteX19" fmla="*/ 3884172 w 6538189"/>
              <a:gd name="connsiteY19" fmla="*/ 1536155 h 3298110"/>
              <a:gd name="connsiteX20" fmla="*/ 3378845 w 6538189"/>
              <a:gd name="connsiteY20" fmla="*/ 1824913 h 3298110"/>
              <a:gd name="connsiteX21" fmla="*/ 2969772 w 6538189"/>
              <a:gd name="connsiteY21" fmla="*/ 2233987 h 3298110"/>
              <a:gd name="connsiteX22" fmla="*/ 2681014 w 6538189"/>
              <a:gd name="connsiteY22" fmla="*/ 2474618 h 3298110"/>
              <a:gd name="connsiteX23" fmla="*/ 2464445 w 6538189"/>
              <a:gd name="connsiteY23" fmla="*/ 2667123 h 3298110"/>
              <a:gd name="connsiteX24" fmla="*/ 2079435 w 6538189"/>
              <a:gd name="connsiteY24" fmla="*/ 2715250 h 3298110"/>
              <a:gd name="connsiteX25" fmla="*/ 1646298 w 6538189"/>
              <a:gd name="connsiteY25" fmla="*/ 2763376 h 3298110"/>
              <a:gd name="connsiteX26" fmla="*/ 1116908 w 6538189"/>
              <a:gd name="connsiteY26" fmla="*/ 2931818 h 3298110"/>
              <a:gd name="connsiteX27" fmla="*/ 707835 w 6538189"/>
              <a:gd name="connsiteY27" fmla="*/ 3076197 h 3298110"/>
              <a:gd name="connsiteX28" fmla="*/ 322824 w 6538189"/>
              <a:gd name="connsiteY28" fmla="*/ 3220576 h 3298110"/>
              <a:gd name="connsiteX29" fmla="*/ 106256 w 6538189"/>
              <a:gd name="connsiteY29" fmla="*/ 3268702 h 3298110"/>
              <a:gd name="connsiteX30" fmla="*/ 82193 w 6538189"/>
              <a:gd name="connsiteY30" fmla="*/ 2763376 h 3298110"/>
              <a:gd name="connsiteX31" fmla="*/ 130319 w 6538189"/>
              <a:gd name="connsiteY31" fmla="*/ 2378365 h 3298110"/>
              <a:gd name="connsiteX32" fmla="*/ 10003 w 6538189"/>
              <a:gd name="connsiteY32" fmla="*/ 2089608 h 3298110"/>
              <a:gd name="connsiteX0" fmla="*/ 10003 w 6538434"/>
              <a:gd name="connsiteY0" fmla="*/ 2067096 h 3275598"/>
              <a:gd name="connsiteX1" fmla="*/ 443140 w 6538434"/>
              <a:gd name="connsiteY1" fmla="*/ 1826464 h 3275598"/>
              <a:gd name="connsiteX2" fmla="*/ 1068782 w 6538434"/>
              <a:gd name="connsiteY2" fmla="*/ 1465517 h 3275598"/>
              <a:gd name="connsiteX3" fmla="*/ 1742551 w 6538434"/>
              <a:gd name="connsiteY3" fmla="*/ 1297075 h 3275598"/>
              <a:gd name="connsiteX4" fmla="*/ 2151624 w 6538434"/>
              <a:gd name="connsiteY4" fmla="*/ 1224885 h 3275598"/>
              <a:gd name="connsiteX5" fmla="*/ 2656951 w 6538434"/>
              <a:gd name="connsiteY5" fmla="*/ 1176759 h 3275598"/>
              <a:gd name="connsiteX6" fmla="*/ 3066024 w 6538434"/>
              <a:gd name="connsiteY6" fmla="*/ 791748 h 3275598"/>
              <a:gd name="connsiteX7" fmla="*/ 3860108 w 6538434"/>
              <a:gd name="connsiteY7" fmla="*/ 551117 h 3275598"/>
              <a:gd name="connsiteX8" fmla="*/ 4461687 w 6538434"/>
              <a:gd name="connsiteY8" fmla="*/ 430801 h 3275598"/>
              <a:gd name="connsiteX9" fmla="*/ 5063266 w 6538434"/>
              <a:gd name="connsiteY9" fmla="*/ 358611 h 3275598"/>
              <a:gd name="connsiteX10" fmla="*/ 5463064 w 6538434"/>
              <a:gd name="connsiteY10" fmla="*/ 295117 h 3275598"/>
              <a:gd name="connsiteX11" fmla="*/ 5881414 w 6538434"/>
              <a:gd name="connsiteY11" fmla="*/ 238296 h 3275598"/>
              <a:gd name="connsiteX12" fmla="*/ 6074100 w 6538434"/>
              <a:gd name="connsiteY12" fmla="*/ 135053 h 3275598"/>
              <a:gd name="connsiteX13" fmla="*/ 6535017 w 6538434"/>
              <a:gd name="connsiteY13" fmla="*/ 21366 h 3275598"/>
              <a:gd name="connsiteX14" fmla="*/ 5809224 w 6538434"/>
              <a:gd name="connsiteY14" fmla="*/ 599243 h 3275598"/>
              <a:gd name="connsiteX15" fmla="*/ 5352024 w 6538434"/>
              <a:gd name="connsiteY15" fmla="*/ 839875 h 3275598"/>
              <a:gd name="connsiteX16" fmla="*/ 5066380 w 6538434"/>
              <a:gd name="connsiteY16" fmla="*/ 1029548 h 3275598"/>
              <a:gd name="connsiteX17" fmla="*/ 4857172 w 6538434"/>
              <a:gd name="connsiteY17" fmla="*/ 1072580 h 3275598"/>
              <a:gd name="connsiteX18" fmla="*/ 4172929 w 6538434"/>
              <a:gd name="connsiteY18" fmla="*/ 1345201 h 3275598"/>
              <a:gd name="connsiteX19" fmla="*/ 3884172 w 6538434"/>
              <a:gd name="connsiteY19" fmla="*/ 1513643 h 3275598"/>
              <a:gd name="connsiteX20" fmla="*/ 3378845 w 6538434"/>
              <a:gd name="connsiteY20" fmla="*/ 1802401 h 3275598"/>
              <a:gd name="connsiteX21" fmla="*/ 2969772 w 6538434"/>
              <a:gd name="connsiteY21" fmla="*/ 2211475 h 3275598"/>
              <a:gd name="connsiteX22" fmla="*/ 2681014 w 6538434"/>
              <a:gd name="connsiteY22" fmla="*/ 2452106 h 3275598"/>
              <a:gd name="connsiteX23" fmla="*/ 2464445 w 6538434"/>
              <a:gd name="connsiteY23" fmla="*/ 2644611 h 3275598"/>
              <a:gd name="connsiteX24" fmla="*/ 2079435 w 6538434"/>
              <a:gd name="connsiteY24" fmla="*/ 2692738 h 3275598"/>
              <a:gd name="connsiteX25" fmla="*/ 1646298 w 6538434"/>
              <a:gd name="connsiteY25" fmla="*/ 2740864 h 3275598"/>
              <a:gd name="connsiteX26" fmla="*/ 1116908 w 6538434"/>
              <a:gd name="connsiteY26" fmla="*/ 2909306 h 3275598"/>
              <a:gd name="connsiteX27" fmla="*/ 707835 w 6538434"/>
              <a:gd name="connsiteY27" fmla="*/ 3053685 h 3275598"/>
              <a:gd name="connsiteX28" fmla="*/ 322824 w 6538434"/>
              <a:gd name="connsiteY28" fmla="*/ 3198064 h 3275598"/>
              <a:gd name="connsiteX29" fmla="*/ 106256 w 6538434"/>
              <a:gd name="connsiteY29" fmla="*/ 3246190 h 3275598"/>
              <a:gd name="connsiteX30" fmla="*/ 82193 w 6538434"/>
              <a:gd name="connsiteY30" fmla="*/ 2740864 h 3275598"/>
              <a:gd name="connsiteX31" fmla="*/ 130319 w 6538434"/>
              <a:gd name="connsiteY31" fmla="*/ 2355853 h 3275598"/>
              <a:gd name="connsiteX32" fmla="*/ 10003 w 6538434"/>
              <a:gd name="connsiteY32" fmla="*/ 2067096 h 3275598"/>
              <a:gd name="connsiteX0" fmla="*/ 10003 w 6538453"/>
              <a:gd name="connsiteY0" fmla="*/ 2066029 h 3274531"/>
              <a:gd name="connsiteX1" fmla="*/ 443140 w 6538453"/>
              <a:gd name="connsiteY1" fmla="*/ 1825397 h 3274531"/>
              <a:gd name="connsiteX2" fmla="*/ 1068782 w 6538453"/>
              <a:gd name="connsiteY2" fmla="*/ 1464450 h 3274531"/>
              <a:gd name="connsiteX3" fmla="*/ 1742551 w 6538453"/>
              <a:gd name="connsiteY3" fmla="*/ 1296008 h 3274531"/>
              <a:gd name="connsiteX4" fmla="*/ 2151624 w 6538453"/>
              <a:gd name="connsiteY4" fmla="*/ 1223818 h 3274531"/>
              <a:gd name="connsiteX5" fmla="*/ 2656951 w 6538453"/>
              <a:gd name="connsiteY5" fmla="*/ 1175692 h 3274531"/>
              <a:gd name="connsiteX6" fmla="*/ 3066024 w 6538453"/>
              <a:gd name="connsiteY6" fmla="*/ 790681 h 3274531"/>
              <a:gd name="connsiteX7" fmla="*/ 3860108 w 6538453"/>
              <a:gd name="connsiteY7" fmla="*/ 550050 h 3274531"/>
              <a:gd name="connsiteX8" fmla="*/ 4461687 w 6538453"/>
              <a:gd name="connsiteY8" fmla="*/ 429734 h 3274531"/>
              <a:gd name="connsiteX9" fmla="*/ 5063266 w 6538453"/>
              <a:gd name="connsiteY9" fmla="*/ 357544 h 3274531"/>
              <a:gd name="connsiteX10" fmla="*/ 5463064 w 6538453"/>
              <a:gd name="connsiteY10" fmla="*/ 294050 h 3274531"/>
              <a:gd name="connsiteX11" fmla="*/ 5867768 w 6538453"/>
              <a:gd name="connsiteY11" fmla="*/ 164484 h 3274531"/>
              <a:gd name="connsiteX12" fmla="*/ 6074100 w 6538453"/>
              <a:gd name="connsiteY12" fmla="*/ 133986 h 3274531"/>
              <a:gd name="connsiteX13" fmla="*/ 6535017 w 6538453"/>
              <a:gd name="connsiteY13" fmla="*/ 20299 h 3274531"/>
              <a:gd name="connsiteX14" fmla="*/ 5809224 w 6538453"/>
              <a:gd name="connsiteY14" fmla="*/ 598176 h 3274531"/>
              <a:gd name="connsiteX15" fmla="*/ 5352024 w 6538453"/>
              <a:gd name="connsiteY15" fmla="*/ 838808 h 3274531"/>
              <a:gd name="connsiteX16" fmla="*/ 5066380 w 6538453"/>
              <a:gd name="connsiteY16" fmla="*/ 1028481 h 3274531"/>
              <a:gd name="connsiteX17" fmla="*/ 4857172 w 6538453"/>
              <a:gd name="connsiteY17" fmla="*/ 1071513 h 3274531"/>
              <a:gd name="connsiteX18" fmla="*/ 4172929 w 6538453"/>
              <a:gd name="connsiteY18" fmla="*/ 1344134 h 3274531"/>
              <a:gd name="connsiteX19" fmla="*/ 3884172 w 6538453"/>
              <a:gd name="connsiteY19" fmla="*/ 1512576 h 3274531"/>
              <a:gd name="connsiteX20" fmla="*/ 3378845 w 6538453"/>
              <a:gd name="connsiteY20" fmla="*/ 1801334 h 3274531"/>
              <a:gd name="connsiteX21" fmla="*/ 2969772 w 6538453"/>
              <a:gd name="connsiteY21" fmla="*/ 2210408 h 3274531"/>
              <a:gd name="connsiteX22" fmla="*/ 2681014 w 6538453"/>
              <a:gd name="connsiteY22" fmla="*/ 2451039 h 3274531"/>
              <a:gd name="connsiteX23" fmla="*/ 2464445 w 6538453"/>
              <a:gd name="connsiteY23" fmla="*/ 2643544 h 3274531"/>
              <a:gd name="connsiteX24" fmla="*/ 2079435 w 6538453"/>
              <a:gd name="connsiteY24" fmla="*/ 2691671 h 3274531"/>
              <a:gd name="connsiteX25" fmla="*/ 1646298 w 6538453"/>
              <a:gd name="connsiteY25" fmla="*/ 2739797 h 3274531"/>
              <a:gd name="connsiteX26" fmla="*/ 1116908 w 6538453"/>
              <a:gd name="connsiteY26" fmla="*/ 2908239 h 3274531"/>
              <a:gd name="connsiteX27" fmla="*/ 707835 w 6538453"/>
              <a:gd name="connsiteY27" fmla="*/ 3052618 h 3274531"/>
              <a:gd name="connsiteX28" fmla="*/ 322824 w 6538453"/>
              <a:gd name="connsiteY28" fmla="*/ 3196997 h 3274531"/>
              <a:gd name="connsiteX29" fmla="*/ 106256 w 6538453"/>
              <a:gd name="connsiteY29" fmla="*/ 3245123 h 3274531"/>
              <a:gd name="connsiteX30" fmla="*/ 82193 w 6538453"/>
              <a:gd name="connsiteY30" fmla="*/ 2739797 h 3274531"/>
              <a:gd name="connsiteX31" fmla="*/ 130319 w 6538453"/>
              <a:gd name="connsiteY31" fmla="*/ 2354786 h 3274531"/>
              <a:gd name="connsiteX32" fmla="*/ 10003 w 6538453"/>
              <a:gd name="connsiteY32" fmla="*/ 2066029 h 327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38453" h="3274531">
                <a:moveTo>
                  <a:pt x="10003" y="2066029"/>
                </a:moveTo>
                <a:cubicBezTo>
                  <a:pt x="62140" y="1977797"/>
                  <a:pt x="443140" y="1825397"/>
                  <a:pt x="443140" y="1825397"/>
                </a:cubicBezTo>
                <a:cubicBezTo>
                  <a:pt x="619603" y="1725134"/>
                  <a:pt x="852214" y="1552681"/>
                  <a:pt x="1068782" y="1464450"/>
                </a:cubicBezTo>
                <a:cubicBezTo>
                  <a:pt x="1285351" y="1376218"/>
                  <a:pt x="1562078" y="1336113"/>
                  <a:pt x="1742551" y="1296008"/>
                </a:cubicBezTo>
                <a:cubicBezTo>
                  <a:pt x="1923024" y="1255903"/>
                  <a:pt x="1999224" y="1243871"/>
                  <a:pt x="2151624" y="1223818"/>
                </a:cubicBezTo>
                <a:cubicBezTo>
                  <a:pt x="2304024" y="1203765"/>
                  <a:pt x="2504551" y="1247881"/>
                  <a:pt x="2656951" y="1175692"/>
                </a:cubicBezTo>
                <a:cubicBezTo>
                  <a:pt x="2809351" y="1103503"/>
                  <a:pt x="2865498" y="894955"/>
                  <a:pt x="3066024" y="790681"/>
                </a:cubicBezTo>
                <a:cubicBezTo>
                  <a:pt x="3266550" y="686407"/>
                  <a:pt x="3627497" y="610208"/>
                  <a:pt x="3860108" y="550050"/>
                </a:cubicBezTo>
                <a:cubicBezTo>
                  <a:pt x="4092719" y="489892"/>
                  <a:pt x="4261161" y="461818"/>
                  <a:pt x="4461687" y="429734"/>
                </a:cubicBezTo>
                <a:cubicBezTo>
                  <a:pt x="4662213" y="397650"/>
                  <a:pt x="4896370" y="380158"/>
                  <a:pt x="5063266" y="357544"/>
                </a:cubicBezTo>
                <a:cubicBezTo>
                  <a:pt x="5230162" y="334930"/>
                  <a:pt x="5328980" y="326227"/>
                  <a:pt x="5463064" y="294050"/>
                </a:cubicBezTo>
                <a:cubicBezTo>
                  <a:pt x="5597148" y="261873"/>
                  <a:pt x="5765929" y="191161"/>
                  <a:pt x="5867768" y="164484"/>
                </a:cubicBezTo>
                <a:cubicBezTo>
                  <a:pt x="5969607" y="137807"/>
                  <a:pt x="5962892" y="158017"/>
                  <a:pt x="6074100" y="133986"/>
                </a:cubicBezTo>
                <a:cubicBezTo>
                  <a:pt x="6185308" y="109955"/>
                  <a:pt x="6579163" y="-57066"/>
                  <a:pt x="6535017" y="20299"/>
                </a:cubicBezTo>
                <a:cubicBezTo>
                  <a:pt x="6490871" y="97664"/>
                  <a:pt x="6006389" y="461758"/>
                  <a:pt x="5809224" y="598176"/>
                </a:cubicBezTo>
                <a:cubicBezTo>
                  <a:pt x="5612059" y="734594"/>
                  <a:pt x="5475831" y="767090"/>
                  <a:pt x="5352024" y="838808"/>
                </a:cubicBezTo>
                <a:cubicBezTo>
                  <a:pt x="5228217" y="910526"/>
                  <a:pt x="5148855" y="989697"/>
                  <a:pt x="5066380" y="1028481"/>
                </a:cubicBezTo>
                <a:cubicBezTo>
                  <a:pt x="4983905" y="1067265"/>
                  <a:pt x="5006080" y="1018904"/>
                  <a:pt x="4857172" y="1071513"/>
                </a:cubicBezTo>
                <a:cubicBezTo>
                  <a:pt x="4708264" y="1124122"/>
                  <a:pt x="4335096" y="1270624"/>
                  <a:pt x="4172929" y="1344134"/>
                </a:cubicBezTo>
                <a:cubicBezTo>
                  <a:pt x="4010762" y="1417644"/>
                  <a:pt x="3884172" y="1512576"/>
                  <a:pt x="3884172" y="1512576"/>
                </a:cubicBezTo>
                <a:cubicBezTo>
                  <a:pt x="3751825" y="1588776"/>
                  <a:pt x="3531245" y="1685029"/>
                  <a:pt x="3378845" y="1801334"/>
                </a:cubicBezTo>
                <a:cubicBezTo>
                  <a:pt x="3226445" y="1917639"/>
                  <a:pt x="3086077" y="2102124"/>
                  <a:pt x="2969772" y="2210408"/>
                </a:cubicBezTo>
                <a:cubicBezTo>
                  <a:pt x="2853467" y="2318692"/>
                  <a:pt x="2765235" y="2378850"/>
                  <a:pt x="2681014" y="2451039"/>
                </a:cubicBezTo>
                <a:cubicBezTo>
                  <a:pt x="2596793" y="2523228"/>
                  <a:pt x="2564708" y="2603439"/>
                  <a:pt x="2464445" y="2643544"/>
                </a:cubicBezTo>
                <a:cubicBezTo>
                  <a:pt x="2364182" y="2683649"/>
                  <a:pt x="2079435" y="2691671"/>
                  <a:pt x="2079435" y="2691671"/>
                </a:cubicBezTo>
                <a:cubicBezTo>
                  <a:pt x="1943077" y="2707713"/>
                  <a:pt x="1806719" y="2703702"/>
                  <a:pt x="1646298" y="2739797"/>
                </a:cubicBezTo>
                <a:cubicBezTo>
                  <a:pt x="1485877" y="2775892"/>
                  <a:pt x="1273319" y="2856102"/>
                  <a:pt x="1116908" y="2908239"/>
                </a:cubicBezTo>
                <a:cubicBezTo>
                  <a:pt x="960498" y="2960376"/>
                  <a:pt x="840182" y="3004492"/>
                  <a:pt x="707835" y="3052618"/>
                </a:cubicBezTo>
                <a:cubicBezTo>
                  <a:pt x="575488" y="3100744"/>
                  <a:pt x="423087" y="3164913"/>
                  <a:pt x="322824" y="3196997"/>
                </a:cubicBezTo>
                <a:cubicBezTo>
                  <a:pt x="222561" y="3229081"/>
                  <a:pt x="146361" y="3321323"/>
                  <a:pt x="106256" y="3245123"/>
                </a:cubicBezTo>
                <a:cubicBezTo>
                  <a:pt x="66151" y="3168923"/>
                  <a:pt x="78183" y="2888186"/>
                  <a:pt x="82193" y="2739797"/>
                </a:cubicBezTo>
                <a:cubicBezTo>
                  <a:pt x="86203" y="2591408"/>
                  <a:pt x="134330" y="2467080"/>
                  <a:pt x="130319" y="2354786"/>
                </a:cubicBezTo>
                <a:cubicBezTo>
                  <a:pt x="126308" y="2242492"/>
                  <a:pt x="-42134" y="2154261"/>
                  <a:pt x="10003" y="2066029"/>
                </a:cubicBezTo>
                <a:close/>
              </a:path>
            </a:pathLst>
          </a:custGeom>
          <a:pattFill prst="shingle">
            <a:fgClr>
              <a:schemeClr val="accent4">
                <a:lumMod val="5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C780E7F-1400-4772-A6D8-85644E4FF06D}"/>
              </a:ext>
            </a:extLst>
          </p:cNvPr>
          <p:cNvSpPr/>
          <p:nvPr/>
        </p:nvSpPr>
        <p:spPr>
          <a:xfrm>
            <a:off x="438150" y="3475346"/>
            <a:ext cx="26555700" cy="14382750"/>
          </a:xfrm>
          <a:custGeom>
            <a:avLst/>
            <a:gdLst>
              <a:gd name="connsiteX0" fmla="*/ 28497481 w 30492473"/>
              <a:gd name="connsiteY0" fmla="*/ 3073834 h 17052964"/>
              <a:gd name="connsiteX1" fmla="*/ 27640231 w 30492473"/>
              <a:gd name="connsiteY1" fmla="*/ 3302434 h 17052964"/>
              <a:gd name="connsiteX2" fmla="*/ 25906681 w 30492473"/>
              <a:gd name="connsiteY2" fmla="*/ 3435784 h 17052964"/>
              <a:gd name="connsiteX3" fmla="*/ 24516031 w 30492473"/>
              <a:gd name="connsiteY3" fmla="*/ 3740584 h 17052964"/>
              <a:gd name="connsiteX4" fmla="*/ 22953931 w 30492473"/>
              <a:gd name="connsiteY4" fmla="*/ 3797734 h 17052964"/>
              <a:gd name="connsiteX5" fmla="*/ 21829981 w 30492473"/>
              <a:gd name="connsiteY5" fmla="*/ 3931084 h 17052964"/>
              <a:gd name="connsiteX6" fmla="*/ 20744131 w 30492473"/>
              <a:gd name="connsiteY6" fmla="*/ 4045384 h 17052964"/>
              <a:gd name="connsiteX7" fmla="*/ 19353481 w 30492473"/>
              <a:gd name="connsiteY7" fmla="*/ 3969184 h 17052964"/>
              <a:gd name="connsiteX8" fmla="*/ 18381931 w 30492473"/>
              <a:gd name="connsiteY8" fmla="*/ 3892984 h 17052964"/>
              <a:gd name="connsiteX9" fmla="*/ 16915081 w 30492473"/>
              <a:gd name="connsiteY9" fmla="*/ 3797734 h 17052964"/>
              <a:gd name="connsiteX10" fmla="*/ 15810181 w 30492473"/>
              <a:gd name="connsiteY10" fmla="*/ 3778684 h 17052964"/>
              <a:gd name="connsiteX11" fmla="*/ 13981381 w 30492473"/>
              <a:gd name="connsiteY11" fmla="*/ 3645334 h 17052964"/>
              <a:gd name="connsiteX12" fmla="*/ 12743131 w 30492473"/>
              <a:gd name="connsiteY12" fmla="*/ 3435784 h 17052964"/>
              <a:gd name="connsiteX13" fmla="*/ 11066731 w 30492473"/>
              <a:gd name="connsiteY13" fmla="*/ 3340534 h 17052964"/>
              <a:gd name="connsiteX14" fmla="*/ 10838131 w 30492473"/>
              <a:gd name="connsiteY14" fmla="*/ 3188134 h 17052964"/>
              <a:gd name="connsiteX15" fmla="*/ 9790381 w 30492473"/>
              <a:gd name="connsiteY15" fmla="*/ 3092884 h 17052964"/>
              <a:gd name="connsiteX16" fmla="*/ 8990281 w 30492473"/>
              <a:gd name="connsiteY16" fmla="*/ 2978584 h 17052964"/>
              <a:gd name="connsiteX17" fmla="*/ 7866331 w 30492473"/>
              <a:gd name="connsiteY17" fmla="*/ 2864284 h 17052964"/>
              <a:gd name="connsiteX18" fmla="*/ 7332931 w 30492473"/>
              <a:gd name="connsiteY18" fmla="*/ 2769034 h 17052964"/>
              <a:gd name="connsiteX19" fmla="*/ 7028131 w 30492473"/>
              <a:gd name="connsiteY19" fmla="*/ 2730934 h 17052964"/>
              <a:gd name="connsiteX20" fmla="*/ 5808931 w 30492473"/>
              <a:gd name="connsiteY20" fmla="*/ 2502334 h 17052964"/>
              <a:gd name="connsiteX21" fmla="*/ 5046931 w 30492473"/>
              <a:gd name="connsiteY21" fmla="*/ 2292784 h 17052964"/>
              <a:gd name="connsiteX22" fmla="*/ 4303981 w 30492473"/>
              <a:gd name="connsiteY22" fmla="*/ 2121334 h 17052964"/>
              <a:gd name="connsiteX23" fmla="*/ 3484831 w 30492473"/>
              <a:gd name="connsiteY23" fmla="*/ 1854634 h 17052964"/>
              <a:gd name="connsiteX24" fmla="*/ 2951431 w 30492473"/>
              <a:gd name="connsiteY24" fmla="*/ 1626034 h 17052964"/>
              <a:gd name="connsiteX25" fmla="*/ 2398981 w 30492473"/>
              <a:gd name="connsiteY25" fmla="*/ 1283134 h 17052964"/>
              <a:gd name="connsiteX26" fmla="*/ 1979881 w 30492473"/>
              <a:gd name="connsiteY26" fmla="*/ 997384 h 17052964"/>
              <a:gd name="connsiteX27" fmla="*/ 1979881 w 30492473"/>
              <a:gd name="connsiteY27" fmla="*/ 15399184 h 17052964"/>
              <a:gd name="connsiteX28" fmla="*/ 28497481 w 30492473"/>
              <a:gd name="connsiteY28" fmla="*/ 15361084 h 17052964"/>
              <a:gd name="connsiteX29" fmla="*/ 28497481 w 30492473"/>
              <a:gd name="connsiteY29" fmla="*/ 3073834 h 17052964"/>
              <a:gd name="connsiteX0" fmla="*/ 28497481 w 30469540"/>
              <a:gd name="connsiteY0" fmla="*/ 3073834 h 17052964"/>
              <a:gd name="connsiteX1" fmla="*/ 28249831 w 30469540"/>
              <a:gd name="connsiteY1" fmla="*/ 3130984 h 17052964"/>
              <a:gd name="connsiteX2" fmla="*/ 27640231 w 30469540"/>
              <a:gd name="connsiteY2" fmla="*/ 3302434 h 17052964"/>
              <a:gd name="connsiteX3" fmla="*/ 25906681 w 30469540"/>
              <a:gd name="connsiteY3" fmla="*/ 3435784 h 17052964"/>
              <a:gd name="connsiteX4" fmla="*/ 24516031 w 30469540"/>
              <a:gd name="connsiteY4" fmla="*/ 3740584 h 17052964"/>
              <a:gd name="connsiteX5" fmla="*/ 22953931 w 30469540"/>
              <a:gd name="connsiteY5" fmla="*/ 3797734 h 17052964"/>
              <a:gd name="connsiteX6" fmla="*/ 21829981 w 30469540"/>
              <a:gd name="connsiteY6" fmla="*/ 3931084 h 17052964"/>
              <a:gd name="connsiteX7" fmla="*/ 20744131 w 30469540"/>
              <a:gd name="connsiteY7" fmla="*/ 4045384 h 17052964"/>
              <a:gd name="connsiteX8" fmla="*/ 19353481 w 30469540"/>
              <a:gd name="connsiteY8" fmla="*/ 3969184 h 17052964"/>
              <a:gd name="connsiteX9" fmla="*/ 18381931 w 30469540"/>
              <a:gd name="connsiteY9" fmla="*/ 3892984 h 17052964"/>
              <a:gd name="connsiteX10" fmla="*/ 16915081 w 30469540"/>
              <a:gd name="connsiteY10" fmla="*/ 3797734 h 17052964"/>
              <a:gd name="connsiteX11" fmla="*/ 15810181 w 30469540"/>
              <a:gd name="connsiteY11" fmla="*/ 3778684 h 17052964"/>
              <a:gd name="connsiteX12" fmla="*/ 13981381 w 30469540"/>
              <a:gd name="connsiteY12" fmla="*/ 3645334 h 17052964"/>
              <a:gd name="connsiteX13" fmla="*/ 12743131 w 30469540"/>
              <a:gd name="connsiteY13" fmla="*/ 3435784 h 17052964"/>
              <a:gd name="connsiteX14" fmla="*/ 11066731 w 30469540"/>
              <a:gd name="connsiteY14" fmla="*/ 3340534 h 17052964"/>
              <a:gd name="connsiteX15" fmla="*/ 10838131 w 30469540"/>
              <a:gd name="connsiteY15" fmla="*/ 3188134 h 17052964"/>
              <a:gd name="connsiteX16" fmla="*/ 9790381 w 30469540"/>
              <a:gd name="connsiteY16" fmla="*/ 3092884 h 17052964"/>
              <a:gd name="connsiteX17" fmla="*/ 8990281 w 30469540"/>
              <a:gd name="connsiteY17" fmla="*/ 2978584 h 17052964"/>
              <a:gd name="connsiteX18" fmla="*/ 7866331 w 30469540"/>
              <a:gd name="connsiteY18" fmla="*/ 2864284 h 17052964"/>
              <a:gd name="connsiteX19" fmla="*/ 7332931 w 30469540"/>
              <a:gd name="connsiteY19" fmla="*/ 2769034 h 17052964"/>
              <a:gd name="connsiteX20" fmla="*/ 7028131 w 30469540"/>
              <a:gd name="connsiteY20" fmla="*/ 2730934 h 17052964"/>
              <a:gd name="connsiteX21" fmla="*/ 5808931 w 30469540"/>
              <a:gd name="connsiteY21" fmla="*/ 2502334 h 17052964"/>
              <a:gd name="connsiteX22" fmla="*/ 5046931 w 30469540"/>
              <a:gd name="connsiteY22" fmla="*/ 2292784 h 17052964"/>
              <a:gd name="connsiteX23" fmla="*/ 4303981 w 30469540"/>
              <a:gd name="connsiteY23" fmla="*/ 2121334 h 17052964"/>
              <a:gd name="connsiteX24" fmla="*/ 3484831 w 30469540"/>
              <a:gd name="connsiteY24" fmla="*/ 1854634 h 17052964"/>
              <a:gd name="connsiteX25" fmla="*/ 2951431 w 30469540"/>
              <a:gd name="connsiteY25" fmla="*/ 1626034 h 17052964"/>
              <a:gd name="connsiteX26" fmla="*/ 2398981 w 30469540"/>
              <a:gd name="connsiteY26" fmla="*/ 1283134 h 17052964"/>
              <a:gd name="connsiteX27" fmla="*/ 1979881 w 30469540"/>
              <a:gd name="connsiteY27" fmla="*/ 997384 h 17052964"/>
              <a:gd name="connsiteX28" fmla="*/ 1979881 w 30469540"/>
              <a:gd name="connsiteY28" fmla="*/ 15399184 h 17052964"/>
              <a:gd name="connsiteX29" fmla="*/ 28497481 w 30469540"/>
              <a:gd name="connsiteY29" fmla="*/ 15361084 h 17052964"/>
              <a:gd name="connsiteX30" fmla="*/ 28497481 w 30469540"/>
              <a:gd name="connsiteY30" fmla="*/ 3073834 h 17052964"/>
              <a:gd name="connsiteX0" fmla="*/ 28497481 w 30469540"/>
              <a:gd name="connsiteY0" fmla="*/ 3073834 h 17052964"/>
              <a:gd name="connsiteX1" fmla="*/ 28249831 w 30469540"/>
              <a:gd name="connsiteY1" fmla="*/ 3130984 h 17052964"/>
              <a:gd name="connsiteX2" fmla="*/ 27640231 w 30469540"/>
              <a:gd name="connsiteY2" fmla="*/ 3302434 h 17052964"/>
              <a:gd name="connsiteX3" fmla="*/ 25906681 w 30469540"/>
              <a:gd name="connsiteY3" fmla="*/ 3435784 h 17052964"/>
              <a:gd name="connsiteX4" fmla="*/ 24516031 w 30469540"/>
              <a:gd name="connsiteY4" fmla="*/ 3740584 h 17052964"/>
              <a:gd name="connsiteX5" fmla="*/ 22953931 w 30469540"/>
              <a:gd name="connsiteY5" fmla="*/ 3797734 h 17052964"/>
              <a:gd name="connsiteX6" fmla="*/ 21829981 w 30469540"/>
              <a:gd name="connsiteY6" fmla="*/ 3931084 h 17052964"/>
              <a:gd name="connsiteX7" fmla="*/ 20744131 w 30469540"/>
              <a:gd name="connsiteY7" fmla="*/ 4045384 h 17052964"/>
              <a:gd name="connsiteX8" fmla="*/ 19353481 w 30469540"/>
              <a:gd name="connsiteY8" fmla="*/ 3969184 h 17052964"/>
              <a:gd name="connsiteX9" fmla="*/ 18381931 w 30469540"/>
              <a:gd name="connsiteY9" fmla="*/ 3892984 h 17052964"/>
              <a:gd name="connsiteX10" fmla="*/ 16915081 w 30469540"/>
              <a:gd name="connsiteY10" fmla="*/ 3797734 h 17052964"/>
              <a:gd name="connsiteX11" fmla="*/ 15810181 w 30469540"/>
              <a:gd name="connsiteY11" fmla="*/ 3778684 h 17052964"/>
              <a:gd name="connsiteX12" fmla="*/ 13981381 w 30469540"/>
              <a:gd name="connsiteY12" fmla="*/ 3645334 h 17052964"/>
              <a:gd name="connsiteX13" fmla="*/ 12743131 w 30469540"/>
              <a:gd name="connsiteY13" fmla="*/ 3435784 h 17052964"/>
              <a:gd name="connsiteX14" fmla="*/ 11066731 w 30469540"/>
              <a:gd name="connsiteY14" fmla="*/ 3340534 h 17052964"/>
              <a:gd name="connsiteX15" fmla="*/ 10838131 w 30469540"/>
              <a:gd name="connsiteY15" fmla="*/ 3188134 h 17052964"/>
              <a:gd name="connsiteX16" fmla="*/ 9790381 w 30469540"/>
              <a:gd name="connsiteY16" fmla="*/ 3092884 h 17052964"/>
              <a:gd name="connsiteX17" fmla="*/ 8990281 w 30469540"/>
              <a:gd name="connsiteY17" fmla="*/ 2978584 h 17052964"/>
              <a:gd name="connsiteX18" fmla="*/ 7866331 w 30469540"/>
              <a:gd name="connsiteY18" fmla="*/ 2864284 h 17052964"/>
              <a:gd name="connsiteX19" fmla="*/ 7332931 w 30469540"/>
              <a:gd name="connsiteY19" fmla="*/ 2769034 h 17052964"/>
              <a:gd name="connsiteX20" fmla="*/ 7028131 w 30469540"/>
              <a:gd name="connsiteY20" fmla="*/ 2730934 h 17052964"/>
              <a:gd name="connsiteX21" fmla="*/ 5808931 w 30469540"/>
              <a:gd name="connsiteY21" fmla="*/ 2502334 h 17052964"/>
              <a:gd name="connsiteX22" fmla="*/ 5046931 w 30469540"/>
              <a:gd name="connsiteY22" fmla="*/ 2292784 h 17052964"/>
              <a:gd name="connsiteX23" fmla="*/ 4303981 w 30469540"/>
              <a:gd name="connsiteY23" fmla="*/ 2121334 h 17052964"/>
              <a:gd name="connsiteX24" fmla="*/ 3484831 w 30469540"/>
              <a:gd name="connsiteY24" fmla="*/ 1854634 h 17052964"/>
              <a:gd name="connsiteX25" fmla="*/ 2951431 w 30469540"/>
              <a:gd name="connsiteY25" fmla="*/ 1626034 h 17052964"/>
              <a:gd name="connsiteX26" fmla="*/ 2398981 w 30469540"/>
              <a:gd name="connsiteY26" fmla="*/ 1283134 h 17052964"/>
              <a:gd name="connsiteX27" fmla="*/ 1979881 w 30469540"/>
              <a:gd name="connsiteY27" fmla="*/ 997384 h 17052964"/>
              <a:gd name="connsiteX28" fmla="*/ 1979881 w 30469540"/>
              <a:gd name="connsiteY28" fmla="*/ 15399184 h 17052964"/>
              <a:gd name="connsiteX29" fmla="*/ 28497481 w 30469540"/>
              <a:gd name="connsiteY29" fmla="*/ 15361084 h 17052964"/>
              <a:gd name="connsiteX30" fmla="*/ 28497481 w 30469540"/>
              <a:gd name="connsiteY30" fmla="*/ 3073834 h 17052964"/>
              <a:gd name="connsiteX0" fmla="*/ 28497481 w 28497481"/>
              <a:gd name="connsiteY0" fmla="*/ 3073834 h 17052964"/>
              <a:gd name="connsiteX1" fmla="*/ 28249831 w 28497481"/>
              <a:gd name="connsiteY1" fmla="*/ 3130984 h 17052964"/>
              <a:gd name="connsiteX2" fmla="*/ 27640231 w 28497481"/>
              <a:gd name="connsiteY2" fmla="*/ 3302434 h 17052964"/>
              <a:gd name="connsiteX3" fmla="*/ 25906681 w 28497481"/>
              <a:gd name="connsiteY3" fmla="*/ 3435784 h 17052964"/>
              <a:gd name="connsiteX4" fmla="*/ 24516031 w 28497481"/>
              <a:gd name="connsiteY4" fmla="*/ 3740584 h 17052964"/>
              <a:gd name="connsiteX5" fmla="*/ 22953931 w 28497481"/>
              <a:gd name="connsiteY5" fmla="*/ 3797734 h 17052964"/>
              <a:gd name="connsiteX6" fmla="*/ 21829981 w 28497481"/>
              <a:gd name="connsiteY6" fmla="*/ 3931084 h 17052964"/>
              <a:gd name="connsiteX7" fmla="*/ 20744131 w 28497481"/>
              <a:gd name="connsiteY7" fmla="*/ 4045384 h 17052964"/>
              <a:gd name="connsiteX8" fmla="*/ 19353481 w 28497481"/>
              <a:gd name="connsiteY8" fmla="*/ 3969184 h 17052964"/>
              <a:gd name="connsiteX9" fmla="*/ 18381931 w 28497481"/>
              <a:gd name="connsiteY9" fmla="*/ 3892984 h 17052964"/>
              <a:gd name="connsiteX10" fmla="*/ 16915081 w 28497481"/>
              <a:gd name="connsiteY10" fmla="*/ 3797734 h 17052964"/>
              <a:gd name="connsiteX11" fmla="*/ 15810181 w 28497481"/>
              <a:gd name="connsiteY11" fmla="*/ 3778684 h 17052964"/>
              <a:gd name="connsiteX12" fmla="*/ 13981381 w 28497481"/>
              <a:gd name="connsiteY12" fmla="*/ 3645334 h 17052964"/>
              <a:gd name="connsiteX13" fmla="*/ 12743131 w 28497481"/>
              <a:gd name="connsiteY13" fmla="*/ 3435784 h 17052964"/>
              <a:gd name="connsiteX14" fmla="*/ 11066731 w 28497481"/>
              <a:gd name="connsiteY14" fmla="*/ 3340534 h 17052964"/>
              <a:gd name="connsiteX15" fmla="*/ 10838131 w 28497481"/>
              <a:gd name="connsiteY15" fmla="*/ 3188134 h 17052964"/>
              <a:gd name="connsiteX16" fmla="*/ 9790381 w 28497481"/>
              <a:gd name="connsiteY16" fmla="*/ 3092884 h 17052964"/>
              <a:gd name="connsiteX17" fmla="*/ 8990281 w 28497481"/>
              <a:gd name="connsiteY17" fmla="*/ 2978584 h 17052964"/>
              <a:gd name="connsiteX18" fmla="*/ 7866331 w 28497481"/>
              <a:gd name="connsiteY18" fmla="*/ 2864284 h 17052964"/>
              <a:gd name="connsiteX19" fmla="*/ 7332931 w 28497481"/>
              <a:gd name="connsiteY19" fmla="*/ 2769034 h 17052964"/>
              <a:gd name="connsiteX20" fmla="*/ 7028131 w 28497481"/>
              <a:gd name="connsiteY20" fmla="*/ 2730934 h 17052964"/>
              <a:gd name="connsiteX21" fmla="*/ 5808931 w 28497481"/>
              <a:gd name="connsiteY21" fmla="*/ 2502334 h 17052964"/>
              <a:gd name="connsiteX22" fmla="*/ 5046931 w 28497481"/>
              <a:gd name="connsiteY22" fmla="*/ 2292784 h 17052964"/>
              <a:gd name="connsiteX23" fmla="*/ 4303981 w 28497481"/>
              <a:gd name="connsiteY23" fmla="*/ 2121334 h 17052964"/>
              <a:gd name="connsiteX24" fmla="*/ 3484831 w 28497481"/>
              <a:gd name="connsiteY24" fmla="*/ 1854634 h 17052964"/>
              <a:gd name="connsiteX25" fmla="*/ 2951431 w 28497481"/>
              <a:gd name="connsiteY25" fmla="*/ 1626034 h 17052964"/>
              <a:gd name="connsiteX26" fmla="*/ 2398981 w 28497481"/>
              <a:gd name="connsiteY26" fmla="*/ 1283134 h 17052964"/>
              <a:gd name="connsiteX27" fmla="*/ 1979881 w 28497481"/>
              <a:gd name="connsiteY27" fmla="*/ 997384 h 17052964"/>
              <a:gd name="connsiteX28" fmla="*/ 1979881 w 28497481"/>
              <a:gd name="connsiteY28" fmla="*/ 15399184 h 17052964"/>
              <a:gd name="connsiteX29" fmla="*/ 28497481 w 28497481"/>
              <a:gd name="connsiteY29" fmla="*/ 15361084 h 17052964"/>
              <a:gd name="connsiteX30" fmla="*/ 28497481 w 28497481"/>
              <a:gd name="connsiteY30" fmla="*/ 3073834 h 17052964"/>
              <a:gd name="connsiteX0" fmla="*/ 28522824 w 28522824"/>
              <a:gd name="connsiteY0" fmla="*/ 3073834 h 17052964"/>
              <a:gd name="connsiteX1" fmla="*/ 28275174 w 28522824"/>
              <a:gd name="connsiteY1" fmla="*/ 3130984 h 17052964"/>
              <a:gd name="connsiteX2" fmla="*/ 27665574 w 28522824"/>
              <a:gd name="connsiteY2" fmla="*/ 3302434 h 17052964"/>
              <a:gd name="connsiteX3" fmla="*/ 25932024 w 28522824"/>
              <a:gd name="connsiteY3" fmla="*/ 3435784 h 17052964"/>
              <a:gd name="connsiteX4" fmla="*/ 24541374 w 28522824"/>
              <a:gd name="connsiteY4" fmla="*/ 3740584 h 17052964"/>
              <a:gd name="connsiteX5" fmla="*/ 22979274 w 28522824"/>
              <a:gd name="connsiteY5" fmla="*/ 3797734 h 17052964"/>
              <a:gd name="connsiteX6" fmla="*/ 21855324 w 28522824"/>
              <a:gd name="connsiteY6" fmla="*/ 3931084 h 17052964"/>
              <a:gd name="connsiteX7" fmla="*/ 20769474 w 28522824"/>
              <a:gd name="connsiteY7" fmla="*/ 4045384 h 17052964"/>
              <a:gd name="connsiteX8" fmla="*/ 19378824 w 28522824"/>
              <a:gd name="connsiteY8" fmla="*/ 3969184 h 17052964"/>
              <a:gd name="connsiteX9" fmla="*/ 18407274 w 28522824"/>
              <a:gd name="connsiteY9" fmla="*/ 3892984 h 17052964"/>
              <a:gd name="connsiteX10" fmla="*/ 16940424 w 28522824"/>
              <a:gd name="connsiteY10" fmla="*/ 3797734 h 17052964"/>
              <a:gd name="connsiteX11" fmla="*/ 15835524 w 28522824"/>
              <a:gd name="connsiteY11" fmla="*/ 3778684 h 17052964"/>
              <a:gd name="connsiteX12" fmla="*/ 14006724 w 28522824"/>
              <a:gd name="connsiteY12" fmla="*/ 3645334 h 17052964"/>
              <a:gd name="connsiteX13" fmla="*/ 12768474 w 28522824"/>
              <a:gd name="connsiteY13" fmla="*/ 3435784 h 17052964"/>
              <a:gd name="connsiteX14" fmla="*/ 11092074 w 28522824"/>
              <a:gd name="connsiteY14" fmla="*/ 3340534 h 17052964"/>
              <a:gd name="connsiteX15" fmla="*/ 10863474 w 28522824"/>
              <a:gd name="connsiteY15" fmla="*/ 3188134 h 17052964"/>
              <a:gd name="connsiteX16" fmla="*/ 9815724 w 28522824"/>
              <a:gd name="connsiteY16" fmla="*/ 3092884 h 17052964"/>
              <a:gd name="connsiteX17" fmla="*/ 9015624 w 28522824"/>
              <a:gd name="connsiteY17" fmla="*/ 2978584 h 17052964"/>
              <a:gd name="connsiteX18" fmla="*/ 7891674 w 28522824"/>
              <a:gd name="connsiteY18" fmla="*/ 2864284 h 17052964"/>
              <a:gd name="connsiteX19" fmla="*/ 7358274 w 28522824"/>
              <a:gd name="connsiteY19" fmla="*/ 2769034 h 17052964"/>
              <a:gd name="connsiteX20" fmla="*/ 7053474 w 28522824"/>
              <a:gd name="connsiteY20" fmla="*/ 2730934 h 17052964"/>
              <a:gd name="connsiteX21" fmla="*/ 5834274 w 28522824"/>
              <a:gd name="connsiteY21" fmla="*/ 2502334 h 17052964"/>
              <a:gd name="connsiteX22" fmla="*/ 5072274 w 28522824"/>
              <a:gd name="connsiteY22" fmla="*/ 2292784 h 17052964"/>
              <a:gd name="connsiteX23" fmla="*/ 4329324 w 28522824"/>
              <a:gd name="connsiteY23" fmla="*/ 2121334 h 17052964"/>
              <a:gd name="connsiteX24" fmla="*/ 3510174 w 28522824"/>
              <a:gd name="connsiteY24" fmla="*/ 1854634 h 17052964"/>
              <a:gd name="connsiteX25" fmla="*/ 2976774 w 28522824"/>
              <a:gd name="connsiteY25" fmla="*/ 1626034 h 17052964"/>
              <a:gd name="connsiteX26" fmla="*/ 2424324 w 28522824"/>
              <a:gd name="connsiteY26" fmla="*/ 1283134 h 17052964"/>
              <a:gd name="connsiteX27" fmla="*/ 1909974 w 28522824"/>
              <a:gd name="connsiteY27" fmla="*/ 997384 h 17052964"/>
              <a:gd name="connsiteX28" fmla="*/ 2005224 w 28522824"/>
              <a:gd name="connsiteY28" fmla="*/ 15399184 h 17052964"/>
              <a:gd name="connsiteX29" fmla="*/ 28522824 w 28522824"/>
              <a:gd name="connsiteY29" fmla="*/ 15361084 h 17052964"/>
              <a:gd name="connsiteX30" fmla="*/ 28522824 w 28522824"/>
              <a:gd name="connsiteY30" fmla="*/ 3073834 h 17052964"/>
              <a:gd name="connsiteX0" fmla="*/ 28507544 w 28507544"/>
              <a:gd name="connsiteY0" fmla="*/ 3058633 h 17037763"/>
              <a:gd name="connsiteX1" fmla="*/ 28259894 w 28507544"/>
              <a:gd name="connsiteY1" fmla="*/ 3115783 h 17037763"/>
              <a:gd name="connsiteX2" fmla="*/ 27650294 w 28507544"/>
              <a:gd name="connsiteY2" fmla="*/ 3287233 h 17037763"/>
              <a:gd name="connsiteX3" fmla="*/ 25916744 w 28507544"/>
              <a:gd name="connsiteY3" fmla="*/ 3420583 h 17037763"/>
              <a:gd name="connsiteX4" fmla="*/ 24526094 w 28507544"/>
              <a:gd name="connsiteY4" fmla="*/ 3725383 h 17037763"/>
              <a:gd name="connsiteX5" fmla="*/ 22963994 w 28507544"/>
              <a:gd name="connsiteY5" fmla="*/ 3782533 h 17037763"/>
              <a:gd name="connsiteX6" fmla="*/ 21840044 w 28507544"/>
              <a:gd name="connsiteY6" fmla="*/ 3915883 h 17037763"/>
              <a:gd name="connsiteX7" fmla="*/ 20754194 w 28507544"/>
              <a:gd name="connsiteY7" fmla="*/ 4030183 h 17037763"/>
              <a:gd name="connsiteX8" fmla="*/ 19363544 w 28507544"/>
              <a:gd name="connsiteY8" fmla="*/ 3953983 h 17037763"/>
              <a:gd name="connsiteX9" fmla="*/ 18391994 w 28507544"/>
              <a:gd name="connsiteY9" fmla="*/ 3877783 h 17037763"/>
              <a:gd name="connsiteX10" fmla="*/ 16925144 w 28507544"/>
              <a:gd name="connsiteY10" fmla="*/ 3782533 h 17037763"/>
              <a:gd name="connsiteX11" fmla="*/ 15820244 w 28507544"/>
              <a:gd name="connsiteY11" fmla="*/ 3763483 h 17037763"/>
              <a:gd name="connsiteX12" fmla="*/ 13991444 w 28507544"/>
              <a:gd name="connsiteY12" fmla="*/ 3630133 h 17037763"/>
              <a:gd name="connsiteX13" fmla="*/ 12753194 w 28507544"/>
              <a:gd name="connsiteY13" fmla="*/ 3420583 h 17037763"/>
              <a:gd name="connsiteX14" fmla="*/ 11076794 w 28507544"/>
              <a:gd name="connsiteY14" fmla="*/ 3325333 h 17037763"/>
              <a:gd name="connsiteX15" fmla="*/ 10848194 w 28507544"/>
              <a:gd name="connsiteY15" fmla="*/ 3172933 h 17037763"/>
              <a:gd name="connsiteX16" fmla="*/ 9800444 w 28507544"/>
              <a:gd name="connsiteY16" fmla="*/ 3077683 h 17037763"/>
              <a:gd name="connsiteX17" fmla="*/ 9000344 w 28507544"/>
              <a:gd name="connsiteY17" fmla="*/ 2963383 h 17037763"/>
              <a:gd name="connsiteX18" fmla="*/ 7876394 w 28507544"/>
              <a:gd name="connsiteY18" fmla="*/ 2849083 h 17037763"/>
              <a:gd name="connsiteX19" fmla="*/ 7342994 w 28507544"/>
              <a:gd name="connsiteY19" fmla="*/ 2753833 h 17037763"/>
              <a:gd name="connsiteX20" fmla="*/ 7038194 w 28507544"/>
              <a:gd name="connsiteY20" fmla="*/ 2715733 h 17037763"/>
              <a:gd name="connsiteX21" fmla="*/ 5818994 w 28507544"/>
              <a:gd name="connsiteY21" fmla="*/ 2487133 h 17037763"/>
              <a:gd name="connsiteX22" fmla="*/ 5056994 w 28507544"/>
              <a:gd name="connsiteY22" fmla="*/ 2277583 h 17037763"/>
              <a:gd name="connsiteX23" fmla="*/ 4314044 w 28507544"/>
              <a:gd name="connsiteY23" fmla="*/ 2106133 h 17037763"/>
              <a:gd name="connsiteX24" fmla="*/ 3494894 w 28507544"/>
              <a:gd name="connsiteY24" fmla="*/ 1839433 h 17037763"/>
              <a:gd name="connsiteX25" fmla="*/ 2961494 w 28507544"/>
              <a:gd name="connsiteY25" fmla="*/ 1610833 h 17037763"/>
              <a:gd name="connsiteX26" fmla="*/ 2409044 w 28507544"/>
              <a:gd name="connsiteY26" fmla="*/ 1267933 h 17037763"/>
              <a:gd name="connsiteX27" fmla="*/ 1951844 w 28507544"/>
              <a:gd name="connsiteY27" fmla="*/ 1001233 h 17037763"/>
              <a:gd name="connsiteX28" fmla="*/ 1989944 w 28507544"/>
              <a:gd name="connsiteY28" fmla="*/ 15383983 h 17037763"/>
              <a:gd name="connsiteX29" fmla="*/ 28507544 w 28507544"/>
              <a:gd name="connsiteY29" fmla="*/ 15345883 h 17037763"/>
              <a:gd name="connsiteX30" fmla="*/ 28507544 w 28507544"/>
              <a:gd name="connsiteY30" fmla="*/ 3058633 h 17037763"/>
              <a:gd name="connsiteX0" fmla="*/ 28507544 w 28507544"/>
              <a:gd name="connsiteY0" fmla="*/ 2057400 h 16036530"/>
              <a:gd name="connsiteX1" fmla="*/ 28259894 w 28507544"/>
              <a:gd name="connsiteY1" fmla="*/ 2114550 h 16036530"/>
              <a:gd name="connsiteX2" fmla="*/ 27650294 w 28507544"/>
              <a:gd name="connsiteY2" fmla="*/ 2286000 h 16036530"/>
              <a:gd name="connsiteX3" fmla="*/ 25916744 w 28507544"/>
              <a:gd name="connsiteY3" fmla="*/ 2419350 h 16036530"/>
              <a:gd name="connsiteX4" fmla="*/ 24526094 w 28507544"/>
              <a:gd name="connsiteY4" fmla="*/ 2724150 h 16036530"/>
              <a:gd name="connsiteX5" fmla="*/ 22963994 w 28507544"/>
              <a:gd name="connsiteY5" fmla="*/ 2781300 h 16036530"/>
              <a:gd name="connsiteX6" fmla="*/ 21840044 w 28507544"/>
              <a:gd name="connsiteY6" fmla="*/ 2914650 h 16036530"/>
              <a:gd name="connsiteX7" fmla="*/ 20754194 w 28507544"/>
              <a:gd name="connsiteY7" fmla="*/ 3028950 h 16036530"/>
              <a:gd name="connsiteX8" fmla="*/ 19363544 w 28507544"/>
              <a:gd name="connsiteY8" fmla="*/ 2952750 h 16036530"/>
              <a:gd name="connsiteX9" fmla="*/ 18391994 w 28507544"/>
              <a:gd name="connsiteY9" fmla="*/ 2876550 h 16036530"/>
              <a:gd name="connsiteX10" fmla="*/ 16925144 w 28507544"/>
              <a:gd name="connsiteY10" fmla="*/ 2781300 h 16036530"/>
              <a:gd name="connsiteX11" fmla="*/ 15820244 w 28507544"/>
              <a:gd name="connsiteY11" fmla="*/ 2762250 h 16036530"/>
              <a:gd name="connsiteX12" fmla="*/ 13991444 w 28507544"/>
              <a:gd name="connsiteY12" fmla="*/ 2628900 h 16036530"/>
              <a:gd name="connsiteX13" fmla="*/ 12753194 w 28507544"/>
              <a:gd name="connsiteY13" fmla="*/ 2419350 h 16036530"/>
              <a:gd name="connsiteX14" fmla="*/ 11076794 w 28507544"/>
              <a:gd name="connsiteY14" fmla="*/ 2324100 h 16036530"/>
              <a:gd name="connsiteX15" fmla="*/ 10848194 w 28507544"/>
              <a:gd name="connsiteY15" fmla="*/ 2171700 h 16036530"/>
              <a:gd name="connsiteX16" fmla="*/ 9800444 w 28507544"/>
              <a:gd name="connsiteY16" fmla="*/ 2076450 h 16036530"/>
              <a:gd name="connsiteX17" fmla="*/ 9000344 w 28507544"/>
              <a:gd name="connsiteY17" fmla="*/ 1962150 h 16036530"/>
              <a:gd name="connsiteX18" fmla="*/ 7876394 w 28507544"/>
              <a:gd name="connsiteY18" fmla="*/ 1847850 h 16036530"/>
              <a:gd name="connsiteX19" fmla="*/ 7342994 w 28507544"/>
              <a:gd name="connsiteY19" fmla="*/ 1752600 h 16036530"/>
              <a:gd name="connsiteX20" fmla="*/ 7038194 w 28507544"/>
              <a:gd name="connsiteY20" fmla="*/ 1714500 h 16036530"/>
              <a:gd name="connsiteX21" fmla="*/ 5818994 w 28507544"/>
              <a:gd name="connsiteY21" fmla="*/ 1485900 h 16036530"/>
              <a:gd name="connsiteX22" fmla="*/ 5056994 w 28507544"/>
              <a:gd name="connsiteY22" fmla="*/ 1276350 h 16036530"/>
              <a:gd name="connsiteX23" fmla="*/ 4314044 w 28507544"/>
              <a:gd name="connsiteY23" fmla="*/ 1104900 h 16036530"/>
              <a:gd name="connsiteX24" fmla="*/ 3494894 w 28507544"/>
              <a:gd name="connsiteY24" fmla="*/ 838200 h 16036530"/>
              <a:gd name="connsiteX25" fmla="*/ 2961494 w 28507544"/>
              <a:gd name="connsiteY25" fmla="*/ 609600 h 16036530"/>
              <a:gd name="connsiteX26" fmla="*/ 2409044 w 28507544"/>
              <a:gd name="connsiteY26" fmla="*/ 266700 h 16036530"/>
              <a:gd name="connsiteX27" fmla="*/ 1951844 w 28507544"/>
              <a:gd name="connsiteY27" fmla="*/ 0 h 16036530"/>
              <a:gd name="connsiteX28" fmla="*/ 1989944 w 28507544"/>
              <a:gd name="connsiteY28" fmla="*/ 14382750 h 16036530"/>
              <a:gd name="connsiteX29" fmla="*/ 28507544 w 28507544"/>
              <a:gd name="connsiteY29" fmla="*/ 14344650 h 16036530"/>
              <a:gd name="connsiteX30" fmla="*/ 28507544 w 28507544"/>
              <a:gd name="connsiteY30" fmla="*/ 2057400 h 16036530"/>
              <a:gd name="connsiteX0" fmla="*/ 28732898 w 28732898"/>
              <a:gd name="connsiteY0" fmla="*/ 2547262 h 16073599"/>
              <a:gd name="connsiteX1" fmla="*/ 28485248 w 28732898"/>
              <a:gd name="connsiteY1" fmla="*/ 2604412 h 16073599"/>
              <a:gd name="connsiteX2" fmla="*/ 27875648 w 28732898"/>
              <a:gd name="connsiteY2" fmla="*/ 2775862 h 16073599"/>
              <a:gd name="connsiteX3" fmla="*/ 26142098 w 28732898"/>
              <a:gd name="connsiteY3" fmla="*/ 2909212 h 16073599"/>
              <a:gd name="connsiteX4" fmla="*/ 24751448 w 28732898"/>
              <a:gd name="connsiteY4" fmla="*/ 3214012 h 16073599"/>
              <a:gd name="connsiteX5" fmla="*/ 23189348 w 28732898"/>
              <a:gd name="connsiteY5" fmla="*/ 3271162 h 16073599"/>
              <a:gd name="connsiteX6" fmla="*/ 22065398 w 28732898"/>
              <a:gd name="connsiteY6" fmla="*/ 3404512 h 16073599"/>
              <a:gd name="connsiteX7" fmla="*/ 20979548 w 28732898"/>
              <a:gd name="connsiteY7" fmla="*/ 3518812 h 16073599"/>
              <a:gd name="connsiteX8" fmla="*/ 19588898 w 28732898"/>
              <a:gd name="connsiteY8" fmla="*/ 3442612 h 16073599"/>
              <a:gd name="connsiteX9" fmla="*/ 18617348 w 28732898"/>
              <a:gd name="connsiteY9" fmla="*/ 3366412 h 16073599"/>
              <a:gd name="connsiteX10" fmla="*/ 17150498 w 28732898"/>
              <a:gd name="connsiteY10" fmla="*/ 3271162 h 16073599"/>
              <a:gd name="connsiteX11" fmla="*/ 16045598 w 28732898"/>
              <a:gd name="connsiteY11" fmla="*/ 3252112 h 16073599"/>
              <a:gd name="connsiteX12" fmla="*/ 14216798 w 28732898"/>
              <a:gd name="connsiteY12" fmla="*/ 3118762 h 16073599"/>
              <a:gd name="connsiteX13" fmla="*/ 12978548 w 28732898"/>
              <a:gd name="connsiteY13" fmla="*/ 2909212 h 16073599"/>
              <a:gd name="connsiteX14" fmla="*/ 11302148 w 28732898"/>
              <a:gd name="connsiteY14" fmla="*/ 2813962 h 16073599"/>
              <a:gd name="connsiteX15" fmla="*/ 11073548 w 28732898"/>
              <a:gd name="connsiteY15" fmla="*/ 2661562 h 16073599"/>
              <a:gd name="connsiteX16" fmla="*/ 10025798 w 28732898"/>
              <a:gd name="connsiteY16" fmla="*/ 2566312 h 16073599"/>
              <a:gd name="connsiteX17" fmla="*/ 9225698 w 28732898"/>
              <a:gd name="connsiteY17" fmla="*/ 2452012 h 16073599"/>
              <a:gd name="connsiteX18" fmla="*/ 8101748 w 28732898"/>
              <a:gd name="connsiteY18" fmla="*/ 2337712 h 16073599"/>
              <a:gd name="connsiteX19" fmla="*/ 7568348 w 28732898"/>
              <a:gd name="connsiteY19" fmla="*/ 2242462 h 16073599"/>
              <a:gd name="connsiteX20" fmla="*/ 7263548 w 28732898"/>
              <a:gd name="connsiteY20" fmla="*/ 2204362 h 16073599"/>
              <a:gd name="connsiteX21" fmla="*/ 6044348 w 28732898"/>
              <a:gd name="connsiteY21" fmla="*/ 1975762 h 16073599"/>
              <a:gd name="connsiteX22" fmla="*/ 5282348 w 28732898"/>
              <a:gd name="connsiteY22" fmla="*/ 1766212 h 16073599"/>
              <a:gd name="connsiteX23" fmla="*/ 4539398 w 28732898"/>
              <a:gd name="connsiteY23" fmla="*/ 1594762 h 16073599"/>
              <a:gd name="connsiteX24" fmla="*/ 3720248 w 28732898"/>
              <a:gd name="connsiteY24" fmla="*/ 1328062 h 16073599"/>
              <a:gd name="connsiteX25" fmla="*/ 3186848 w 28732898"/>
              <a:gd name="connsiteY25" fmla="*/ 1099462 h 16073599"/>
              <a:gd name="connsiteX26" fmla="*/ 2634398 w 28732898"/>
              <a:gd name="connsiteY26" fmla="*/ 756562 h 16073599"/>
              <a:gd name="connsiteX27" fmla="*/ 2177198 w 28732898"/>
              <a:gd name="connsiteY27" fmla="*/ 489862 h 16073599"/>
              <a:gd name="connsiteX28" fmla="*/ 1624749 w 28732898"/>
              <a:gd name="connsiteY28" fmla="*/ 7976511 h 16073599"/>
              <a:gd name="connsiteX29" fmla="*/ 2215298 w 28732898"/>
              <a:gd name="connsiteY29" fmla="*/ 14872612 h 16073599"/>
              <a:gd name="connsiteX30" fmla="*/ 28732898 w 28732898"/>
              <a:gd name="connsiteY30" fmla="*/ 14834512 h 16073599"/>
              <a:gd name="connsiteX31" fmla="*/ 28732898 w 28732898"/>
              <a:gd name="connsiteY31" fmla="*/ 2547262 h 16073599"/>
              <a:gd name="connsiteX0" fmla="*/ 28732898 w 28732898"/>
              <a:gd name="connsiteY0" fmla="*/ 2547262 h 16073599"/>
              <a:gd name="connsiteX1" fmla="*/ 28485248 w 28732898"/>
              <a:gd name="connsiteY1" fmla="*/ 2604412 h 16073599"/>
              <a:gd name="connsiteX2" fmla="*/ 27875648 w 28732898"/>
              <a:gd name="connsiteY2" fmla="*/ 2775862 h 16073599"/>
              <a:gd name="connsiteX3" fmla="*/ 26142098 w 28732898"/>
              <a:gd name="connsiteY3" fmla="*/ 2909212 h 16073599"/>
              <a:gd name="connsiteX4" fmla="*/ 24751448 w 28732898"/>
              <a:gd name="connsiteY4" fmla="*/ 3214012 h 16073599"/>
              <a:gd name="connsiteX5" fmla="*/ 23189348 w 28732898"/>
              <a:gd name="connsiteY5" fmla="*/ 3271162 h 16073599"/>
              <a:gd name="connsiteX6" fmla="*/ 22065398 w 28732898"/>
              <a:gd name="connsiteY6" fmla="*/ 3404512 h 16073599"/>
              <a:gd name="connsiteX7" fmla="*/ 20979548 w 28732898"/>
              <a:gd name="connsiteY7" fmla="*/ 3518812 h 16073599"/>
              <a:gd name="connsiteX8" fmla="*/ 19588898 w 28732898"/>
              <a:gd name="connsiteY8" fmla="*/ 3442612 h 16073599"/>
              <a:gd name="connsiteX9" fmla="*/ 18617348 w 28732898"/>
              <a:gd name="connsiteY9" fmla="*/ 3366412 h 16073599"/>
              <a:gd name="connsiteX10" fmla="*/ 17150498 w 28732898"/>
              <a:gd name="connsiteY10" fmla="*/ 3271162 h 16073599"/>
              <a:gd name="connsiteX11" fmla="*/ 16045598 w 28732898"/>
              <a:gd name="connsiteY11" fmla="*/ 3252112 h 16073599"/>
              <a:gd name="connsiteX12" fmla="*/ 14216798 w 28732898"/>
              <a:gd name="connsiteY12" fmla="*/ 3118762 h 16073599"/>
              <a:gd name="connsiteX13" fmla="*/ 12978548 w 28732898"/>
              <a:gd name="connsiteY13" fmla="*/ 2909212 h 16073599"/>
              <a:gd name="connsiteX14" fmla="*/ 11302148 w 28732898"/>
              <a:gd name="connsiteY14" fmla="*/ 2813962 h 16073599"/>
              <a:gd name="connsiteX15" fmla="*/ 11073548 w 28732898"/>
              <a:gd name="connsiteY15" fmla="*/ 2661562 h 16073599"/>
              <a:gd name="connsiteX16" fmla="*/ 10025798 w 28732898"/>
              <a:gd name="connsiteY16" fmla="*/ 2566312 h 16073599"/>
              <a:gd name="connsiteX17" fmla="*/ 9225698 w 28732898"/>
              <a:gd name="connsiteY17" fmla="*/ 2452012 h 16073599"/>
              <a:gd name="connsiteX18" fmla="*/ 8101748 w 28732898"/>
              <a:gd name="connsiteY18" fmla="*/ 2337712 h 16073599"/>
              <a:gd name="connsiteX19" fmla="*/ 7568348 w 28732898"/>
              <a:gd name="connsiteY19" fmla="*/ 2242462 h 16073599"/>
              <a:gd name="connsiteX20" fmla="*/ 7263548 w 28732898"/>
              <a:gd name="connsiteY20" fmla="*/ 2204362 h 16073599"/>
              <a:gd name="connsiteX21" fmla="*/ 6044348 w 28732898"/>
              <a:gd name="connsiteY21" fmla="*/ 1975762 h 16073599"/>
              <a:gd name="connsiteX22" fmla="*/ 5282348 w 28732898"/>
              <a:gd name="connsiteY22" fmla="*/ 1766212 h 16073599"/>
              <a:gd name="connsiteX23" fmla="*/ 4539398 w 28732898"/>
              <a:gd name="connsiteY23" fmla="*/ 1594762 h 16073599"/>
              <a:gd name="connsiteX24" fmla="*/ 3720248 w 28732898"/>
              <a:gd name="connsiteY24" fmla="*/ 1328062 h 16073599"/>
              <a:gd name="connsiteX25" fmla="*/ 3186848 w 28732898"/>
              <a:gd name="connsiteY25" fmla="*/ 1099462 h 16073599"/>
              <a:gd name="connsiteX26" fmla="*/ 2634398 w 28732898"/>
              <a:gd name="connsiteY26" fmla="*/ 756562 h 16073599"/>
              <a:gd name="connsiteX27" fmla="*/ 2177198 w 28732898"/>
              <a:gd name="connsiteY27" fmla="*/ 489862 h 16073599"/>
              <a:gd name="connsiteX28" fmla="*/ 1624749 w 28732898"/>
              <a:gd name="connsiteY28" fmla="*/ 7976511 h 16073599"/>
              <a:gd name="connsiteX29" fmla="*/ 2215298 w 28732898"/>
              <a:gd name="connsiteY29" fmla="*/ 14872612 h 16073599"/>
              <a:gd name="connsiteX30" fmla="*/ 28732898 w 28732898"/>
              <a:gd name="connsiteY30" fmla="*/ 14834512 h 16073599"/>
              <a:gd name="connsiteX31" fmla="*/ 28732898 w 28732898"/>
              <a:gd name="connsiteY31" fmla="*/ 2547262 h 16073599"/>
              <a:gd name="connsiteX0" fmla="*/ 27108149 w 27108149"/>
              <a:gd name="connsiteY0" fmla="*/ 2547262 h 16073599"/>
              <a:gd name="connsiteX1" fmla="*/ 26860499 w 27108149"/>
              <a:gd name="connsiteY1" fmla="*/ 2604412 h 16073599"/>
              <a:gd name="connsiteX2" fmla="*/ 26250899 w 27108149"/>
              <a:gd name="connsiteY2" fmla="*/ 2775862 h 16073599"/>
              <a:gd name="connsiteX3" fmla="*/ 24517349 w 27108149"/>
              <a:gd name="connsiteY3" fmla="*/ 2909212 h 16073599"/>
              <a:gd name="connsiteX4" fmla="*/ 23126699 w 27108149"/>
              <a:gd name="connsiteY4" fmla="*/ 3214012 h 16073599"/>
              <a:gd name="connsiteX5" fmla="*/ 21564599 w 27108149"/>
              <a:gd name="connsiteY5" fmla="*/ 3271162 h 16073599"/>
              <a:gd name="connsiteX6" fmla="*/ 20440649 w 27108149"/>
              <a:gd name="connsiteY6" fmla="*/ 3404512 h 16073599"/>
              <a:gd name="connsiteX7" fmla="*/ 19354799 w 27108149"/>
              <a:gd name="connsiteY7" fmla="*/ 3518812 h 16073599"/>
              <a:gd name="connsiteX8" fmla="*/ 17964149 w 27108149"/>
              <a:gd name="connsiteY8" fmla="*/ 3442612 h 16073599"/>
              <a:gd name="connsiteX9" fmla="*/ 16992599 w 27108149"/>
              <a:gd name="connsiteY9" fmla="*/ 3366412 h 16073599"/>
              <a:gd name="connsiteX10" fmla="*/ 15525749 w 27108149"/>
              <a:gd name="connsiteY10" fmla="*/ 3271162 h 16073599"/>
              <a:gd name="connsiteX11" fmla="*/ 14420849 w 27108149"/>
              <a:gd name="connsiteY11" fmla="*/ 3252112 h 16073599"/>
              <a:gd name="connsiteX12" fmla="*/ 12592049 w 27108149"/>
              <a:gd name="connsiteY12" fmla="*/ 3118762 h 16073599"/>
              <a:gd name="connsiteX13" fmla="*/ 11353799 w 27108149"/>
              <a:gd name="connsiteY13" fmla="*/ 2909212 h 16073599"/>
              <a:gd name="connsiteX14" fmla="*/ 9677399 w 27108149"/>
              <a:gd name="connsiteY14" fmla="*/ 2813962 h 16073599"/>
              <a:gd name="connsiteX15" fmla="*/ 9448799 w 27108149"/>
              <a:gd name="connsiteY15" fmla="*/ 2661562 h 16073599"/>
              <a:gd name="connsiteX16" fmla="*/ 8401049 w 27108149"/>
              <a:gd name="connsiteY16" fmla="*/ 2566312 h 16073599"/>
              <a:gd name="connsiteX17" fmla="*/ 7600949 w 27108149"/>
              <a:gd name="connsiteY17" fmla="*/ 2452012 h 16073599"/>
              <a:gd name="connsiteX18" fmla="*/ 6476999 w 27108149"/>
              <a:gd name="connsiteY18" fmla="*/ 2337712 h 16073599"/>
              <a:gd name="connsiteX19" fmla="*/ 5943599 w 27108149"/>
              <a:gd name="connsiteY19" fmla="*/ 2242462 h 16073599"/>
              <a:gd name="connsiteX20" fmla="*/ 5638799 w 27108149"/>
              <a:gd name="connsiteY20" fmla="*/ 2204362 h 16073599"/>
              <a:gd name="connsiteX21" fmla="*/ 4419599 w 27108149"/>
              <a:gd name="connsiteY21" fmla="*/ 1975762 h 16073599"/>
              <a:gd name="connsiteX22" fmla="*/ 3657599 w 27108149"/>
              <a:gd name="connsiteY22" fmla="*/ 1766212 h 16073599"/>
              <a:gd name="connsiteX23" fmla="*/ 2914649 w 27108149"/>
              <a:gd name="connsiteY23" fmla="*/ 1594762 h 16073599"/>
              <a:gd name="connsiteX24" fmla="*/ 2095499 w 27108149"/>
              <a:gd name="connsiteY24" fmla="*/ 1328062 h 16073599"/>
              <a:gd name="connsiteX25" fmla="*/ 1562099 w 27108149"/>
              <a:gd name="connsiteY25" fmla="*/ 1099462 h 16073599"/>
              <a:gd name="connsiteX26" fmla="*/ 1009649 w 27108149"/>
              <a:gd name="connsiteY26" fmla="*/ 756562 h 16073599"/>
              <a:gd name="connsiteX27" fmla="*/ 552449 w 27108149"/>
              <a:gd name="connsiteY27" fmla="*/ 489862 h 16073599"/>
              <a:gd name="connsiteX28" fmla="*/ 0 w 27108149"/>
              <a:gd name="connsiteY28" fmla="*/ 7976511 h 16073599"/>
              <a:gd name="connsiteX29" fmla="*/ 590549 w 27108149"/>
              <a:gd name="connsiteY29" fmla="*/ 14872612 h 16073599"/>
              <a:gd name="connsiteX30" fmla="*/ 27108149 w 27108149"/>
              <a:gd name="connsiteY30" fmla="*/ 14834512 h 16073599"/>
              <a:gd name="connsiteX31" fmla="*/ 27108149 w 27108149"/>
              <a:gd name="connsiteY31" fmla="*/ 2547262 h 16073599"/>
              <a:gd name="connsiteX0" fmla="*/ 26555700 w 26555700"/>
              <a:gd name="connsiteY0" fmla="*/ 2547262 h 16073599"/>
              <a:gd name="connsiteX1" fmla="*/ 26308050 w 26555700"/>
              <a:gd name="connsiteY1" fmla="*/ 2604412 h 16073599"/>
              <a:gd name="connsiteX2" fmla="*/ 25698450 w 26555700"/>
              <a:gd name="connsiteY2" fmla="*/ 2775862 h 16073599"/>
              <a:gd name="connsiteX3" fmla="*/ 23964900 w 26555700"/>
              <a:gd name="connsiteY3" fmla="*/ 2909212 h 16073599"/>
              <a:gd name="connsiteX4" fmla="*/ 22574250 w 26555700"/>
              <a:gd name="connsiteY4" fmla="*/ 3214012 h 16073599"/>
              <a:gd name="connsiteX5" fmla="*/ 21012150 w 26555700"/>
              <a:gd name="connsiteY5" fmla="*/ 3271162 h 16073599"/>
              <a:gd name="connsiteX6" fmla="*/ 19888200 w 26555700"/>
              <a:gd name="connsiteY6" fmla="*/ 3404512 h 16073599"/>
              <a:gd name="connsiteX7" fmla="*/ 18802350 w 26555700"/>
              <a:gd name="connsiteY7" fmla="*/ 3518812 h 16073599"/>
              <a:gd name="connsiteX8" fmla="*/ 17411700 w 26555700"/>
              <a:gd name="connsiteY8" fmla="*/ 3442612 h 16073599"/>
              <a:gd name="connsiteX9" fmla="*/ 16440150 w 26555700"/>
              <a:gd name="connsiteY9" fmla="*/ 3366412 h 16073599"/>
              <a:gd name="connsiteX10" fmla="*/ 14973300 w 26555700"/>
              <a:gd name="connsiteY10" fmla="*/ 3271162 h 16073599"/>
              <a:gd name="connsiteX11" fmla="*/ 13868400 w 26555700"/>
              <a:gd name="connsiteY11" fmla="*/ 3252112 h 16073599"/>
              <a:gd name="connsiteX12" fmla="*/ 12039600 w 26555700"/>
              <a:gd name="connsiteY12" fmla="*/ 3118762 h 16073599"/>
              <a:gd name="connsiteX13" fmla="*/ 10801350 w 26555700"/>
              <a:gd name="connsiteY13" fmla="*/ 2909212 h 16073599"/>
              <a:gd name="connsiteX14" fmla="*/ 9124950 w 26555700"/>
              <a:gd name="connsiteY14" fmla="*/ 2813962 h 16073599"/>
              <a:gd name="connsiteX15" fmla="*/ 8896350 w 26555700"/>
              <a:gd name="connsiteY15" fmla="*/ 2661562 h 16073599"/>
              <a:gd name="connsiteX16" fmla="*/ 7848600 w 26555700"/>
              <a:gd name="connsiteY16" fmla="*/ 2566312 h 16073599"/>
              <a:gd name="connsiteX17" fmla="*/ 7048500 w 26555700"/>
              <a:gd name="connsiteY17" fmla="*/ 2452012 h 16073599"/>
              <a:gd name="connsiteX18" fmla="*/ 5924550 w 26555700"/>
              <a:gd name="connsiteY18" fmla="*/ 2337712 h 16073599"/>
              <a:gd name="connsiteX19" fmla="*/ 5391150 w 26555700"/>
              <a:gd name="connsiteY19" fmla="*/ 2242462 h 16073599"/>
              <a:gd name="connsiteX20" fmla="*/ 5086350 w 26555700"/>
              <a:gd name="connsiteY20" fmla="*/ 2204362 h 16073599"/>
              <a:gd name="connsiteX21" fmla="*/ 3867150 w 26555700"/>
              <a:gd name="connsiteY21" fmla="*/ 1975762 h 16073599"/>
              <a:gd name="connsiteX22" fmla="*/ 3105150 w 26555700"/>
              <a:gd name="connsiteY22" fmla="*/ 1766212 h 16073599"/>
              <a:gd name="connsiteX23" fmla="*/ 2362200 w 26555700"/>
              <a:gd name="connsiteY23" fmla="*/ 1594762 h 16073599"/>
              <a:gd name="connsiteX24" fmla="*/ 1543050 w 26555700"/>
              <a:gd name="connsiteY24" fmla="*/ 1328062 h 16073599"/>
              <a:gd name="connsiteX25" fmla="*/ 1009650 w 26555700"/>
              <a:gd name="connsiteY25" fmla="*/ 1099462 h 16073599"/>
              <a:gd name="connsiteX26" fmla="*/ 457200 w 26555700"/>
              <a:gd name="connsiteY26" fmla="*/ 756562 h 16073599"/>
              <a:gd name="connsiteX27" fmla="*/ 0 w 26555700"/>
              <a:gd name="connsiteY27" fmla="*/ 489862 h 16073599"/>
              <a:gd name="connsiteX28" fmla="*/ 38100 w 26555700"/>
              <a:gd name="connsiteY28" fmla="*/ 14872612 h 16073599"/>
              <a:gd name="connsiteX29" fmla="*/ 26555700 w 26555700"/>
              <a:gd name="connsiteY29" fmla="*/ 14834512 h 16073599"/>
              <a:gd name="connsiteX30" fmla="*/ 26555700 w 26555700"/>
              <a:gd name="connsiteY30" fmla="*/ 2547262 h 16073599"/>
              <a:gd name="connsiteX0" fmla="*/ 26555700 w 26555700"/>
              <a:gd name="connsiteY0" fmla="*/ 2057400 h 15583737"/>
              <a:gd name="connsiteX1" fmla="*/ 26308050 w 26555700"/>
              <a:gd name="connsiteY1" fmla="*/ 2114550 h 15583737"/>
              <a:gd name="connsiteX2" fmla="*/ 25698450 w 26555700"/>
              <a:gd name="connsiteY2" fmla="*/ 2286000 h 15583737"/>
              <a:gd name="connsiteX3" fmla="*/ 23964900 w 26555700"/>
              <a:gd name="connsiteY3" fmla="*/ 2419350 h 15583737"/>
              <a:gd name="connsiteX4" fmla="*/ 22574250 w 26555700"/>
              <a:gd name="connsiteY4" fmla="*/ 2724150 h 15583737"/>
              <a:gd name="connsiteX5" fmla="*/ 21012150 w 26555700"/>
              <a:gd name="connsiteY5" fmla="*/ 2781300 h 15583737"/>
              <a:gd name="connsiteX6" fmla="*/ 19888200 w 26555700"/>
              <a:gd name="connsiteY6" fmla="*/ 2914650 h 15583737"/>
              <a:gd name="connsiteX7" fmla="*/ 18802350 w 26555700"/>
              <a:gd name="connsiteY7" fmla="*/ 3028950 h 15583737"/>
              <a:gd name="connsiteX8" fmla="*/ 17411700 w 26555700"/>
              <a:gd name="connsiteY8" fmla="*/ 2952750 h 15583737"/>
              <a:gd name="connsiteX9" fmla="*/ 16440150 w 26555700"/>
              <a:gd name="connsiteY9" fmla="*/ 2876550 h 15583737"/>
              <a:gd name="connsiteX10" fmla="*/ 14973300 w 26555700"/>
              <a:gd name="connsiteY10" fmla="*/ 2781300 h 15583737"/>
              <a:gd name="connsiteX11" fmla="*/ 13868400 w 26555700"/>
              <a:gd name="connsiteY11" fmla="*/ 2762250 h 15583737"/>
              <a:gd name="connsiteX12" fmla="*/ 12039600 w 26555700"/>
              <a:gd name="connsiteY12" fmla="*/ 2628900 h 15583737"/>
              <a:gd name="connsiteX13" fmla="*/ 10801350 w 26555700"/>
              <a:gd name="connsiteY13" fmla="*/ 2419350 h 15583737"/>
              <a:gd name="connsiteX14" fmla="*/ 9124950 w 26555700"/>
              <a:gd name="connsiteY14" fmla="*/ 2324100 h 15583737"/>
              <a:gd name="connsiteX15" fmla="*/ 8896350 w 26555700"/>
              <a:gd name="connsiteY15" fmla="*/ 2171700 h 15583737"/>
              <a:gd name="connsiteX16" fmla="*/ 7848600 w 26555700"/>
              <a:gd name="connsiteY16" fmla="*/ 2076450 h 15583737"/>
              <a:gd name="connsiteX17" fmla="*/ 7048500 w 26555700"/>
              <a:gd name="connsiteY17" fmla="*/ 1962150 h 15583737"/>
              <a:gd name="connsiteX18" fmla="*/ 5924550 w 26555700"/>
              <a:gd name="connsiteY18" fmla="*/ 1847850 h 15583737"/>
              <a:gd name="connsiteX19" fmla="*/ 5391150 w 26555700"/>
              <a:gd name="connsiteY19" fmla="*/ 1752600 h 15583737"/>
              <a:gd name="connsiteX20" fmla="*/ 5086350 w 26555700"/>
              <a:gd name="connsiteY20" fmla="*/ 1714500 h 15583737"/>
              <a:gd name="connsiteX21" fmla="*/ 3867150 w 26555700"/>
              <a:gd name="connsiteY21" fmla="*/ 1485900 h 15583737"/>
              <a:gd name="connsiteX22" fmla="*/ 3105150 w 26555700"/>
              <a:gd name="connsiteY22" fmla="*/ 1276350 h 15583737"/>
              <a:gd name="connsiteX23" fmla="*/ 2362200 w 26555700"/>
              <a:gd name="connsiteY23" fmla="*/ 1104900 h 15583737"/>
              <a:gd name="connsiteX24" fmla="*/ 1543050 w 26555700"/>
              <a:gd name="connsiteY24" fmla="*/ 838200 h 15583737"/>
              <a:gd name="connsiteX25" fmla="*/ 1009650 w 26555700"/>
              <a:gd name="connsiteY25" fmla="*/ 609600 h 15583737"/>
              <a:gd name="connsiteX26" fmla="*/ 457200 w 26555700"/>
              <a:gd name="connsiteY26" fmla="*/ 266700 h 15583737"/>
              <a:gd name="connsiteX27" fmla="*/ 0 w 26555700"/>
              <a:gd name="connsiteY27" fmla="*/ 0 h 15583737"/>
              <a:gd name="connsiteX28" fmla="*/ 38100 w 26555700"/>
              <a:gd name="connsiteY28" fmla="*/ 14382750 h 15583737"/>
              <a:gd name="connsiteX29" fmla="*/ 26555700 w 26555700"/>
              <a:gd name="connsiteY29" fmla="*/ 14344650 h 15583737"/>
              <a:gd name="connsiteX30" fmla="*/ 26555700 w 26555700"/>
              <a:gd name="connsiteY30" fmla="*/ 2057400 h 15583737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02350 w 26555700"/>
              <a:gd name="connsiteY7" fmla="*/ 30289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124950 w 26555700"/>
              <a:gd name="connsiteY14" fmla="*/ 2324100 h 14382750"/>
              <a:gd name="connsiteX15" fmla="*/ 8896350 w 26555700"/>
              <a:gd name="connsiteY15" fmla="*/ 217170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867150 w 26555700"/>
              <a:gd name="connsiteY21" fmla="*/ 1485900 h 14382750"/>
              <a:gd name="connsiteX22" fmla="*/ 3105150 w 26555700"/>
              <a:gd name="connsiteY22" fmla="*/ 1276350 h 14382750"/>
              <a:gd name="connsiteX23" fmla="*/ 2362200 w 26555700"/>
              <a:gd name="connsiteY23" fmla="*/ 1104900 h 14382750"/>
              <a:gd name="connsiteX24" fmla="*/ 1543050 w 26555700"/>
              <a:gd name="connsiteY24" fmla="*/ 838200 h 14382750"/>
              <a:gd name="connsiteX25" fmla="*/ 1009650 w 26555700"/>
              <a:gd name="connsiteY25" fmla="*/ 609600 h 14382750"/>
              <a:gd name="connsiteX26" fmla="*/ 457200 w 26555700"/>
              <a:gd name="connsiteY26" fmla="*/ 26670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124950 w 26555700"/>
              <a:gd name="connsiteY14" fmla="*/ 2324100 h 14382750"/>
              <a:gd name="connsiteX15" fmla="*/ 8896350 w 26555700"/>
              <a:gd name="connsiteY15" fmla="*/ 217170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867150 w 26555700"/>
              <a:gd name="connsiteY21" fmla="*/ 1485900 h 14382750"/>
              <a:gd name="connsiteX22" fmla="*/ 3105150 w 26555700"/>
              <a:gd name="connsiteY22" fmla="*/ 1276350 h 14382750"/>
              <a:gd name="connsiteX23" fmla="*/ 2362200 w 26555700"/>
              <a:gd name="connsiteY23" fmla="*/ 1104900 h 14382750"/>
              <a:gd name="connsiteX24" fmla="*/ 1543050 w 26555700"/>
              <a:gd name="connsiteY24" fmla="*/ 838200 h 14382750"/>
              <a:gd name="connsiteX25" fmla="*/ 1009650 w 26555700"/>
              <a:gd name="connsiteY25" fmla="*/ 609600 h 14382750"/>
              <a:gd name="connsiteX26" fmla="*/ 457200 w 26555700"/>
              <a:gd name="connsiteY26" fmla="*/ 26670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124950 w 26555700"/>
              <a:gd name="connsiteY14" fmla="*/ 23241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867150 w 26555700"/>
              <a:gd name="connsiteY21" fmla="*/ 1485900 h 14382750"/>
              <a:gd name="connsiteX22" fmla="*/ 3105150 w 26555700"/>
              <a:gd name="connsiteY22" fmla="*/ 1276350 h 14382750"/>
              <a:gd name="connsiteX23" fmla="*/ 2362200 w 26555700"/>
              <a:gd name="connsiteY23" fmla="*/ 1104900 h 14382750"/>
              <a:gd name="connsiteX24" fmla="*/ 1543050 w 26555700"/>
              <a:gd name="connsiteY24" fmla="*/ 838200 h 14382750"/>
              <a:gd name="connsiteX25" fmla="*/ 1009650 w 26555700"/>
              <a:gd name="connsiteY25" fmla="*/ 609600 h 14382750"/>
              <a:gd name="connsiteX26" fmla="*/ 457200 w 26555700"/>
              <a:gd name="connsiteY26" fmla="*/ 26670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163050 w 26555700"/>
              <a:gd name="connsiteY14" fmla="*/ 21717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867150 w 26555700"/>
              <a:gd name="connsiteY21" fmla="*/ 1485900 h 14382750"/>
              <a:gd name="connsiteX22" fmla="*/ 3105150 w 26555700"/>
              <a:gd name="connsiteY22" fmla="*/ 1276350 h 14382750"/>
              <a:gd name="connsiteX23" fmla="*/ 2362200 w 26555700"/>
              <a:gd name="connsiteY23" fmla="*/ 1104900 h 14382750"/>
              <a:gd name="connsiteX24" fmla="*/ 1543050 w 26555700"/>
              <a:gd name="connsiteY24" fmla="*/ 838200 h 14382750"/>
              <a:gd name="connsiteX25" fmla="*/ 1009650 w 26555700"/>
              <a:gd name="connsiteY25" fmla="*/ 609600 h 14382750"/>
              <a:gd name="connsiteX26" fmla="*/ 457200 w 26555700"/>
              <a:gd name="connsiteY26" fmla="*/ 26670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163050 w 26555700"/>
              <a:gd name="connsiteY14" fmla="*/ 21717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924300 w 26555700"/>
              <a:gd name="connsiteY21" fmla="*/ 1428750 h 14382750"/>
              <a:gd name="connsiteX22" fmla="*/ 3105150 w 26555700"/>
              <a:gd name="connsiteY22" fmla="*/ 1276350 h 14382750"/>
              <a:gd name="connsiteX23" fmla="*/ 2362200 w 26555700"/>
              <a:gd name="connsiteY23" fmla="*/ 1104900 h 14382750"/>
              <a:gd name="connsiteX24" fmla="*/ 1543050 w 26555700"/>
              <a:gd name="connsiteY24" fmla="*/ 838200 h 14382750"/>
              <a:gd name="connsiteX25" fmla="*/ 1009650 w 26555700"/>
              <a:gd name="connsiteY25" fmla="*/ 609600 h 14382750"/>
              <a:gd name="connsiteX26" fmla="*/ 457200 w 26555700"/>
              <a:gd name="connsiteY26" fmla="*/ 26670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696450 w 26555700"/>
              <a:gd name="connsiteY14" fmla="*/ 22860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924300 w 26555700"/>
              <a:gd name="connsiteY21" fmla="*/ 1428750 h 14382750"/>
              <a:gd name="connsiteX22" fmla="*/ 3105150 w 26555700"/>
              <a:gd name="connsiteY22" fmla="*/ 1276350 h 14382750"/>
              <a:gd name="connsiteX23" fmla="*/ 2362200 w 26555700"/>
              <a:gd name="connsiteY23" fmla="*/ 1104900 h 14382750"/>
              <a:gd name="connsiteX24" fmla="*/ 1543050 w 26555700"/>
              <a:gd name="connsiteY24" fmla="*/ 838200 h 14382750"/>
              <a:gd name="connsiteX25" fmla="*/ 1009650 w 26555700"/>
              <a:gd name="connsiteY25" fmla="*/ 609600 h 14382750"/>
              <a:gd name="connsiteX26" fmla="*/ 457200 w 26555700"/>
              <a:gd name="connsiteY26" fmla="*/ 26670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696450 w 26555700"/>
              <a:gd name="connsiteY14" fmla="*/ 22860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924300 w 26555700"/>
              <a:gd name="connsiteY21" fmla="*/ 1428750 h 14382750"/>
              <a:gd name="connsiteX22" fmla="*/ 3105150 w 26555700"/>
              <a:gd name="connsiteY22" fmla="*/ 1276350 h 14382750"/>
              <a:gd name="connsiteX23" fmla="*/ 2362200 w 26555700"/>
              <a:gd name="connsiteY23" fmla="*/ 1104900 h 14382750"/>
              <a:gd name="connsiteX24" fmla="*/ 1543050 w 26555700"/>
              <a:gd name="connsiteY24" fmla="*/ 838200 h 14382750"/>
              <a:gd name="connsiteX25" fmla="*/ 1009650 w 26555700"/>
              <a:gd name="connsiteY25" fmla="*/ 609600 h 14382750"/>
              <a:gd name="connsiteX26" fmla="*/ 236220 w 26555700"/>
              <a:gd name="connsiteY26" fmla="*/ 33147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696450 w 26555700"/>
              <a:gd name="connsiteY14" fmla="*/ 22860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924300 w 26555700"/>
              <a:gd name="connsiteY21" fmla="*/ 1428750 h 14382750"/>
              <a:gd name="connsiteX22" fmla="*/ 3105150 w 26555700"/>
              <a:gd name="connsiteY22" fmla="*/ 1276350 h 14382750"/>
              <a:gd name="connsiteX23" fmla="*/ 2362200 w 26555700"/>
              <a:gd name="connsiteY23" fmla="*/ 1104900 h 14382750"/>
              <a:gd name="connsiteX24" fmla="*/ 1543050 w 26555700"/>
              <a:gd name="connsiteY24" fmla="*/ 838200 h 14382750"/>
              <a:gd name="connsiteX25" fmla="*/ 982980 w 26555700"/>
              <a:gd name="connsiteY25" fmla="*/ 666750 h 14382750"/>
              <a:gd name="connsiteX26" fmla="*/ 236220 w 26555700"/>
              <a:gd name="connsiteY26" fmla="*/ 33147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696450 w 26555700"/>
              <a:gd name="connsiteY14" fmla="*/ 22860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924300 w 26555700"/>
              <a:gd name="connsiteY21" fmla="*/ 1428750 h 14382750"/>
              <a:gd name="connsiteX22" fmla="*/ 3105150 w 26555700"/>
              <a:gd name="connsiteY22" fmla="*/ 1276350 h 14382750"/>
              <a:gd name="connsiteX23" fmla="*/ 2362200 w 26555700"/>
              <a:gd name="connsiteY23" fmla="*/ 1104900 h 14382750"/>
              <a:gd name="connsiteX24" fmla="*/ 1535430 w 26555700"/>
              <a:gd name="connsiteY24" fmla="*/ 895350 h 14382750"/>
              <a:gd name="connsiteX25" fmla="*/ 982980 w 26555700"/>
              <a:gd name="connsiteY25" fmla="*/ 666750 h 14382750"/>
              <a:gd name="connsiteX26" fmla="*/ 236220 w 26555700"/>
              <a:gd name="connsiteY26" fmla="*/ 33147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696450 w 26555700"/>
              <a:gd name="connsiteY14" fmla="*/ 22860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924300 w 26555700"/>
              <a:gd name="connsiteY21" fmla="*/ 1428750 h 14382750"/>
              <a:gd name="connsiteX22" fmla="*/ 3105150 w 26555700"/>
              <a:gd name="connsiteY22" fmla="*/ 1276350 h 14382750"/>
              <a:gd name="connsiteX23" fmla="*/ 2362200 w 26555700"/>
              <a:gd name="connsiteY23" fmla="*/ 1158240 h 14382750"/>
              <a:gd name="connsiteX24" fmla="*/ 1535430 w 26555700"/>
              <a:gd name="connsiteY24" fmla="*/ 895350 h 14382750"/>
              <a:gd name="connsiteX25" fmla="*/ 982980 w 26555700"/>
              <a:gd name="connsiteY25" fmla="*/ 666750 h 14382750"/>
              <a:gd name="connsiteX26" fmla="*/ 236220 w 26555700"/>
              <a:gd name="connsiteY26" fmla="*/ 33147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696450 w 26555700"/>
              <a:gd name="connsiteY14" fmla="*/ 22860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924300 w 26555700"/>
              <a:gd name="connsiteY21" fmla="*/ 1428750 h 14382750"/>
              <a:gd name="connsiteX22" fmla="*/ 3143250 w 26555700"/>
              <a:gd name="connsiteY22" fmla="*/ 1261110 h 14382750"/>
              <a:gd name="connsiteX23" fmla="*/ 2362200 w 26555700"/>
              <a:gd name="connsiteY23" fmla="*/ 1158240 h 14382750"/>
              <a:gd name="connsiteX24" fmla="*/ 1535430 w 26555700"/>
              <a:gd name="connsiteY24" fmla="*/ 895350 h 14382750"/>
              <a:gd name="connsiteX25" fmla="*/ 982980 w 26555700"/>
              <a:gd name="connsiteY25" fmla="*/ 666750 h 14382750"/>
              <a:gd name="connsiteX26" fmla="*/ 236220 w 26555700"/>
              <a:gd name="connsiteY26" fmla="*/ 33147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  <a:gd name="connsiteX0" fmla="*/ 26555700 w 26555700"/>
              <a:gd name="connsiteY0" fmla="*/ 2057400 h 14382750"/>
              <a:gd name="connsiteX1" fmla="*/ 26308050 w 26555700"/>
              <a:gd name="connsiteY1" fmla="*/ 2114550 h 14382750"/>
              <a:gd name="connsiteX2" fmla="*/ 25698450 w 26555700"/>
              <a:gd name="connsiteY2" fmla="*/ 2286000 h 14382750"/>
              <a:gd name="connsiteX3" fmla="*/ 23964900 w 26555700"/>
              <a:gd name="connsiteY3" fmla="*/ 2419350 h 14382750"/>
              <a:gd name="connsiteX4" fmla="*/ 22574250 w 26555700"/>
              <a:gd name="connsiteY4" fmla="*/ 2724150 h 14382750"/>
              <a:gd name="connsiteX5" fmla="*/ 21012150 w 26555700"/>
              <a:gd name="connsiteY5" fmla="*/ 2781300 h 14382750"/>
              <a:gd name="connsiteX6" fmla="*/ 19888200 w 26555700"/>
              <a:gd name="connsiteY6" fmla="*/ 2914650 h 14382750"/>
              <a:gd name="connsiteX7" fmla="*/ 18840450 w 26555700"/>
              <a:gd name="connsiteY7" fmla="*/ 2990850 h 14382750"/>
              <a:gd name="connsiteX8" fmla="*/ 17411700 w 26555700"/>
              <a:gd name="connsiteY8" fmla="*/ 2952750 h 14382750"/>
              <a:gd name="connsiteX9" fmla="*/ 16440150 w 26555700"/>
              <a:gd name="connsiteY9" fmla="*/ 2876550 h 14382750"/>
              <a:gd name="connsiteX10" fmla="*/ 14973300 w 26555700"/>
              <a:gd name="connsiteY10" fmla="*/ 2781300 h 14382750"/>
              <a:gd name="connsiteX11" fmla="*/ 13868400 w 26555700"/>
              <a:gd name="connsiteY11" fmla="*/ 2762250 h 14382750"/>
              <a:gd name="connsiteX12" fmla="*/ 12039600 w 26555700"/>
              <a:gd name="connsiteY12" fmla="*/ 2628900 h 14382750"/>
              <a:gd name="connsiteX13" fmla="*/ 10801350 w 26555700"/>
              <a:gd name="connsiteY13" fmla="*/ 2419350 h 14382750"/>
              <a:gd name="connsiteX14" fmla="*/ 9696450 w 26555700"/>
              <a:gd name="connsiteY14" fmla="*/ 2286000 h 14382750"/>
              <a:gd name="connsiteX15" fmla="*/ 8705850 w 26555700"/>
              <a:gd name="connsiteY15" fmla="*/ 2190750 h 14382750"/>
              <a:gd name="connsiteX16" fmla="*/ 7848600 w 26555700"/>
              <a:gd name="connsiteY16" fmla="*/ 2076450 h 14382750"/>
              <a:gd name="connsiteX17" fmla="*/ 7048500 w 26555700"/>
              <a:gd name="connsiteY17" fmla="*/ 1962150 h 14382750"/>
              <a:gd name="connsiteX18" fmla="*/ 5924550 w 26555700"/>
              <a:gd name="connsiteY18" fmla="*/ 1847850 h 14382750"/>
              <a:gd name="connsiteX19" fmla="*/ 5391150 w 26555700"/>
              <a:gd name="connsiteY19" fmla="*/ 1752600 h 14382750"/>
              <a:gd name="connsiteX20" fmla="*/ 5086350 w 26555700"/>
              <a:gd name="connsiteY20" fmla="*/ 1714500 h 14382750"/>
              <a:gd name="connsiteX21" fmla="*/ 3924300 w 26555700"/>
              <a:gd name="connsiteY21" fmla="*/ 1428750 h 14382750"/>
              <a:gd name="connsiteX22" fmla="*/ 3143250 w 26555700"/>
              <a:gd name="connsiteY22" fmla="*/ 1261110 h 14382750"/>
              <a:gd name="connsiteX23" fmla="*/ 2362200 w 26555700"/>
              <a:gd name="connsiteY23" fmla="*/ 1158240 h 14382750"/>
              <a:gd name="connsiteX24" fmla="*/ 1535430 w 26555700"/>
              <a:gd name="connsiteY24" fmla="*/ 895350 h 14382750"/>
              <a:gd name="connsiteX25" fmla="*/ 982980 w 26555700"/>
              <a:gd name="connsiteY25" fmla="*/ 666750 h 14382750"/>
              <a:gd name="connsiteX26" fmla="*/ 72390 w 26555700"/>
              <a:gd name="connsiteY26" fmla="*/ 285750 h 14382750"/>
              <a:gd name="connsiteX27" fmla="*/ 0 w 26555700"/>
              <a:gd name="connsiteY27" fmla="*/ 0 h 14382750"/>
              <a:gd name="connsiteX28" fmla="*/ 38100 w 26555700"/>
              <a:gd name="connsiteY28" fmla="*/ 14382750 h 14382750"/>
              <a:gd name="connsiteX29" fmla="*/ 26555700 w 26555700"/>
              <a:gd name="connsiteY29" fmla="*/ 14344650 h 14382750"/>
              <a:gd name="connsiteX30" fmla="*/ 26555700 w 26555700"/>
              <a:gd name="connsiteY30" fmla="*/ 2057400 h 143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555700" h="14382750">
                <a:moveTo>
                  <a:pt x="26555700" y="2057400"/>
                </a:moveTo>
                <a:lnTo>
                  <a:pt x="26308050" y="2114550"/>
                </a:lnTo>
                <a:cubicBezTo>
                  <a:pt x="26165175" y="2152650"/>
                  <a:pt x="26088975" y="2235200"/>
                  <a:pt x="25698450" y="2286000"/>
                </a:cubicBezTo>
                <a:cubicBezTo>
                  <a:pt x="25307925" y="2336800"/>
                  <a:pt x="24485600" y="2346325"/>
                  <a:pt x="23964900" y="2419350"/>
                </a:cubicBezTo>
                <a:cubicBezTo>
                  <a:pt x="23444200" y="2492375"/>
                  <a:pt x="23066375" y="2663825"/>
                  <a:pt x="22574250" y="2724150"/>
                </a:cubicBezTo>
                <a:cubicBezTo>
                  <a:pt x="22082125" y="2784475"/>
                  <a:pt x="21459825" y="2749550"/>
                  <a:pt x="21012150" y="2781300"/>
                </a:cubicBezTo>
                <a:cubicBezTo>
                  <a:pt x="20564475" y="2813050"/>
                  <a:pt x="20250150" y="2879725"/>
                  <a:pt x="19888200" y="2914650"/>
                </a:cubicBezTo>
                <a:cubicBezTo>
                  <a:pt x="19526250" y="2949575"/>
                  <a:pt x="19253200" y="2984500"/>
                  <a:pt x="18840450" y="2990850"/>
                </a:cubicBezTo>
                <a:cubicBezTo>
                  <a:pt x="18427700" y="2997200"/>
                  <a:pt x="17811750" y="2971800"/>
                  <a:pt x="17411700" y="2952750"/>
                </a:cubicBezTo>
                <a:cubicBezTo>
                  <a:pt x="17011650" y="2933700"/>
                  <a:pt x="16440150" y="2876550"/>
                  <a:pt x="16440150" y="2876550"/>
                </a:cubicBezTo>
                <a:lnTo>
                  <a:pt x="14973300" y="2781300"/>
                </a:lnTo>
                <a:cubicBezTo>
                  <a:pt x="14544675" y="2762250"/>
                  <a:pt x="14357350" y="2787650"/>
                  <a:pt x="13868400" y="2762250"/>
                </a:cubicBezTo>
                <a:cubicBezTo>
                  <a:pt x="13379450" y="2736850"/>
                  <a:pt x="12550775" y="2686050"/>
                  <a:pt x="12039600" y="2628900"/>
                </a:cubicBezTo>
                <a:cubicBezTo>
                  <a:pt x="11528425" y="2571750"/>
                  <a:pt x="11191875" y="2476500"/>
                  <a:pt x="10801350" y="2419350"/>
                </a:cubicBezTo>
                <a:cubicBezTo>
                  <a:pt x="10410825" y="2362200"/>
                  <a:pt x="10045700" y="2324100"/>
                  <a:pt x="9696450" y="2286000"/>
                </a:cubicBezTo>
                <a:cubicBezTo>
                  <a:pt x="9347200" y="2247900"/>
                  <a:pt x="9013825" y="2225675"/>
                  <a:pt x="8705850" y="2190750"/>
                </a:cubicBezTo>
                <a:cubicBezTo>
                  <a:pt x="8397875" y="2155825"/>
                  <a:pt x="8124825" y="2114550"/>
                  <a:pt x="7848600" y="2076450"/>
                </a:cubicBezTo>
                <a:cubicBezTo>
                  <a:pt x="7572375" y="2038350"/>
                  <a:pt x="7369175" y="2000250"/>
                  <a:pt x="7048500" y="1962150"/>
                </a:cubicBezTo>
                <a:cubicBezTo>
                  <a:pt x="6727825" y="1924050"/>
                  <a:pt x="6200775" y="1882775"/>
                  <a:pt x="5924550" y="1847850"/>
                </a:cubicBezTo>
                <a:cubicBezTo>
                  <a:pt x="5648325" y="1812925"/>
                  <a:pt x="5530850" y="1774825"/>
                  <a:pt x="5391150" y="1752600"/>
                </a:cubicBezTo>
                <a:cubicBezTo>
                  <a:pt x="5251450" y="1730375"/>
                  <a:pt x="5330825" y="1768475"/>
                  <a:pt x="5086350" y="1714500"/>
                </a:cubicBezTo>
                <a:cubicBezTo>
                  <a:pt x="4841875" y="1660525"/>
                  <a:pt x="4248150" y="1504315"/>
                  <a:pt x="3924300" y="1428750"/>
                </a:cubicBezTo>
                <a:cubicBezTo>
                  <a:pt x="3600450" y="1353185"/>
                  <a:pt x="3403600" y="1306195"/>
                  <a:pt x="3143250" y="1261110"/>
                </a:cubicBezTo>
                <a:cubicBezTo>
                  <a:pt x="2882900" y="1216025"/>
                  <a:pt x="2630170" y="1219200"/>
                  <a:pt x="2362200" y="1158240"/>
                </a:cubicBezTo>
                <a:cubicBezTo>
                  <a:pt x="2094230" y="1097280"/>
                  <a:pt x="1765300" y="977265"/>
                  <a:pt x="1535430" y="895350"/>
                </a:cubicBezTo>
                <a:cubicBezTo>
                  <a:pt x="1305560" y="813435"/>
                  <a:pt x="1226820" y="768350"/>
                  <a:pt x="982980" y="666750"/>
                </a:cubicBezTo>
                <a:cubicBezTo>
                  <a:pt x="739140" y="565150"/>
                  <a:pt x="240665" y="387350"/>
                  <a:pt x="72390" y="285750"/>
                </a:cubicBezTo>
                <a:lnTo>
                  <a:pt x="0" y="0"/>
                </a:lnTo>
                <a:lnTo>
                  <a:pt x="38100" y="14382750"/>
                </a:lnTo>
                <a:lnTo>
                  <a:pt x="26555700" y="14344650"/>
                </a:lnTo>
                <a:lnTo>
                  <a:pt x="26555700" y="20574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6DA3415-C37D-41C9-90AF-7DA4CA979EF4}"/>
              </a:ext>
            </a:extLst>
          </p:cNvPr>
          <p:cNvSpPr/>
          <p:nvPr/>
        </p:nvSpPr>
        <p:spPr>
          <a:xfrm>
            <a:off x="5182154" y="7370045"/>
            <a:ext cx="14391444" cy="10517905"/>
          </a:xfrm>
          <a:custGeom>
            <a:avLst/>
            <a:gdLst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58347 w 14351741"/>
              <a:gd name="connsiteY4" fmla="*/ 1907305 h 10517905"/>
              <a:gd name="connsiteX5" fmla="*/ 13924997 w 14351741"/>
              <a:gd name="connsiteY5" fmla="*/ 2154955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428947 w 14351741"/>
              <a:gd name="connsiteY51" fmla="*/ 27455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818847 w 14351741"/>
              <a:gd name="connsiteY72" fmla="*/ 3888505 h 10517905"/>
              <a:gd name="connsiteX73" fmla="*/ 2742647 w 14351741"/>
              <a:gd name="connsiteY73" fmla="*/ 3317005 h 10517905"/>
              <a:gd name="connsiteX74" fmla="*/ 2514047 w 14351741"/>
              <a:gd name="connsiteY74" fmla="*/ 2574055 h 10517905"/>
              <a:gd name="connsiteX75" fmla="*/ 253309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066247 w 14351741"/>
              <a:gd name="connsiteY79" fmla="*/ 25169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58347 w 14351741"/>
              <a:gd name="connsiteY4" fmla="*/ 1907305 h 10517905"/>
              <a:gd name="connsiteX5" fmla="*/ 13924997 w 14351741"/>
              <a:gd name="connsiteY5" fmla="*/ 2154955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428947 w 14351741"/>
              <a:gd name="connsiteY51" fmla="*/ 27455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761697 w 14351741"/>
              <a:gd name="connsiteY72" fmla="*/ 3869455 h 10517905"/>
              <a:gd name="connsiteX73" fmla="*/ 2742647 w 14351741"/>
              <a:gd name="connsiteY73" fmla="*/ 3317005 h 10517905"/>
              <a:gd name="connsiteX74" fmla="*/ 2514047 w 14351741"/>
              <a:gd name="connsiteY74" fmla="*/ 2574055 h 10517905"/>
              <a:gd name="connsiteX75" fmla="*/ 253309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066247 w 14351741"/>
              <a:gd name="connsiteY79" fmla="*/ 25169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58347 w 14351741"/>
              <a:gd name="connsiteY4" fmla="*/ 1907305 h 10517905"/>
              <a:gd name="connsiteX5" fmla="*/ 13924997 w 14351741"/>
              <a:gd name="connsiteY5" fmla="*/ 2154955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428947 w 14351741"/>
              <a:gd name="connsiteY51" fmla="*/ 27455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704547 w 14351741"/>
              <a:gd name="connsiteY72" fmla="*/ 3926605 h 10517905"/>
              <a:gd name="connsiteX73" fmla="*/ 2742647 w 14351741"/>
              <a:gd name="connsiteY73" fmla="*/ 3317005 h 10517905"/>
              <a:gd name="connsiteX74" fmla="*/ 2514047 w 14351741"/>
              <a:gd name="connsiteY74" fmla="*/ 2574055 h 10517905"/>
              <a:gd name="connsiteX75" fmla="*/ 253309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066247 w 14351741"/>
              <a:gd name="connsiteY79" fmla="*/ 25169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58347 w 14351741"/>
              <a:gd name="connsiteY4" fmla="*/ 1907305 h 10517905"/>
              <a:gd name="connsiteX5" fmla="*/ 13924997 w 14351741"/>
              <a:gd name="connsiteY5" fmla="*/ 2154955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428947 w 14351741"/>
              <a:gd name="connsiteY51" fmla="*/ 27455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704547 w 14351741"/>
              <a:gd name="connsiteY72" fmla="*/ 3926605 h 10517905"/>
              <a:gd name="connsiteX73" fmla="*/ 2723597 w 14351741"/>
              <a:gd name="connsiteY73" fmla="*/ 3297955 h 10517905"/>
              <a:gd name="connsiteX74" fmla="*/ 2514047 w 14351741"/>
              <a:gd name="connsiteY74" fmla="*/ 2574055 h 10517905"/>
              <a:gd name="connsiteX75" fmla="*/ 253309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066247 w 14351741"/>
              <a:gd name="connsiteY79" fmla="*/ 25169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58347 w 14351741"/>
              <a:gd name="connsiteY4" fmla="*/ 1907305 h 10517905"/>
              <a:gd name="connsiteX5" fmla="*/ 13924997 w 14351741"/>
              <a:gd name="connsiteY5" fmla="*/ 2154955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428947 w 14351741"/>
              <a:gd name="connsiteY51" fmla="*/ 27455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704547 w 14351741"/>
              <a:gd name="connsiteY72" fmla="*/ 3926605 h 10517905"/>
              <a:gd name="connsiteX73" fmla="*/ 2723597 w 14351741"/>
              <a:gd name="connsiteY73" fmla="*/ 3297955 h 10517905"/>
              <a:gd name="connsiteX74" fmla="*/ 2514047 w 14351741"/>
              <a:gd name="connsiteY74" fmla="*/ 2574055 h 10517905"/>
              <a:gd name="connsiteX75" fmla="*/ 251404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066247 w 14351741"/>
              <a:gd name="connsiteY79" fmla="*/ 25169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58347 w 14351741"/>
              <a:gd name="connsiteY4" fmla="*/ 1907305 h 10517905"/>
              <a:gd name="connsiteX5" fmla="*/ 13924997 w 14351741"/>
              <a:gd name="connsiteY5" fmla="*/ 2154955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428947 w 14351741"/>
              <a:gd name="connsiteY51" fmla="*/ 27455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704547 w 14351741"/>
              <a:gd name="connsiteY72" fmla="*/ 3926605 h 10517905"/>
              <a:gd name="connsiteX73" fmla="*/ 2723597 w 14351741"/>
              <a:gd name="connsiteY73" fmla="*/ 3297955 h 10517905"/>
              <a:gd name="connsiteX74" fmla="*/ 2514047 w 14351741"/>
              <a:gd name="connsiteY74" fmla="*/ 2574055 h 10517905"/>
              <a:gd name="connsiteX75" fmla="*/ 251404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199597 w 14351741"/>
              <a:gd name="connsiteY79" fmla="*/ 23264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58347 w 14351741"/>
              <a:gd name="connsiteY4" fmla="*/ 1907305 h 10517905"/>
              <a:gd name="connsiteX5" fmla="*/ 13924997 w 14351741"/>
              <a:gd name="connsiteY5" fmla="*/ 2154955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295597 w 14351741"/>
              <a:gd name="connsiteY51" fmla="*/ 26693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704547 w 14351741"/>
              <a:gd name="connsiteY72" fmla="*/ 3926605 h 10517905"/>
              <a:gd name="connsiteX73" fmla="*/ 2723597 w 14351741"/>
              <a:gd name="connsiteY73" fmla="*/ 3297955 h 10517905"/>
              <a:gd name="connsiteX74" fmla="*/ 2514047 w 14351741"/>
              <a:gd name="connsiteY74" fmla="*/ 2574055 h 10517905"/>
              <a:gd name="connsiteX75" fmla="*/ 251404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199597 w 14351741"/>
              <a:gd name="connsiteY79" fmla="*/ 23264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58347 w 14351741"/>
              <a:gd name="connsiteY4" fmla="*/ 1907305 h 10517905"/>
              <a:gd name="connsiteX5" fmla="*/ 13956895 w 14351741"/>
              <a:gd name="connsiteY5" fmla="*/ 2170904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295597 w 14351741"/>
              <a:gd name="connsiteY51" fmla="*/ 26693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704547 w 14351741"/>
              <a:gd name="connsiteY72" fmla="*/ 3926605 h 10517905"/>
              <a:gd name="connsiteX73" fmla="*/ 2723597 w 14351741"/>
              <a:gd name="connsiteY73" fmla="*/ 3297955 h 10517905"/>
              <a:gd name="connsiteX74" fmla="*/ 2514047 w 14351741"/>
              <a:gd name="connsiteY74" fmla="*/ 2574055 h 10517905"/>
              <a:gd name="connsiteX75" fmla="*/ 251404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199597 w 14351741"/>
              <a:gd name="connsiteY79" fmla="*/ 23264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90245 w 14351741"/>
              <a:gd name="connsiteY4" fmla="*/ 2002998 h 10517905"/>
              <a:gd name="connsiteX5" fmla="*/ 13956895 w 14351741"/>
              <a:gd name="connsiteY5" fmla="*/ 2170904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295597 w 14351741"/>
              <a:gd name="connsiteY51" fmla="*/ 26693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704547 w 14351741"/>
              <a:gd name="connsiteY72" fmla="*/ 3926605 h 10517905"/>
              <a:gd name="connsiteX73" fmla="*/ 2723597 w 14351741"/>
              <a:gd name="connsiteY73" fmla="*/ 3297955 h 10517905"/>
              <a:gd name="connsiteX74" fmla="*/ 2514047 w 14351741"/>
              <a:gd name="connsiteY74" fmla="*/ 2574055 h 10517905"/>
              <a:gd name="connsiteX75" fmla="*/ 251404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199597 w 14351741"/>
              <a:gd name="connsiteY79" fmla="*/ 23264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1741"/>
              <a:gd name="connsiteY0" fmla="*/ 2821705 h 10517905"/>
              <a:gd name="connsiteX1" fmla="*/ 14344097 w 14351741"/>
              <a:gd name="connsiteY1" fmla="*/ 2555005 h 10517905"/>
              <a:gd name="connsiteX2" fmla="*/ 14305997 w 14351741"/>
              <a:gd name="connsiteY2" fmla="*/ 2345455 h 10517905"/>
              <a:gd name="connsiteX3" fmla="*/ 14229797 w 14351741"/>
              <a:gd name="connsiteY3" fmla="*/ 2002555 h 10517905"/>
              <a:gd name="connsiteX4" fmla="*/ 14090245 w 14351741"/>
              <a:gd name="connsiteY4" fmla="*/ 2018947 h 10517905"/>
              <a:gd name="connsiteX5" fmla="*/ 13956895 w 14351741"/>
              <a:gd name="connsiteY5" fmla="*/ 2170904 h 10517905"/>
              <a:gd name="connsiteX6" fmla="*/ 13886897 w 14351741"/>
              <a:gd name="connsiteY6" fmla="*/ 2212105 h 10517905"/>
              <a:gd name="connsiteX7" fmla="*/ 13696397 w 14351741"/>
              <a:gd name="connsiteY7" fmla="*/ 2135905 h 10517905"/>
              <a:gd name="connsiteX8" fmla="*/ 13505897 w 14351741"/>
              <a:gd name="connsiteY8" fmla="*/ 1907305 h 10517905"/>
              <a:gd name="connsiteX9" fmla="*/ 13639247 w 14351741"/>
              <a:gd name="connsiteY9" fmla="*/ 1564405 h 10517905"/>
              <a:gd name="connsiteX10" fmla="*/ 13734497 w 14351741"/>
              <a:gd name="connsiteY10" fmla="*/ 992905 h 10517905"/>
              <a:gd name="connsiteX11" fmla="*/ 13772597 w 14351741"/>
              <a:gd name="connsiteY11" fmla="*/ 707155 h 10517905"/>
              <a:gd name="connsiteX12" fmla="*/ 13963097 w 14351741"/>
              <a:gd name="connsiteY12" fmla="*/ 535705 h 10517905"/>
              <a:gd name="connsiteX13" fmla="*/ 14077397 w 14351741"/>
              <a:gd name="connsiteY13" fmla="*/ 249955 h 10517905"/>
              <a:gd name="connsiteX14" fmla="*/ 14001197 w 14351741"/>
              <a:gd name="connsiteY14" fmla="*/ 97555 h 10517905"/>
              <a:gd name="connsiteX15" fmla="*/ 13791647 w 14351741"/>
              <a:gd name="connsiteY15" fmla="*/ 2305 h 10517905"/>
              <a:gd name="connsiteX16" fmla="*/ 13467797 w 14351741"/>
              <a:gd name="connsiteY16" fmla="*/ 192805 h 10517905"/>
              <a:gd name="connsiteX17" fmla="*/ 13124897 w 14351741"/>
              <a:gd name="connsiteY17" fmla="*/ 307105 h 10517905"/>
              <a:gd name="connsiteX18" fmla="*/ 12781997 w 14351741"/>
              <a:gd name="connsiteY18" fmla="*/ 402355 h 10517905"/>
              <a:gd name="connsiteX19" fmla="*/ 12458147 w 14351741"/>
              <a:gd name="connsiteY19" fmla="*/ 421405 h 10517905"/>
              <a:gd name="connsiteX20" fmla="*/ 12039047 w 14351741"/>
              <a:gd name="connsiteY20" fmla="*/ 650005 h 10517905"/>
              <a:gd name="connsiteX21" fmla="*/ 11753297 w 14351741"/>
              <a:gd name="connsiteY21" fmla="*/ 802405 h 10517905"/>
              <a:gd name="connsiteX22" fmla="*/ 11562797 w 14351741"/>
              <a:gd name="connsiteY22" fmla="*/ 1202455 h 10517905"/>
              <a:gd name="connsiteX23" fmla="*/ 11658047 w 14351741"/>
              <a:gd name="connsiteY23" fmla="*/ 1735855 h 10517905"/>
              <a:gd name="connsiteX24" fmla="*/ 11772347 w 14351741"/>
              <a:gd name="connsiteY24" fmla="*/ 2135905 h 10517905"/>
              <a:gd name="connsiteX25" fmla="*/ 11943797 w 14351741"/>
              <a:gd name="connsiteY25" fmla="*/ 2650255 h 10517905"/>
              <a:gd name="connsiteX26" fmla="*/ 11962847 w 14351741"/>
              <a:gd name="connsiteY26" fmla="*/ 2916955 h 10517905"/>
              <a:gd name="connsiteX27" fmla="*/ 11734247 w 14351741"/>
              <a:gd name="connsiteY27" fmla="*/ 3278905 h 10517905"/>
              <a:gd name="connsiteX28" fmla="*/ 11296097 w 14351741"/>
              <a:gd name="connsiteY28" fmla="*/ 3564655 h 10517905"/>
              <a:gd name="connsiteX29" fmla="*/ 10953197 w 14351741"/>
              <a:gd name="connsiteY29" fmla="*/ 3678955 h 10517905"/>
              <a:gd name="connsiteX30" fmla="*/ 10743647 w 14351741"/>
              <a:gd name="connsiteY30" fmla="*/ 3869455 h 10517905"/>
              <a:gd name="connsiteX31" fmla="*/ 10629347 w 14351741"/>
              <a:gd name="connsiteY31" fmla="*/ 4136155 h 10517905"/>
              <a:gd name="connsiteX32" fmla="*/ 10343597 w 14351741"/>
              <a:gd name="connsiteY32" fmla="*/ 4364755 h 10517905"/>
              <a:gd name="connsiteX33" fmla="*/ 9943547 w 14351741"/>
              <a:gd name="connsiteY33" fmla="*/ 4383805 h 10517905"/>
              <a:gd name="connsiteX34" fmla="*/ 9733997 w 14351741"/>
              <a:gd name="connsiteY34" fmla="*/ 4193305 h 10517905"/>
              <a:gd name="connsiteX35" fmla="*/ 9638747 w 14351741"/>
              <a:gd name="connsiteY35" fmla="*/ 3755155 h 10517905"/>
              <a:gd name="connsiteX36" fmla="*/ 9543497 w 14351741"/>
              <a:gd name="connsiteY36" fmla="*/ 3202705 h 10517905"/>
              <a:gd name="connsiteX37" fmla="*/ 9448247 w 14351741"/>
              <a:gd name="connsiteY37" fmla="*/ 2821705 h 10517905"/>
              <a:gd name="connsiteX38" fmla="*/ 9200597 w 14351741"/>
              <a:gd name="connsiteY38" fmla="*/ 2478805 h 10517905"/>
              <a:gd name="connsiteX39" fmla="*/ 9029147 w 14351741"/>
              <a:gd name="connsiteY39" fmla="*/ 2231155 h 10517905"/>
              <a:gd name="connsiteX40" fmla="*/ 8724347 w 14351741"/>
              <a:gd name="connsiteY40" fmla="*/ 1812055 h 10517905"/>
              <a:gd name="connsiteX41" fmla="*/ 8514797 w 14351741"/>
              <a:gd name="connsiteY41" fmla="*/ 1278655 h 10517905"/>
              <a:gd name="connsiteX42" fmla="*/ 8381447 w 14351741"/>
              <a:gd name="connsiteY42" fmla="*/ 859555 h 10517905"/>
              <a:gd name="connsiteX43" fmla="*/ 8305247 w 14351741"/>
              <a:gd name="connsiteY43" fmla="*/ 611905 h 10517905"/>
              <a:gd name="connsiteX44" fmla="*/ 7809947 w 14351741"/>
              <a:gd name="connsiteY44" fmla="*/ 592855 h 10517905"/>
              <a:gd name="connsiteX45" fmla="*/ 7314647 w 14351741"/>
              <a:gd name="connsiteY45" fmla="*/ 688105 h 10517905"/>
              <a:gd name="connsiteX46" fmla="*/ 6876497 w 14351741"/>
              <a:gd name="connsiteY46" fmla="*/ 935755 h 10517905"/>
              <a:gd name="connsiteX47" fmla="*/ 6685997 w 14351741"/>
              <a:gd name="connsiteY47" fmla="*/ 1183405 h 10517905"/>
              <a:gd name="connsiteX48" fmla="*/ 6876497 w 14351741"/>
              <a:gd name="connsiteY48" fmla="*/ 1564405 h 10517905"/>
              <a:gd name="connsiteX49" fmla="*/ 7200347 w 14351741"/>
              <a:gd name="connsiteY49" fmla="*/ 2002555 h 10517905"/>
              <a:gd name="connsiteX50" fmla="*/ 7238447 w 14351741"/>
              <a:gd name="connsiteY50" fmla="*/ 2269255 h 10517905"/>
              <a:gd name="connsiteX51" fmla="*/ 7295597 w 14351741"/>
              <a:gd name="connsiteY51" fmla="*/ 2669305 h 10517905"/>
              <a:gd name="connsiteX52" fmla="*/ 7486097 w 14351741"/>
              <a:gd name="connsiteY52" fmla="*/ 2993155 h 10517905"/>
              <a:gd name="connsiteX53" fmla="*/ 7352747 w 14351741"/>
              <a:gd name="connsiteY53" fmla="*/ 3583705 h 10517905"/>
              <a:gd name="connsiteX54" fmla="*/ 7105097 w 14351741"/>
              <a:gd name="connsiteY54" fmla="*/ 3640855 h 10517905"/>
              <a:gd name="connsiteX55" fmla="*/ 6685997 w 14351741"/>
              <a:gd name="connsiteY55" fmla="*/ 3545605 h 10517905"/>
              <a:gd name="connsiteX56" fmla="*/ 6457397 w 14351741"/>
              <a:gd name="connsiteY56" fmla="*/ 3659905 h 10517905"/>
              <a:gd name="connsiteX57" fmla="*/ 6171647 w 14351741"/>
              <a:gd name="connsiteY57" fmla="*/ 3945655 h 10517905"/>
              <a:gd name="connsiteX58" fmla="*/ 6038297 w 14351741"/>
              <a:gd name="connsiteY58" fmla="*/ 4021855 h 10517905"/>
              <a:gd name="connsiteX59" fmla="*/ 5790647 w 14351741"/>
              <a:gd name="connsiteY59" fmla="*/ 3945655 h 10517905"/>
              <a:gd name="connsiteX60" fmla="*/ 5638247 w 14351741"/>
              <a:gd name="connsiteY60" fmla="*/ 3602755 h 10517905"/>
              <a:gd name="connsiteX61" fmla="*/ 5466797 w 14351741"/>
              <a:gd name="connsiteY61" fmla="*/ 3145555 h 10517905"/>
              <a:gd name="connsiteX62" fmla="*/ 5314397 w 14351741"/>
              <a:gd name="connsiteY62" fmla="*/ 2783605 h 10517905"/>
              <a:gd name="connsiteX63" fmla="*/ 5200097 w 14351741"/>
              <a:gd name="connsiteY63" fmla="*/ 2612155 h 10517905"/>
              <a:gd name="connsiteX64" fmla="*/ 4990547 w 14351741"/>
              <a:gd name="connsiteY64" fmla="*/ 2516905 h 10517905"/>
              <a:gd name="connsiteX65" fmla="*/ 4647647 w 14351741"/>
              <a:gd name="connsiteY65" fmla="*/ 2897905 h 10517905"/>
              <a:gd name="connsiteX66" fmla="*/ 4514297 w 14351741"/>
              <a:gd name="connsiteY66" fmla="*/ 3393205 h 10517905"/>
              <a:gd name="connsiteX67" fmla="*/ 4304747 w 14351741"/>
              <a:gd name="connsiteY67" fmla="*/ 4174255 h 10517905"/>
              <a:gd name="connsiteX68" fmla="*/ 4171397 w 14351741"/>
              <a:gd name="connsiteY68" fmla="*/ 4612405 h 10517905"/>
              <a:gd name="connsiteX69" fmla="*/ 3676097 w 14351741"/>
              <a:gd name="connsiteY69" fmla="*/ 4879105 h 10517905"/>
              <a:gd name="connsiteX70" fmla="*/ 3371297 w 14351741"/>
              <a:gd name="connsiteY70" fmla="*/ 4726705 h 10517905"/>
              <a:gd name="connsiteX71" fmla="*/ 2971247 w 14351741"/>
              <a:gd name="connsiteY71" fmla="*/ 4136155 h 10517905"/>
              <a:gd name="connsiteX72" fmla="*/ 2704547 w 14351741"/>
              <a:gd name="connsiteY72" fmla="*/ 3926605 h 10517905"/>
              <a:gd name="connsiteX73" fmla="*/ 2723597 w 14351741"/>
              <a:gd name="connsiteY73" fmla="*/ 3297955 h 10517905"/>
              <a:gd name="connsiteX74" fmla="*/ 2514047 w 14351741"/>
              <a:gd name="connsiteY74" fmla="*/ 2574055 h 10517905"/>
              <a:gd name="connsiteX75" fmla="*/ 2514047 w 14351741"/>
              <a:gd name="connsiteY75" fmla="*/ 2174005 h 10517905"/>
              <a:gd name="connsiteX76" fmla="*/ 2285447 w 14351741"/>
              <a:gd name="connsiteY76" fmla="*/ 1945405 h 10517905"/>
              <a:gd name="connsiteX77" fmla="*/ 2133047 w 14351741"/>
              <a:gd name="connsiteY77" fmla="*/ 1869205 h 10517905"/>
              <a:gd name="connsiteX78" fmla="*/ 1675847 w 14351741"/>
              <a:gd name="connsiteY78" fmla="*/ 1926355 h 10517905"/>
              <a:gd name="connsiteX79" fmla="*/ 1199597 w 14351741"/>
              <a:gd name="connsiteY79" fmla="*/ 2326405 h 10517905"/>
              <a:gd name="connsiteX80" fmla="*/ 913847 w 14351741"/>
              <a:gd name="connsiteY80" fmla="*/ 2955055 h 10517905"/>
              <a:gd name="connsiteX81" fmla="*/ 418547 w 14351741"/>
              <a:gd name="connsiteY81" fmla="*/ 3469405 h 10517905"/>
              <a:gd name="connsiteX82" fmla="*/ 208997 w 14351741"/>
              <a:gd name="connsiteY82" fmla="*/ 3964705 h 10517905"/>
              <a:gd name="connsiteX83" fmla="*/ 18497 w 14351741"/>
              <a:gd name="connsiteY83" fmla="*/ 4593355 h 10517905"/>
              <a:gd name="connsiteX84" fmla="*/ 37547 w 14351741"/>
              <a:gd name="connsiteY84" fmla="*/ 5107705 h 10517905"/>
              <a:gd name="connsiteX85" fmla="*/ 285197 w 14351741"/>
              <a:gd name="connsiteY85" fmla="*/ 5888755 h 10517905"/>
              <a:gd name="connsiteX86" fmla="*/ 361397 w 14351741"/>
              <a:gd name="connsiteY86" fmla="*/ 6517405 h 10517905"/>
              <a:gd name="connsiteX87" fmla="*/ 894797 w 14351741"/>
              <a:gd name="connsiteY87" fmla="*/ 7069855 h 10517905"/>
              <a:gd name="connsiteX88" fmla="*/ 1218647 w 14351741"/>
              <a:gd name="connsiteY88" fmla="*/ 7279405 h 10517905"/>
              <a:gd name="connsiteX89" fmla="*/ 1542497 w 14351741"/>
              <a:gd name="connsiteY89" fmla="*/ 7660405 h 10517905"/>
              <a:gd name="connsiteX90" fmla="*/ 1599647 w 14351741"/>
              <a:gd name="connsiteY90" fmla="*/ 8422405 h 10517905"/>
              <a:gd name="connsiteX91" fmla="*/ 1504397 w 14351741"/>
              <a:gd name="connsiteY91" fmla="*/ 9032005 h 10517905"/>
              <a:gd name="connsiteX92" fmla="*/ 1123397 w 14351741"/>
              <a:gd name="connsiteY92" fmla="*/ 9317755 h 10517905"/>
              <a:gd name="connsiteX93" fmla="*/ 1009097 w 14351741"/>
              <a:gd name="connsiteY93" fmla="*/ 9736855 h 10517905"/>
              <a:gd name="connsiteX94" fmla="*/ 761447 w 14351741"/>
              <a:gd name="connsiteY94" fmla="*/ 10041655 h 10517905"/>
              <a:gd name="connsiteX95" fmla="*/ 875747 w 14351741"/>
              <a:gd name="connsiteY95" fmla="*/ 10517905 h 10517905"/>
              <a:gd name="connsiteX0" fmla="*/ 14153597 w 14352679"/>
              <a:gd name="connsiteY0" fmla="*/ 2821705 h 10517905"/>
              <a:gd name="connsiteX1" fmla="*/ 14344097 w 14352679"/>
              <a:gd name="connsiteY1" fmla="*/ 2555005 h 10517905"/>
              <a:gd name="connsiteX2" fmla="*/ 14305997 w 14352679"/>
              <a:gd name="connsiteY2" fmla="*/ 2345455 h 10517905"/>
              <a:gd name="connsiteX3" fmla="*/ 14181950 w 14352679"/>
              <a:gd name="connsiteY3" fmla="*/ 1944076 h 10517905"/>
              <a:gd name="connsiteX4" fmla="*/ 14090245 w 14352679"/>
              <a:gd name="connsiteY4" fmla="*/ 2018947 h 10517905"/>
              <a:gd name="connsiteX5" fmla="*/ 13956895 w 14352679"/>
              <a:gd name="connsiteY5" fmla="*/ 2170904 h 10517905"/>
              <a:gd name="connsiteX6" fmla="*/ 13886897 w 14352679"/>
              <a:gd name="connsiteY6" fmla="*/ 2212105 h 10517905"/>
              <a:gd name="connsiteX7" fmla="*/ 13696397 w 14352679"/>
              <a:gd name="connsiteY7" fmla="*/ 2135905 h 10517905"/>
              <a:gd name="connsiteX8" fmla="*/ 13505897 w 14352679"/>
              <a:gd name="connsiteY8" fmla="*/ 1907305 h 10517905"/>
              <a:gd name="connsiteX9" fmla="*/ 13639247 w 14352679"/>
              <a:gd name="connsiteY9" fmla="*/ 1564405 h 10517905"/>
              <a:gd name="connsiteX10" fmla="*/ 13734497 w 14352679"/>
              <a:gd name="connsiteY10" fmla="*/ 992905 h 10517905"/>
              <a:gd name="connsiteX11" fmla="*/ 13772597 w 14352679"/>
              <a:gd name="connsiteY11" fmla="*/ 707155 h 10517905"/>
              <a:gd name="connsiteX12" fmla="*/ 13963097 w 14352679"/>
              <a:gd name="connsiteY12" fmla="*/ 535705 h 10517905"/>
              <a:gd name="connsiteX13" fmla="*/ 14077397 w 14352679"/>
              <a:gd name="connsiteY13" fmla="*/ 249955 h 10517905"/>
              <a:gd name="connsiteX14" fmla="*/ 14001197 w 14352679"/>
              <a:gd name="connsiteY14" fmla="*/ 97555 h 10517905"/>
              <a:gd name="connsiteX15" fmla="*/ 13791647 w 14352679"/>
              <a:gd name="connsiteY15" fmla="*/ 2305 h 10517905"/>
              <a:gd name="connsiteX16" fmla="*/ 13467797 w 14352679"/>
              <a:gd name="connsiteY16" fmla="*/ 192805 h 10517905"/>
              <a:gd name="connsiteX17" fmla="*/ 13124897 w 14352679"/>
              <a:gd name="connsiteY17" fmla="*/ 307105 h 10517905"/>
              <a:gd name="connsiteX18" fmla="*/ 12781997 w 14352679"/>
              <a:gd name="connsiteY18" fmla="*/ 402355 h 10517905"/>
              <a:gd name="connsiteX19" fmla="*/ 12458147 w 14352679"/>
              <a:gd name="connsiteY19" fmla="*/ 421405 h 10517905"/>
              <a:gd name="connsiteX20" fmla="*/ 12039047 w 14352679"/>
              <a:gd name="connsiteY20" fmla="*/ 650005 h 10517905"/>
              <a:gd name="connsiteX21" fmla="*/ 11753297 w 14352679"/>
              <a:gd name="connsiteY21" fmla="*/ 802405 h 10517905"/>
              <a:gd name="connsiteX22" fmla="*/ 11562797 w 14352679"/>
              <a:gd name="connsiteY22" fmla="*/ 1202455 h 10517905"/>
              <a:gd name="connsiteX23" fmla="*/ 11658047 w 14352679"/>
              <a:gd name="connsiteY23" fmla="*/ 1735855 h 10517905"/>
              <a:gd name="connsiteX24" fmla="*/ 11772347 w 14352679"/>
              <a:gd name="connsiteY24" fmla="*/ 2135905 h 10517905"/>
              <a:gd name="connsiteX25" fmla="*/ 11943797 w 14352679"/>
              <a:gd name="connsiteY25" fmla="*/ 2650255 h 10517905"/>
              <a:gd name="connsiteX26" fmla="*/ 11962847 w 14352679"/>
              <a:gd name="connsiteY26" fmla="*/ 2916955 h 10517905"/>
              <a:gd name="connsiteX27" fmla="*/ 11734247 w 14352679"/>
              <a:gd name="connsiteY27" fmla="*/ 3278905 h 10517905"/>
              <a:gd name="connsiteX28" fmla="*/ 11296097 w 14352679"/>
              <a:gd name="connsiteY28" fmla="*/ 3564655 h 10517905"/>
              <a:gd name="connsiteX29" fmla="*/ 10953197 w 14352679"/>
              <a:gd name="connsiteY29" fmla="*/ 3678955 h 10517905"/>
              <a:gd name="connsiteX30" fmla="*/ 10743647 w 14352679"/>
              <a:gd name="connsiteY30" fmla="*/ 3869455 h 10517905"/>
              <a:gd name="connsiteX31" fmla="*/ 10629347 w 14352679"/>
              <a:gd name="connsiteY31" fmla="*/ 4136155 h 10517905"/>
              <a:gd name="connsiteX32" fmla="*/ 10343597 w 14352679"/>
              <a:gd name="connsiteY32" fmla="*/ 4364755 h 10517905"/>
              <a:gd name="connsiteX33" fmla="*/ 9943547 w 14352679"/>
              <a:gd name="connsiteY33" fmla="*/ 4383805 h 10517905"/>
              <a:gd name="connsiteX34" fmla="*/ 9733997 w 14352679"/>
              <a:gd name="connsiteY34" fmla="*/ 4193305 h 10517905"/>
              <a:gd name="connsiteX35" fmla="*/ 9638747 w 14352679"/>
              <a:gd name="connsiteY35" fmla="*/ 3755155 h 10517905"/>
              <a:gd name="connsiteX36" fmla="*/ 9543497 w 14352679"/>
              <a:gd name="connsiteY36" fmla="*/ 3202705 h 10517905"/>
              <a:gd name="connsiteX37" fmla="*/ 9448247 w 14352679"/>
              <a:gd name="connsiteY37" fmla="*/ 2821705 h 10517905"/>
              <a:gd name="connsiteX38" fmla="*/ 9200597 w 14352679"/>
              <a:gd name="connsiteY38" fmla="*/ 2478805 h 10517905"/>
              <a:gd name="connsiteX39" fmla="*/ 9029147 w 14352679"/>
              <a:gd name="connsiteY39" fmla="*/ 2231155 h 10517905"/>
              <a:gd name="connsiteX40" fmla="*/ 8724347 w 14352679"/>
              <a:gd name="connsiteY40" fmla="*/ 1812055 h 10517905"/>
              <a:gd name="connsiteX41" fmla="*/ 8514797 w 14352679"/>
              <a:gd name="connsiteY41" fmla="*/ 1278655 h 10517905"/>
              <a:gd name="connsiteX42" fmla="*/ 8381447 w 14352679"/>
              <a:gd name="connsiteY42" fmla="*/ 859555 h 10517905"/>
              <a:gd name="connsiteX43" fmla="*/ 8305247 w 14352679"/>
              <a:gd name="connsiteY43" fmla="*/ 611905 h 10517905"/>
              <a:gd name="connsiteX44" fmla="*/ 7809947 w 14352679"/>
              <a:gd name="connsiteY44" fmla="*/ 592855 h 10517905"/>
              <a:gd name="connsiteX45" fmla="*/ 7314647 w 14352679"/>
              <a:gd name="connsiteY45" fmla="*/ 688105 h 10517905"/>
              <a:gd name="connsiteX46" fmla="*/ 6876497 w 14352679"/>
              <a:gd name="connsiteY46" fmla="*/ 935755 h 10517905"/>
              <a:gd name="connsiteX47" fmla="*/ 6685997 w 14352679"/>
              <a:gd name="connsiteY47" fmla="*/ 1183405 h 10517905"/>
              <a:gd name="connsiteX48" fmla="*/ 6876497 w 14352679"/>
              <a:gd name="connsiteY48" fmla="*/ 1564405 h 10517905"/>
              <a:gd name="connsiteX49" fmla="*/ 7200347 w 14352679"/>
              <a:gd name="connsiteY49" fmla="*/ 2002555 h 10517905"/>
              <a:gd name="connsiteX50" fmla="*/ 7238447 w 14352679"/>
              <a:gd name="connsiteY50" fmla="*/ 2269255 h 10517905"/>
              <a:gd name="connsiteX51" fmla="*/ 7295597 w 14352679"/>
              <a:gd name="connsiteY51" fmla="*/ 2669305 h 10517905"/>
              <a:gd name="connsiteX52" fmla="*/ 7486097 w 14352679"/>
              <a:gd name="connsiteY52" fmla="*/ 2993155 h 10517905"/>
              <a:gd name="connsiteX53" fmla="*/ 7352747 w 14352679"/>
              <a:gd name="connsiteY53" fmla="*/ 3583705 h 10517905"/>
              <a:gd name="connsiteX54" fmla="*/ 7105097 w 14352679"/>
              <a:gd name="connsiteY54" fmla="*/ 3640855 h 10517905"/>
              <a:gd name="connsiteX55" fmla="*/ 6685997 w 14352679"/>
              <a:gd name="connsiteY55" fmla="*/ 3545605 h 10517905"/>
              <a:gd name="connsiteX56" fmla="*/ 6457397 w 14352679"/>
              <a:gd name="connsiteY56" fmla="*/ 3659905 h 10517905"/>
              <a:gd name="connsiteX57" fmla="*/ 6171647 w 14352679"/>
              <a:gd name="connsiteY57" fmla="*/ 3945655 h 10517905"/>
              <a:gd name="connsiteX58" fmla="*/ 6038297 w 14352679"/>
              <a:gd name="connsiteY58" fmla="*/ 4021855 h 10517905"/>
              <a:gd name="connsiteX59" fmla="*/ 5790647 w 14352679"/>
              <a:gd name="connsiteY59" fmla="*/ 3945655 h 10517905"/>
              <a:gd name="connsiteX60" fmla="*/ 5638247 w 14352679"/>
              <a:gd name="connsiteY60" fmla="*/ 3602755 h 10517905"/>
              <a:gd name="connsiteX61" fmla="*/ 5466797 w 14352679"/>
              <a:gd name="connsiteY61" fmla="*/ 3145555 h 10517905"/>
              <a:gd name="connsiteX62" fmla="*/ 5314397 w 14352679"/>
              <a:gd name="connsiteY62" fmla="*/ 2783605 h 10517905"/>
              <a:gd name="connsiteX63" fmla="*/ 5200097 w 14352679"/>
              <a:gd name="connsiteY63" fmla="*/ 2612155 h 10517905"/>
              <a:gd name="connsiteX64" fmla="*/ 4990547 w 14352679"/>
              <a:gd name="connsiteY64" fmla="*/ 2516905 h 10517905"/>
              <a:gd name="connsiteX65" fmla="*/ 4647647 w 14352679"/>
              <a:gd name="connsiteY65" fmla="*/ 2897905 h 10517905"/>
              <a:gd name="connsiteX66" fmla="*/ 4514297 w 14352679"/>
              <a:gd name="connsiteY66" fmla="*/ 3393205 h 10517905"/>
              <a:gd name="connsiteX67" fmla="*/ 4304747 w 14352679"/>
              <a:gd name="connsiteY67" fmla="*/ 4174255 h 10517905"/>
              <a:gd name="connsiteX68" fmla="*/ 4171397 w 14352679"/>
              <a:gd name="connsiteY68" fmla="*/ 4612405 h 10517905"/>
              <a:gd name="connsiteX69" fmla="*/ 3676097 w 14352679"/>
              <a:gd name="connsiteY69" fmla="*/ 4879105 h 10517905"/>
              <a:gd name="connsiteX70" fmla="*/ 3371297 w 14352679"/>
              <a:gd name="connsiteY70" fmla="*/ 4726705 h 10517905"/>
              <a:gd name="connsiteX71" fmla="*/ 2971247 w 14352679"/>
              <a:gd name="connsiteY71" fmla="*/ 4136155 h 10517905"/>
              <a:gd name="connsiteX72" fmla="*/ 2704547 w 14352679"/>
              <a:gd name="connsiteY72" fmla="*/ 3926605 h 10517905"/>
              <a:gd name="connsiteX73" fmla="*/ 2723597 w 14352679"/>
              <a:gd name="connsiteY73" fmla="*/ 3297955 h 10517905"/>
              <a:gd name="connsiteX74" fmla="*/ 2514047 w 14352679"/>
              <a:gd name="connsiteY74" fmla="*/ 2574055 h 10517905"/>
              <a:gd name="connsiteX75" fmla="*/ 2514047 w 14352679"/>
              <a:gd name="connsiteY75" fmla="*/ 2174005 h 10517905"/>
              <a:gd name="connsiteX76" fmla="*/ 2285447 w 14352679"/>
              <a:gd name="connsiteY76" fmla="*/ 1945405 h 10517905"/>
              <a:gd name="connsiteX77" fmla="*/ 2133047 w 14352679"/>
              <a:gd name="connsiteY77" fmla="*/ 1869205 h 10517905"/>
              <a:gd name="connsiteX78" fmla="*/ 1675847 w 14352679"/>
              <a:gd name="connsiteY78" fmla="*/ 1926355 h 10517905"/>
              <a:gd name="connsiteX79" fmla="*/ 1199597 w 14352679"/>
              <a:gd name="connsiteY79" fmla="*/ 2326405 h 10517905"/>
              <a:gd name="connsiteX80" fmla="*/ 913847 w 14352679"/>
              <a:gd name="connsiteY80" fmla="*/ 2955055 h 10517905"/>
              <a:gd name="connsiteX81" fmla="*/ 418547 w 14352679"/>
              <a:gd name="connsiteY81" fmla="*/ 3469405 h 10517905"/>
              <a:gd name="connsiteX82" fmla="*/ 208997 w 14352679"/>
              <a:gd name="connsiteY82" fmla="*/ 3964705 h 10517905"/>
              <a:gd name="connsiteX83" fmla="*/ 18497 w 14352679"/>
              <a:gd name="connsiteY83" fmla="*/ 4593355 h 10517905"/>
              <a:gd name="connsiteX84" fmla="*/ 37547 w 14352679"/>
              <a:gd name="connsiteY84" fmla="*/ 5107705 h 10517905"/>
              <a:gd name="connsiteX85" fmla="*/ 285197 w 14352679"/>
              <a:gd name="connsiteY85" fmla="*/ 5888755 h 10517905"/>
              <a:gd name="connsiteX86" fmla="*/ 361397 w 14352679"/>
              <a:gd name="connsiteY86" fmla="*/ 6517405 h 10517905"/>
              <a:gd name="connsiteX87" fmla="*/ 894797 w 14352679"/>
              <a:gd name="connsiteY87" fmla="*/ 7069855 h 10517905"/>
              <a:gd name="connsiteX88" fmla="*/ 1218647 w 14352679"/>
              <a:gd name="connsiteY88" fmla="*/ 7279405 h 10517905"/>
              <a:gd name="connsiteX89" fmla="*/ 1542497 w 14352679"/>
              <a:gd name="connsiteY89" fmla="*/ 7660405 h 10517905"/>
              <a:gd name="connsiteX90" fmla="*/ 1599647 w 14352679"/>
              <a:gd name="connsiteY90" fmla="*/ 8422405 h 10517905"/>
              <a:gd name="connsiteX91" fmla="*/ 1504397 w 14352679"/>
              <a:gd name="connsiteY91" fmla="*/ 9032005 h 10517905"/>
              <a:gd name="connsiteX92" fmla="*/ 1123397 w 14352679"/>
              <a:gd name="connsiteY92" fmla="*/ 9317755 h 10517905"/>
              <a:gd name="connsiteX93" fmla="*/ 1009097 w 14352679"/>
              <a:gd name="connsiteY93" fmla="*/ 9736855 h 10517905"/>
              <a:gd name="connsiteX94" fmla="*/ 761447 w 14352679"/>
              <a:gd name="connsiteY94" fmla="*/ 10041655 h 10517905"/>
              <a:gd name="connsiteX95" fmla="*/ 875747 w 14352679"/>
              <a:gd name="connsiteY95" fmla="*/ 10517905 h 10517905"/>
              <a:gd name="connsiteX0" fmla="*/ 14153597 w 14352179"/>
              <a:gd name="connsiteY0" fmla="*/ 2821705 h 10517905"/>
              <a:gd name="connsiteX1" fmla="*/ 14344097 w 14352179"/>
              <a:gd name="connsiteY1" fmla="*/ 2555005 h 10517905"/>
              <a:gd name="connsiteX2" fmla="*/ 14305997 w 14352179"/>
              <a:gd name="connsiteY2" fmla="*/ 2345455 h 10517905"/>
              <a:gd name="connsiteX3" fmla="*/ 14206317 w 14352179"/>
              <a:gd name="connsiteY3" fmla="*/ 2007871 h 10517905"/>
              <a:gd name="connsiteX4" fmla="*/ 14181950 w 14352179"/>
              <a:gd name="connsiteY4" fmla="*/ 1944076 h 10517905"/>
              <a:gd name="connsiteX5" fmla="*/ 14090245 w 14352179"/>
              <a:gd name="connsiteY5" fmla="*/ 2018947 h 10517905"/>
              <a:gd name="connsiteX6" fmla="*/ 13956895 w 14352179"/>
              <a:gd name="connsiteY6" fmla="*/ 2170904 h 10517905"/>
              <a:gd name="connsiteX7" fmla="*/ 13886897 w 14352179"/>
              <a:gd name="connsiteY7" fmla="*/ 2212105 h 10517905"/>
              <a:gd name="connsiteX8" fmla="*/ 13696397 w 14352179"/>
              <a:gd name="connsiteY8" fmla="*/ 2135905 h 10517905"/>
              <a:gd name="connsiteX9" fmla="*/ 13505897 w 14352179"/>
              <a:gd name="connsiteY9" fmla="*/ 1907305 h 10517905"/>
              <a:gd name="connsiteX10" fmla="*/ 13639247 w 14352179"/>
              <a:gd name="connsiteY10" fmla="*/ 1564405 h 10517905"/>
              <a:gd name="connsiteX11" fmla="*/ 13734497 w 14352179"/>
              <a:gd name="connsiteY11" fmla="*/ 992905 h 10517905"/>
              <a:gd name="connsiteX12" fmla="*/ 13772597 w 14352179"/>
              <a:gd name="connsiteY12" fmla="*/ 707155 h 10517905"/>
              <a:gd name="connsiteX13" fmla="*/ 13963097 w 14352179"/>
              <a:gd name="connsiteY13" fmla="*/ 535705 h 10517905"/>
              <a:gd name="connsiteX14" fmla="*/ 14077397 w 14352179"/>
              <a:gd name="connsiteY14" fmla="*/ 249955 h 10517905"/>
              <a:gd name="connsiteX15" fmla="*/ 14001197 w 14352179"/>
              <a:gd name="connsiteY15" fmla="*/ 97555 h 10517905"/>
              <a:gd name="connsiteX16" fmla="*/ 13791647 w 14352179"/>
              <a:gd name="connsiteY16" fmla="*/ 2305 h 10517905"/>
              <a:gd name="connsiteX17" fmla="*/ 13467797 w 14352179"/>
              <a:gd name="connsiteY17" fmla="*/ 192805 h 10517905"/>
              <a:gd name="connsiteX18" fmla="*/ 13124897 w 14352179"/>
              <a:gd name="connsiteY18" fmla="*/ 307105 h 10517905"/>
              <a:gd name="connsiteX19" fmla="*/ 12781997 w 14352179"/>
              <a:gd name="connsiteY19" fmla="*/ 402355 h 10517905"/>
              <a:gd name="connsiteX20" fmla="*/ 12458147 w 14352179"/>
              <a:gd name="connsiteY20" fmla="*/ 421405 h 10517905"/>
              <a:gd name="connsiteX21" fmla="*/ 12039047 w 14352179"/>
              <a:gd name="connsiteY21" fmla="*/ 650005 h 10517905"/>
              <a:gd name="connsiteX22" fmla="*/ 11753297 w 14352179"/>
              <a:gd name="connsiteY22" fmla="*/ 802405 h 10517905"/>
              <a:gd name="connsiteX23" fmla="*/ 11562797 w 14352179"/>
              <a:gd name="connsiteY23" fmla="*/ 1202455 h 10517905"/>
              <a:gd name="connsiteX24" fmla="*/ 11658047 w 14352179"/>
              <a:gd name="connsiteY24" fmla="*/ 1735855 h 10517905"/>
              <a:gd name="connsiteX25" fmla="*/ 11772347 w 14352179"/>
              <a:gd name="connsiteY25" fmla="*/ 2135905 h 10517905"/>
              <a:gd name="connsiteX26" fmla="*/ 11943797 w 14352179"/>
              <a:gd name="connsiteY26" fmla="*/ 2650255 h 10517905"/>
              <a:gd name="connsiteX27" fmla="*/ 11962847 w 14352179"/>
              <a:gd name="connsiteY27" fmla="*/ 2916955 h 10517905"/>
              <a:gd name="connsiteX28" fmla="*/ 11734247 w 14352179"/>
              <a:gd name="connsiteY28" fmla="*/ 3278905 h 10517905"/>
              <a:gd name="connsiteX29" fmla="*/ 11296097 w 14352179"/>
              <a:gd name="connsiteY29" fmla="*/ 3564655 h 10517905"/>
              <a:gd name="connsiteX30" fmla="*/ 10953197 w 14352179"/>
              <a:gd name="connsiteY30" fmla="*/ 3678955 h 10517905"/>
              <a:gd name="connsiteX31" fmla="*/ 10743647 w 14352179"/>
              <a:gd name="connsiteY31" fmla="*/ 3869455 h 10517905"/>
              <a:gd name="connsiteX32" fmla="*/ 10629347 w 14352179"/>
              <a:gd name="connsiteY32" fmla="*/ 4136155 h 10517905"/>
              <a:gd name="connsiteX33" fmla="*/ 10343597 w 14352179"/>
              <a:gd name="connsiteY33" fmla="*/ 4364755 h 10517905"/>
              <a:gd name="connsiteX34" fmla="*/ 9943547 w 14352179"/>
              <a:gd name="connsiteY34" fmla="*/ 4383805 h 10517905"/>
              <a:gd name="connsiteX35" fmla="*/ 9733997 w 14352179"/>
              <a:gd name="connsiteY35" fmla="*/ 4193305 h 10517905"/>
              <a:gd name="connsiteX36" fmla="*/ 9638747 w 14352179"/>
              <a:gd name="connsiteY36" fmla="*/ 3755155 h 10517905"/>
              <a:gd name="connsiteX37" fmla="*/ 9543497 w 14352179"/>
              <a:gd name="connsiteY37" fmla="*/ 3202705 h 10517905"/>
              <a:gd name="connsiteX38" fmla="*/ 9448247 w 14352179"/>
              <a:gd name="connsiteY38" fmla="*/ 2821705 h 10517905"/>
              <a:gd name="connsiteX39" fmla="*/ 9200597 w 14352179"/>
              <a:gd name="connsiteY39" fmla="*/ 2478805 h 10517905"/>
              <a:gd name="connsiteX40" fmla="*/ 9029147 w 14352179"/>
              <a:gd name="connsiteY40" fmla="*/ 2231155 h 10517905"/>
              <a:gd name="connsiteX41" fmla="*/ 8724347 w 14352179"/>
              <a:gd name="connsiteY41" fmla="*/ 1812055 h 10517905"/>
              <a:gd name="connsiteX42" fmla="*/ 8514797 w 14352179"/>
              <a:gd name="connsiteY42" fmla="*/ 1278655 h 10517905"/>
              <a:gd name="connsiteX43" fmla="*/ 8381447 w 14352179"/>
              <a:gd name="connsiteY43" fmla="*/ 859555 h 10517905"/>
              <a:gd name="connsiteX44" fmla="*/ 8305247 w 14352179"/>
              <a:gd name="connsiteY44" fmla="*/ 611905 h 10517905"/>
              <a:gd name="connsiteX45" fmla="*/ 7809947 w 14352179"/>
              <a:gd name="connsiteY45" fmla="*/ 592855 h 10517905"/>
              <a:gd name="connsiteX46" fmla="*/ 7314647 w 14352179"/>
              <a:gd name="connsiteY46" fmla="*/ 688105 h 10517905"/>
              <a:gd name="connsiteX47" fmla="*/ 6876497 w 14352179"/>
              <a:gd name="connsiteY47" fmla="*/ 935755 h 10517905"/>
              <a:gd name="connsiteX48" fmla="*/ 6685997 w 14352179"/>
              <a:gd name="connsiteY48" fmla="*/ 1183405 h 10517905"/>
              <a:gd name="connsiteX49" fmla="*/ 6876497 w 14352179"/>
              <a:gd name="connsiteY49" fmla="*/ 1564405 h 10517905"/>
              <a:gd name="connsiteX50" fmla="*/ 7200347 w 14352179"/>
              <a:gd name="connsiteY50" fmla="*/ 2002555 h 10517905"/>
              <a:gd name="connsiteX51" fmla="*/ 7238447 w 14352179"/>
              <a:gd name="connsiteY51" fmla="*/ 2269255 h 10517905"/>
              <a:gd name="connsiteX52" fmla="*/ 7295597 w 14352179"/>
              <a:gd name="connsiteY52" fmla="*/ 2669305 h 10517905"/>
              <a:gd name="connsiteX53" fmla="*/ 7486097 w 14352179"/>
              <a:gd name="connsiteY53" fmla="*/ 2993155 h 10517905"/>
              <a:gd name="connsiteX54" fmla="*/ 7352747 w 14352179"/>
              <a:gd name="connsiteY54" fmla="*/ 3583705 h 10517905"/>
              <a:gd name="connsiteX55" fmla="*/ 7105097 w 14352179"/>
              <a:gd name="connsiteY55" fmla="*/ 3640855 h 10517905"/>
              <a:gd name="connsiteX56" fmla="*/ 6685997 w 14352179"/>
              <a:gd name="connsiteY56" fmla="*/ 3545605 h 10517905"/>
              <a:gd name="connsiteX57" fmla="*/ 6457397 w 14352179"/>
              <a:gd name="connsiteY57" fmla="*/ 3659905 h 10517905"/>
              <a:gd name="connsiteX58" fmla="*/ 6171647 w 14352179"/>
              <a:gd name="connsiteY58" fmla="*/ 3945655 h 10517905"/>
              <a:gd name="connsiteX59" fmla="*/ 6038297 w 14352179"/>
              <a:gd name="connsiteY59" fmla="*/ 4021855 h 10517905"/>
              <a:gd name="connsiteX60" fmla="*/ 5790647 w 14352179"/>
              <a:gd name="connsiteY60" fmla="*/ 3945655 h 10517905"/>
              <a:gd name="connsiteX61" fmla="*/ 5638247 w 14352179"/>
              <a:gd name="connsiteY61" fmla="*/ 3602755 h 10517905"/>
              <a:gd name="connsiteX62" fmla="*/ 5466797 w 14352179"/>
              <a:gd name="connsiteY62" fmla="*/ 3145555 h 10517905"/>
              <a:gd name="connsiteX63" fmla="*/ 5314397 w 14352179"/>
              <a:gd name="connsiteY63" fmla="*/ 2783605 h 10517905"/>
              <a:gd name="connsiteX64" fmla="*/ 5200097 w 14352179"/>
              <a:gd name="connsiteY64" fmla="*/ 2612155 h 10517905"/>
              <a:gd name="connsiteX65" fmla="*/ 4990547 w 14352179"/>
              <a:gd name="connsiteY65" fmla="*/ 2516905 h 10517905"/>
              <a:gd name="connsiteX66" fmla="*/ 4647647 w 14352179"/>
              <a:gd name="connsiteY66" fmla="*/ 2897905 h 10517905"/>
              <a:gd name="connsiteX67" fmla="*/ 4514297 w 14352179"/>
              <a:gd name="connsiteY67" fmla="*/ 3393205 h 10517905"/>
              <a:gd name="connsiteX68" fmla="*/ 4304747 w 14352179"/>
              <a:gd name="connsiteY68" fmla="*/ 4174255 h 10517905"/>
              <a:gd name="connsiteX69" fmla="*/ 4171397 w 14352179"/>
              <a:gd name="connsiteY69" fmla="*/ 4612405 h 10517905"/>
              <a:gd name="connsiteX70" fmla="*/ 3676097 w 14352179"/>
              <a:gd name="connsiteY70" fmla="*/ 4879105 h 10517905"/>
              <a:gd name="connsiteX71" fmla="*/ 3371297 w 14352179"/>
              <a:gd name="connsiteY71" fmla="*/ 4726705 h 10517905"/>
              <a:gd name="connsiteX72" fmla="*/ 2971247 w 14352179"/>
              <a:gd name="connsiteY72" fmla="*/ 4136155 h 10517905"/>
              <a:gd name="connsiteX73" fmla="*/ 2704547 w 14352179"/>
              <a:gd name="connsiteY73" fmla="*/ 3926605 h 10517905"/>
              <a:gd name="connsiteX74" fmla="*/ 2723597 w 14352179"/>
              <a:gd name="connsiteY74" fmla="*/ 3297955 h 10517905"/>
              <a:gd name="connsiteX75" fmla="*/ 2514047 w 14352179"/>
              <a:gd name="connsiteY75" fmla="*/ 2574055 h 10517905"/>
              <a:gd name="connsiteX76" fmla="*/ 2514047 w 14352179"/>
              <a:gd name="connsiteY76" fmla="*/ 2174005 h 10517905"/>
              <a:gd name="connsiteX77" fmla="*/ 2285447 w 14352179"/>
              <a:gd name="connsiteY77" fmla="*/ 1945405 h 10517905"/>
              <a:gd name="connsiteX78" fmla="*/ 2133047 w 14352179"/>
              <a:gd name="connsiteY78" fmla="*/ 1869205 h 10517905"/>
              <a:gd name="connsiteX79" fmla="*/ 1675847 w 14352179"/>
              <a:gd name="connsiteY79" fmla="*/ 1926355 h 10517905"/>
              <a:gd name="connsiteX80" fmla="*/ 1199597 w 14352179"/>
              <a:gd name="connsiteY80" fmla="*/ 2326405 h 10517905"/>
              <a:gd name="connsiteX81" fmla="*/ 913847 w 14352179"/>
              <a:gd name="connsiteY81" fmla="*/ 2955055 h 10517905"/>
              <a:gd name="connsiteX82" fmla="*/ 418547 w 14352179"/>
              <a:gd name="connsiteY82" fmla="*/ 3469405 h 10517905"/>
              <a:gd name="connsiteX83" fmla="*/ 208997 w 14352179"/>
              <a:gd name="connsiteY83" fmla="*/ 3964705 h 10517905"/>
              <a:gd name="connsiteX84" fmla="*/ 18497 w 14352179"/>
              <a:gd name="connsiteY84" fmla="*/ 4593355 h 10517905"/>
              <a:gd name="connsiteX85" fmla="*/ 37547 w 14352179"/>
              <a:gd name="connsiteY85" fmla="*/ 5107705 h 10517905"/>
              <a:gd name="connsiteX86" fmla="*/ 285197 w 14352179"/>
              <a:gd name="connsiteY86" fmla="*/ 5888755 h 10517905"/>
              <a:gd name="connsiteX87" fmla="*/ 361397 w 14352179"/>
              <a:gd name="connsiteY87" fmla="*/ 6517405 h 10517905"/>
              <a:gd name="connsiteX88" fmla="*/ 894797 w 14352179"/>
              <a:gd name="connsiteY88" fmla="*/ 7069855 h 10517905"/>
              <a:gd name="connsiteX89" fmla="*/ 1218647 w 14352179"/>
              <a:gd name="connsiteY89" fmla="*/ 7279405 h 10517905"/>
              <a:gd name="connsiteX90" fmla="*/ 1542497 w 14352179"/>
              <a:gd name="connsiteY90" fmla="*/ 7660405 h 10517905"/>
              <a:gd name="connsiteX91" fmla="*/ 1599647 w 14352179"/>
              <a:gd name="connsiteY91" fmla="*/ 8422405 h 10517905"/>
              <a:gd name="connsiteX92" fmla="*/ 1504397 w 14352179"/>
              <a:gd name="connsiteY92" fmla="*/ 9032005 h 10517905"/>
              <a:gd name="connsiteX93" fmla="*/ 1123397 w 14352179"/>
              <a:gd name="connsiteY93" fmla="*/ 9317755 h 10517905"/>
              <a:gd name="connsiteX94" fmla="*/ 1009097 w 14352179"/>
              <a:gd name="connsiteY94" fmla="*/ 9736855 h 10517905"/>
              <a:gd name="connsiteX95" fmla="*/ 761447 w 14352179"/>
              <a:gd name="connsiteY95" fmla="*/ 10041655 h 10517905"/>
              <a:gd name="connsiteX96" fmla="*/ 875747 w 14352179"/>
              <a:gd name="connsiteY96" fmla="*/ 10517905 h 10517905"/>
              <a:gd name="connsiteX0" fmla="*/ 14153597 w 14351503"/>
              <a:gd name="connsiteY0" fmla="*/ 2821705 h 10517905"/>
              <a:gd name="connsiteX1" fmla="*/ 14344097 w 14351503"/>
              <a:gd name="connsiteY1" fmla="*/ 2555005 h 10517905"/>
              <a:gd name="connsiteX2" fmla="*/ 14305997 w 14351503"/>
              <a:gd name="connsiteY2" fmla="*/ 2345455 h 10517905"/>
              <a:gd name="connsiteX3" fmla="*/ 14243531 w 14351503"/>
              <a:gd name="connsiteY3" fmla="*/ 2204574 h 10517905"/>
              <a:gd name="connsiteX4" fmla="*/ 14206317 w 14351503"/>
              <a:gd name="connsiteY4" fmla="*/ 2007871 h 10517905"/>
              <a:gd name="connsiteX5" fmla="*/ 14181950 w 14351503"/>
              <a:gd name="connsiteY5" fmla="*/ 1944076 h 10517905"/>
              <a:gd name="connsiteX6" fmla="*/ 14090245 w 14351503"/>
              <a:gd name="connsiteY6" fmla="*/ 2018947 h 10517905"/>
              <a:gd name="connsiteX7" fmla="*/ 13956895 w 14351503"/>
              <a:gd name="connsiteY7" fmla="*/ 2170904 h 10517905"/>
              <a:gd name="connsiteX8" fmla="*/ 13886897 w 14351503"/>
              <a:gd name="connsiteY8" fmla="*/ 2212105 h 10517905"/>
              <a:gd name="connsiteX9" fmla="*/ 13696397 w 14351503"/>
              <a:gd name="connsiteY9" fmla="*/ 2135905 h 10517905"/>
              <a:gd name="connsiteX10" fmla="*/ 13505897 w 14351503"/>
              <a:gd name="connsiteY10" fmla="*/ 1907305 h 10517905"/>
              <a:gd name="connsiteX11" fmla="*/ 13639247 w 14351503"/>
              <a:gd name="connsiteY11" fmla="*/ 1564405 h 10517905"/>
              <a:gd name="connsiteX12" fmla="*/ 13734497 w 14351503"/>
              <a:gd name="connsiteY12" fmla="*/ 992905 h 10517905"/>
              <a:gd name="connsiteX13" fmla="*/ 13772597 w 14351503"/>
              <a:gd name="connsiteY13" fmla="*/ 707155 h 10517905"/>
              <a:gd name="connsiteX14" fmla="*/ 13963097 w 14351503"/>
              <a:gd name="connsiteY14" fmla="*/ 535705 h 10517905"/>
              <a:gd name="connsiteX15" fmla="*/ 14077397 w 14351503"/>
              <a:gd name="connsiteY15" fmla="*/ 249955 h 10517905"/>
              <a:gd name="connsiteX16" fmla="*/ 14001197 w 14351503"/>
              <a:gd name="connsiteY16" fmla="*/ 97555 h 10517905"/>
              <a:gd name="connsiteX17" fmla="*/ 13791647 w 14351503"/>
              <a:gd name="connsiteY17" fmla="*/ 2305 h 10517905"/>
              <a:gd name="connsiteX18" fmla="*/ 13467797 w 14351503"/>
              <a:gd name="connsiteY18" fmla="*/ 192805 h 10517905"/>
              <a:gd name="connsiteX19" fmla="*/ 13124897 w 14351503"/>
              <a:gd name="connsiteY19" fmla="*/ 307105 h 10517905"/>
              <a:gd name="connsiteX20" fmla="*/ 12781997 w 14351503"/>
              <a:gd name="connsiteY20" fmla="*/ 402355 h 10517905"/>
              <a:gd name="connsiteX21" fmla="*/ 12458147 w 14351503"/>
              <a:gd name="connsiteY21" fmla="*/ 421405 h 10517905"/>
              <a:gd name="connsiteX22" fmla="*/ 12039047 w 14351503"/>
              <a:gd name="connsiteY22" fmla="*/ 650005 h 10517905"/>
              <a:gd name="connsiteX23" fmla="*/ 11753297 w 14351503"/>
              <a:gd name="connsiteY23" fmla="*/ 802405 h 10517905"/>
              <a:gd name="connsiteX24" fmla="*/ 11562797 w 14351503"/>
              <a:gd name="connsiteY24" fmla="*/ 1202455 h 10517905"/>
              <a:gd name="connsiteX25" fmla="*/ 11658047 w 14351503"/>
              <a:gd name="connsiteY25" fmla="*/ 1735855 h 10517905"/>
              <a:gd name="connsiteX26" fmla="*/ 11772347 w 14351503"/>
              <a:gd name="connsiteY26" fmla="*/ 2135905 h 10517905"/>
              <a:gd name="connsiteX27" fmla="*/ 11943797 w 14351503"/>
              <a:gd name="connsiteY27" fmla="*/ 2650255 h 10517905"/>
              <a:gd name="connsiteX28" fmla="*/ 11962847 w 14351503"/>
              <a:gd name="connsiteY28" fmla="*/ 2916955 h 10517905"/>
              <a:gd name="connsiteX29" fmla="*/ 11734247 w 14351503"/>
              <a:gd name="connsiteY29" fmla="*/ 3278905 h 10517905"/>
              <a:gd name="connsiteX30" fmla="*/ 11296097 w 14351503"/>
              <a:gd name="connsiteY30" fmla="*/ 3564655 h 10517905"/>
              <a:gd name="connsiteX31" fmla="*/ 10953197 w 14351503"/>
              <a:gd name="connsiteY31" fmla="*/ 3678955 h 10517905"/>
              <a:gd name="connsiteX32" fmla="*/ 10743647 w 14351503"/>
              <a:gd name="connsiteY32" fmla="*/ 3869455 h 10517905"/>
              <a:gd name="connsiteX33" fmla="*/ 10629347 w 14351503"/>
              <a:gd name="connsiteY33" fmla="*/ 4136155 h 10517905"/>
              <a:gd name="connsiteX34" fmla="*/ 10343597 w 14351503"/>
              <a:gd name="connsiteY34" fmla="*/ 4364755 h 10517905"/>
              <a:gd name="connsiteX35" fmla="*/ 9943547 w 14351503"/>
              <a:gd name="connsiteY35" fmla="*/ 4383805 h 10517905"/>
              <a:gd name="connsiteX36" fmla="*/ 9733997 w 14351503"/>
              <a:gd name="connsiteY36" fmla="*/ 4193305 h 10517905"/>
              <a:gd name="connsiteX37" fmla="*/ 9638747 w 14351503"/>
              <a:gd name="connsiteY37" fmla="*/ 3755155 h 10517905"/>
              <a:gd name="connsiteX38" fmla="*/ 9543497 w 14351503"/>
              <a:gd name="connsiteY38" fmla="*/ 3202705 h 10517905"/>
              <a:gd name="connsiteX39" fmla="*/ 9448247 w 14351503"/>
              <a:gd name="connsiteY39" fmla="*/ 2821705 h 10517905"/>
              <a:gd name="connsiteX40" fmla="*/ 9200597 w 14351503"/>
              <a:gd name="connsiteY40" fmla="*/ 2478805 h 10517905"/>
              <a:gd name="connsiteX41" fmla="*/ 9029147 w 14351503"/>
              <a:gd name="connsiteY41" fmla="*/ 2231155 h 10517905"/>
              <a:gd name="connsiteX42" fmla="*/ 8724347 w 14351503"/>
              <a:gd name="connsiteY42" fmla="*/ 1812055 h 10517905"/>
              <a:gd name="connsiteX43" fmla="*/ 8514797 w 14351503"/>
              <a:gd name="connsiteY43" fmla="*/ 1278655 h 10517905"/>
              <a:gd name="connsiteX44" fmla="*/ 8381447 w 14351503"/>
              <a:gd name="connsiteY44" fmla="*/ 859555 h 10517905"/>
              <a:gd name="connsiteX45" fmla="*/ 8305247 w 14351503"/>
              <a:gd name="connsiteY45" fmla="*/ 611905 h 10517905"/>
              <a:gd name="connsiteX46" fmla="*/ 7809947 w 14351503"/>
              <a:gd name="connsiteY46" fmla="*/ 592855 h 10517905"/>
              <a:gd name="connsiteX47" fmla="*/ 7314647 w 14351503"/>
              <a:gd name="connsiteY47" fmla="*/ 688105 h 10517905"/>
              <a:gd name="connsiteX48" fmla="*/ 6876497 w 14351503"/>
              <a:gd name="connsiteY48" fmla="*/ 935755 h 10517905"/>
              <a:gd name="connsiteX49" fmla="*/ 6685997 w 14351503"/>
              <a:gd name="connsiteY49" fmla="*/ 1183405 h 10517905"/>
              <a:gd name="connsiteX50" fmla="*/ 6876497 w 14351503"/>
              <a:gd name="connsiteY50" fmla="*/ 1564405 h 10517905"/>
              <a:gd name="connsiteX51" fmla="*/ 7200347 w 14351503"/>
              <a:gd name="connsiteY51" fmla="*/ 2002555 h 10517905"/>
              <a:gd name="connsiteX52" fmla="*/ 7238447 w 14351503"/>
              <a:gd name="connsiteY52" fmla="*/ 2269255 h 10517905"/>
              <a:gd name="connsiteX53" fmla="*/ 7295597 w 14351503"/>
              <a:gd name="connsiteY53" fmla="*/ 2669305 h 10517905"/>
              <a:gd name="connsiteX54" fmla="*/ 7486097 w 14351503"/>
              <a:gd name="connsiteY54" fmla="*/ 2993155 h 10517905"/>
              <a:gd name="connsiteX55" fmla="*/ 7352747 w 14351503"/>
              <a:gd name="connsiteY55" fmla="*/ 3583705 h 10517905"/>
              <a:gd name="connsiteX56" fmla="*/ 7105097 w 14351503"/>
              <a:gd name="connsiteY56" fmla="*/ 3640855 h 10517905"/>
              <a:gd name="connsiteX57" fmla="*/ 6685997 w 14351503"/>
              <a:gd name="connsiteY57" fmla="*/ 3545605 h 10517905"/>
              <a:gd name="connsiteX58" fmla="*/ 6457397 w 14351503"/>
              <a:gd name="connsiteY58" fmla="*/ 3659905 h 10517905"/>
              <a:gd name="connsiteX59" fmla="*/ 6171647 w 14351503"/>
              <a:gd name="connsiteY59" fmla="*/ 3945655 h 10517905"/>
              <a:gd name="connsiteX60" fmla="*/ 6038297 w 14351503"/>
              <a:gd name="connsiteY60" fmla="*/ 4021855 h 10517905"/>
              <a:gd name="connsiteX61" fmla="*/ 5790647 w 14351503"/>
              <a:gd name="connsiteY61" fmla="*/ 3945655 h 10517905"/>
              <a:gd name="connsiteX62" fmla="*/ 5638247 w 14351503"/>
              <a:gd name="connsiteY62" fmla="*/ 3602755 h 10517905"/>
              <a:gd name="connsiteX63" fmla="*/ 5466797 w 14351503"/>
              <a:gd name="connsiteY63" fmla="*/ 3145555 h 10517905"/>
              <a:gd name="connsiteX64" fmla="*/ 5314397 w 14351503"/>
              <a:gd name="connsiteY64" fmla="*/ 2783605 h 10517905"/>
              <a:gd name="connsiteX65" fmla="*/ 5200097 w 14351503"/>
              <a:gd name="connsiteY65" fmla="*/ 2612155 h 10517905"/>
              <a:gd name="connsiteX66" fmla="*/ 4990547 w 14351503"/>
              <a:gd name="connsiteY66" fmla="*/ 2516905 h 10517905"/>
              <a:gd name="connsiteX67" fmla="*/ 4647647 w 14351503"/>
              <a:gd name="connsiteY67" fmla="*/ 2897905 h 10517905"/>
              <a:gd name="connsiteX68" fmla="*/ 4514297 w 14351503"/>
              <a:gd name="connsiteY68" fmla="*/ 3393205 h 10517905"/>
              <a:gd name="connsiteX69" fmla="*/ 4304747 w 14351503"/>
              <a:gd name="connsiteY69" fmla="*/ 4174255 h 10517905"/>
              <a:gd name="connsiteX70" fmla="*/ 4171397 w 14351503"/>
              <a:gd name="connsiteY70" fmla="*/ 4612405 h 10517905"/>
              <a:gd name="connsiteX71" fmla="*/ 3676097 w 14351503"/>
              <a:gd name="connsiteY71" fmla="*/ 4879105 h 10517905"/>
              <a:gd name="connsiteX72" fmla="*/ 3371297 w 14351503"/>
              <a:gd name="connsiteY72" fmla="*/ 4726705 h 10517905"/>
              <a:gd name="connsiteX73" fmla="*/ 2971247 w 14351503"/>
              <a:gd name="connsiteY73" fmla="*/ 4136155 h 10517905"/>
              <a:gd name="connsiteX74" fmla="*/ 2704547 w 14351503"/>
              <a:gd name="connsiteY74" fmla="*/ 3926605 h 10517905"/>
              <a:gd name="connsiteX75" fmla="*/ 2723597 w 14351503"/>
              <a:gd name="connsiteY75" fmla="*/ 3297955 h 10517905"/>
              <a:gd name="connsiteX76" fmla="*/ 2514047 w 14351503"/>
              <a:gd name="connsiteY76" fmla="*/ 2574055 h 10517905"/>
              <a:gd name="connsiteX77" fmla="*/ 2514047 w 14351503"/>
              <a:gd name="connsiteY77" fmla="*/ 2174005 h 10517905"/>
              <a:gd name="connsiteX78" fmla="*/ 2285447 w 14351503"/>
              <a:gd name="connsiteY78" fmla="*/ 1945405 h 10517905"/>
              <a:gd name="connsiteX79" fmla="*/ 2133047 w 14351503"/>
              <a:gd name="connsiteY79" fmla="*/ 1869205 h 10517905"/>
              <a:gd name="connsiteX80" fmla="*/ 1675847 w 14351503"/>
              <a:gd name="connsiteY80" fmla="*/ 1926355 h 10517905"/>
              <a:gd name="connsiteX81" fmla="*/ 1199597 w 14351503"/>
              <a:gd name="connsiteY81" fmla="*/ 2326405 h 10517905"/>
              <a:gd name="connsiteX82" fmla="*/ 913847 w 14351503"/>
              <a:gd name="connsiteY82" fmla="*/ 2955055 h 10517905"/>
              <a:gd name="connsiteX83" fmla="*/ 418547 w 14351503"/>
              <a:gd name="connsiteY83" fmla="*/ 3469405 h 10517905"/>
              <a:gd name="connsiteX84" fmla="*/ 208997 w 14351503"/>
              <a:gd name="connsiteY84" fmla="*/ 3964705 h 10517905"/>
              <a:gd name="connsiteX85" fmla="*/ 18497 w 14351503"/>
              <a:gd name="connsiteY85" fmla="*/ 4593355 h 10517905"/>
              <a:gd name="connsiteX86" fmla="*/ 37547 w 14351503"/>
              <a:gd name="connsiteY86" fmla="*/ 5107705 h 10517905"/>
              <a:gd name="connsiteX87" fmla="*/ 285197 w 14351503"/>
              <a:gd name="connsiteY87" fmla="*/ 5888755 h 10517905"/>
              <a:gd name="connsiteX88" fmla="*/ 361397 w 14351503"/>
              <a:gd name="connsiteY88" fmla="*/ 6517405 h 10517905"/>
              <a:gd name="connsiteX89" fmla="*/ 894797 w 14351503"/>
              <a:gd name="connsiteY89" fmla="*/ 7069855 h 10517905"/>
              <a:gd name="connsiteX90" fmla="*/ 1218647 w 14351503"/>
              <a:gd name="connsiteY90" fmla="*/ 7279405 h 10517905"/>
              <a:gd name="connsiteX91" fmla="*/ 1542497 w 14351503"/>
              <a:gd name="connsiteY91" fmla="*/ 7660405 h 10517905"/>
              <a:gd name="connsiteX92" fmla="*/ 1599647 w 14351503"/>
              <a:gd name="connsiteY92" fmla="*/ 8422405 h 10517905"/>
              <a:gd name="connsiteX93" fmla="*/ 1504397 w 14351503"/>
              <a:gd name="connsiteY93" fmla="*/ 9032005 h 10517905"/>
              <a:gd name="connsiteX94" fmla="*/ 1123397 w 14351503"/>
              <a:gd name="connsiteY94" fmla="*/ 9317755 h 10517905"/>
              <a:gd name="connsiteX95" fmla="*/ 1009097 w 14351503"/>
              <a:gd name="connsiteY95" fmla="*/ 9736855 h 10517905"/>
              <a:gd name="connsiteX96" fmla="*/ 761447 w 14351503"/>
              <a:gd name="connsiteY96" fmla="*/ 10041655 h 10517905"/>
              <a:gd name="connsiteX97" fmla="*/ 875747 w 14351503"/>
              <a:gd name="connsiteY97" fmla="*/ 10517905 h 10517905"/>
              <a:gd name="connsiteX0" fmla="*/ 14153597 w 14381274"/>
              <a:gd name="connsiteY0" fmla="*/ 2821705 h 10517905"/>
              <a:gd name="connsiteX1" fmla="*/ 14375995 w 14381274"/>
              <a:gd name="connsiteY1" fmla="*/ 2608168 h 10517905"/>
              <a:gd name="connsiteX2" fmla="*/ 14305997 w 14381274"/>
              <a:gd name="connsiteY2" fmla="*/ 2345455 h 10517905"/>
              <a:gd name="connsiteX3" fmla="*/ 14243531 w 14381274"/>
              <a:gd name="connsiteY3" fmla="*/ 2204574 h 10517905"/>
              <a:gd name="connsiteX4" fmla="*/ 14206317 w 14381274"/>
              <a:gd name="connsiteY4" fmla="*/ 2007871 h 10517905"/>
              <a:gd name="connsiteX5" fmla="*/ 14181950 w 14381274"/>
              <a:gd name="connsiteY5" fmla="*/ 1944076 h 10517905"/>
              <a:gd name="connsiteX6" fmla="*/ 14090245 w 14381274"/>
              <a:gd name="connsiteY6" fmla="*/ 2018947 h 10517905"/>
              <a:gd name="connsiteX7" fmla="*/ 13956895 w 14381274"/>
              <a:gd name="connsiteY7" fmla="*/ 2170904 h 10517905"/>
              <a:gd name="connsiteX8" fmla="*/ 13886897 w 14381274"/>
              <a:gd name="connsiteY8" fmla="*/ 2212105 h 10517905"/>
              <a:gd name="connsiteX9" fmla="*/ 13696397 w 14381274"/>
              <a:gd name="connsiteY9" fmla="*/ 2135905 h 10517905"/>
              <a:gd name="connsiteX10" fmla="*/ 13505897 w 14381274"/>
              <a:gd name="connsiteY10" fmla="*/ 1907305 h 10517905"/>
              <a:gd name="connsiteX11" fmla="*/ 13639247 w 14381274"/>
              <a:gd name="connsiteY11" fmla="*/ 1564405 h 10517905"/>
              <a:gd name="connsiteX12" fmla="*/ 13734497 w 14381274"/>
              <a:gd name="connsiteY12" fmla="*/ 992905 h 10517905"/>
              <a:gd name="connsiteX13" fmla="*/ 13772597 w 14381274"/>
              <a:gd name="connsiteY13" fmla="*/ 707155 h 10517905"/>
              <a:gd name="connsiteX14" fmla="*/ 13963097 w 14381274"/>
              <a:gd name="connsiteY14" fmla="*/ 535705 h 10517905"/>
              <a:gd name="connsiteX15" fmla="*/ 14077397 w 14381274"/>
              <a:gd name="connsiteY15" fmla="*/ 249955 h 10517905"/>
              <a:gd name="connsiteX16" fmla="*/ 14001197 w 14381274"/>
              <a:gd name="connsiteY16" fmla="*/ 97555 h 10517905"/>
              <a:gd name="connsiteX17" fmla="*/ 13791647 w 14381274"/>
              <a:gd name="connsiteY17" fmla="*/ 2305 h 10517905"/>
              <a:gd name="connsiteX18" fmla="*/ 13467797 w 14381274"/>
              <a:gd name="connsiteY18" fmla="*/ 192805 h 10517905"/>
              <a:gd name="connsiteX19" fmla="*/ 13124897 w 14381274"/>
              <a:gd name="connsiteY19" fmla="*/ 307105 h 10517905"/>
              <a:gd name="connsiteX20" fmla="*/ 12781997 w 14381274"/>
              <a:gd name="connsiteY20" fmla="*/ 402355 h 10517905"/>
              <a:gd name="connsiteX21" fmla="*/ 12458147 w 14381274"/>
              <a:gd name="connsiteY21" fmla="*/ 421405 h 10517905"/>
              <a:gd name="connsiteX22" fmla="*/ 12039047 w 14381274"/>
              <a:gd name="connsiteY22" fmla="*/ 650005 h 10517905"/>
              <a:gd name="connsiteX23" fmla="*/ 11753297 w 14381274"/>
              <a:gd name="connsiteY23" fmla="*/ 802405 h 10517905"/>
              <a:gd name="connsiteX24" fmla="*/ 11562797 w 14381274"/>
              <a:gd name="connsiteY24" fmla="*/ 1202455 h 10517905"/>
              <a:gd name="connsiteX25" fmla="*/ 11658047 w 14381274"/>
              <a:gd name="connsiteY25" fmla="*/ 1735855 h 10517905"/>
              <a:gd name="connsiteX26" fmla="*/ 11772347 w 14381274"/>
              <a:gd name="connsiteY26" fmla="*/ 2135905 h 10517905"/>
              <a:gd name="connsiteX27" fmla="*/ 11943797 w 14381274"/>
              <a:gd name="connsiteY27" fmla="*/ 2650255 h 10517905"/>
              <a:gd name="connsiteX28" fmla="*/ 11962847 w 14381274"/>
              <a:gd name="connsiteY28" fmla="*/ 2916955 h 10517905"/>
              <a:gd name="connsiteX29" fmla="*/ 11734247 w 14381274"/>
              <a:gd name="connsiteY29" fmla="*/ 3278905 h 10517905"/>
              <a:gd name="connsiteX30" fmla="*/ 11296097 w 14381274"/>
              <a:gd name="connsiteY30" fmla="*/ 3564655 h 10517905"/>
              <a:gd name="connsiteX31" fmla="*/ 10953197 w 14381274"/>
              <a:gd name="connsiteY31" fmla="*/ 3678955 h 10517905"/>
              <a:gd name="connsiteX32" fmla="*/ 10743647 w 14381274"/>
              <a:gd name="connsiteY32" fmla="*/ 3869455 h 10517905"/>
              <a:gd name="connsiteX33" fmla="*/ 10629347 w 14381274"/>
              <a:gd name="connsiteY33" fmla="*/ 4136155 h 10517905"/>
              <a:gd name="connsiteX34" fmla="*/ 10343597 w 14381274"/>
              <a:gd name="connsiteY34" fmla="*/ 4364755 h 10517905"/>
              <a:gd name="connsiteX35" fmla="*/ 9943547 w 14381274"/>
              <a:gd name="connsiteY35" fmla="*/ 4383805 h 10517905"/>
              <a:gd name="connsiteX36" fmla="*/ 9733997 w 14381274"/>
              <a:gd name="connsiteY36" fmla="*/ 4193305 h 10517905"/>
              <a:gd name="connsiteX37" fmla="*/ 9638747 w 14381274"/>
              <a:gd name="connsiteY37" fmla="*/ 3755155 h 10517905"/>
              <a:gd name="connsiteX38" fmla="*/ 9543497 w 14381274"/>
              <a:gd name="connsiteY38" fmla="*/ 3202705 h 10517905"/>
              <a:gd name="connsiteX39" fmla="*/ 9448247 w 14381274"/>
              <a:gd name="connsiteY39" fmla="*/ 2821705 h 10517905"/>
              <a:gd name="connsiteX40" fmla="*/ 9200597 w 14381274"/>
              <a:gd name="connsiteY40" fmla="*/ 2478805 h 10517905"/>
              <a:gd name="connsiteX41" fmla="*/ 9029147 w 14381274"/>
              <a:gd name="connsiteY41" fmla="*/ 2231155 h 10517905"/>
              <a:gd name="connsiteX42" fmla="*/ 8724347 w 14381274"/>
              <a:gd name="connsiteY42" fmla="*/ 1812055 h 10517905"/>
              <a:gd name="connsiteX43" fmla="*/ 8514797 w 14381274"/>
              <a:gd name="connsiteY43" fmla="*/ 1278655 h 10517905"/>
              <a:gd name="connsiteX44" fmla="*/ 8381447 w 14381274"/>
              <a:gd name="connsiteY44" fmla="*/ 859555 h 10517905"/>
              <a:gd name="connsiteX45" fmla="*/ 8305247 w 14381274"/>
              <a:gd name="connsiteY45" fmla="*/ 611905 h 10517905"/>
              <a:gd name="connsiteX46" fmla="*/ 7809947 w 14381274"/>
              <a:gd name="connsiteY46" fmla="*/ 592855 h 10517905"/>
              <a:gd name="connsiteX47" fmla="*/ 7314647 w 14381274"/>
              <a:gd name="connsiteY47" fmla="*/ 688105 h 10517905"/>
              <a:gd name="connsiteX48" fmla="*/ 6876497 w 14381274"/>
              <a:gd name="connsiteY48" fmla="*/ 935755 h 10517905"/>
              <a:gd name="connsiteX49" fmla="*/ 6685997 w 14381274"/>
              <a:gd name="connsiteY49" fmla="*/ 1183405 h 10517905"/>
              <a:gd name="connsiteX50" fmla="*/ 6876497 w 14381274"/>
              <a:gd name="connsiteY50" fmla="*/ 1564405 h 10517905"/>
              <a:gd name="connsiteX51" fmla="*/ 7200347 w 14381274"/>
              <a:gd name="connsiteY51" fmla="*/ 2002555 h 10517905"/>
              <a:gd name="connsiteX52" fmla="*/ 7238447 w 14381274"/>
              <a:gd name="connsiteY52" fmla="*/ 2269255 h 10517905"/>
              <a:gd name="connsiteX53" fmla="*/ 7295597 w 14381274"/>
              <a:gd name="connsiteY53" fmla="*/ 2669305 h 10517905"/>
              <a:gd name="connsiteX54" fmla="*/ 7486097 w 14381274"/>
              <a:gd name="connsiteY54" fmla="*/ 2993155 h 10517905"/>
              <a:gd name="connsiteX55" fmla="*/ 7352747 w 14381274"/>
              <a:gd name="connsiteY55" fmla="*/ 3583705 h 10517905"/>
              <a:gd name="connsiteX56" fmla="*/ 7105097 w 14381274"/>
              <a:gd name="connsiteY56" fmla="*/ 3640855 h 10517905"/>
              <a:gd name="connsiteX57" fmla="*/ 6685997 w 14381274"/>
              <a:gd name="connsiteY57" fmla="*/ 3545605 h 10517905"/>
              <a:gd name="connsiteX58" fmla="*/ 6457397 w 14381274"/>
              <a:gd name="connsiteY58" fmla="*/ 3659905 h 10517905"/>
              <a:gd name="connsiteX59" fmla="*/ 6171647 w 14381274"/>
              <a:gd name="connsiteY59" fmla="*/ 3945655 h 10517905"/>
              <a:gd name="connsiteX60" fmla="*/ 6038297 w 14381274"/>
              <a:gd name="connsiteY60" fmla="*/ 4021855 h 10517905"/>
              <a:gd name="connsiteX61" fmla="*/ 5790647 w 14381274"/>
              <a:gd name="connsiteY61" fmla="*/ 3945655 h 10517905"/>
              <a:gd name="connsiteX62" fmla="*/ 5638247 w 14381274"/>
              <a:gd name="connsiteY62" fmla="*/ 3602755 h 10517905"/>
              <a:gd name="connsiteX63" fmla="*/ 5466797 w 14381274"/>
              <a:gd name="connsiteY63" fmla="*/ 3145555 h 10517905"/>
              <a:gd name="connsiteX64" fmla="*/ 5314397 w 14381274"/>
              <a:gd name="connsiteY64" fmla="*/ 2783605 h 10517905"/>
              <a:gd name="connsiteX65" fmla="*/ 5200097 w 14381274"/>
              <a:gd name="connsiteY65" fmla="*/ 2612155 h 10517905"/>
              <a:gd name="connsiteX66" fmla="*/ 4990547 w 14381274"/>
              <a:gd name="connsiteY66" fmla="*/ 2516905 h 10517905"/>
              <a:gd name="connsiteX67" fmla="*/ 4647647 w 14381274"/>
              <a:gd name="connsiteY67" fmla="*/ 2897905 h 10517905"/>
              <a:gd name="connsiteX68" fmla="*/ 4514297 w 14381274"/>
              <a:gd name="connsiteY68" fmla="*/ 3393205 h 10517905"/>
              <a:gd name="connsiteX69" fmla="*/ 4304747 w 14381274"/>
              <a:gd name="connsiteY69" fmla="*/ 4174255 h 10517905"/>
              <a:gd name="connsiteX70" fmla="*/ 4171397 w 14381274"/>
              <a:gd name="connsiteY70" fmla="*/ 4612405 h 10517905"/>
              <a:gd name="connsiteX71" fmla="*/ 3676097 w 14381274"/>
              <a:gd name="connsiteY71" fmla="*/ 4879105 h 10517905"/>
              <a:gd name="connsiteX72" fmla="*/ 3371297 w 14381274"/>
              <a:gd name="connsiteY72" fmla="*/ 4726705 h 10517905"/>
              <a:gd name="connsiteX73" fmla="*/ 2971247 w 14381274"/>
              <a:gd name="connsiteY73" fmla="*/ 4136155 h 10517905"/>
              <a:gd name="connsiteX74" fmla="*/ 2704547 w 14381274"/>
              <a:gd name="connsiteY74" fmla="*/ 3926605 h 10517905"/>
              <a:gd name="connsiteX75" fmla="*/ 2723597 w 14381274"/>
              <a:gd name="connsiteY75" fmla="*/ 3297955 h 10517905"/>
              <a:gd name="connsiteX76" fmla="*/ 2514047 w 14381274"/>
              <a:gd name="connsiteY76" fmla="*/ 2574055 h 10517905"/>
              <a:gd name="connsiteX77" fmla="*/ 2514047 w 14381274"/>
              <a:gd name="connsiteY77" fmla="*/ 2174005 h 10517905"/>
              <a:gd name="connsiteX78" fmla="*/ 2285447 w 14381274"/>
              <a:gd name="connsiteY78" fmla="*/ 1945405 h 10517905"/>
              <a:gd name="connsiteX79" fmla="*/ 2133047 w 14381274"/>
              <a:gd name="connsiteY79" fmla="*/ 1869205 h 10517905"/>
              <a:gd name="connsiteX80" fmla="*/ 1675847 w 14381274"/>
              <a:gd name="connsiteY80" fmla="*/ 1926355 h 10517905"/>
              <a:gd name="connsiteX81" fmla="*/ 1199597 w 14381274"/>
              <a:gd name="connsiteY81" fmla="*/ 2326405 h 10517905"/>
              <a:gd name="connsiteX82" fmla="*/ 913847 w 14381274"/>
              <a:gd name="connsiteY82" fmla="*/ 2955055 h 10517905"/>
              <a:gd name="connsiteX83" fmla="*/ 418547 w 14381274"/>
              <a:gd name="connsiteY83" fmla="*/ 3469405 h 10517905"/>
              <a:gd name="connsiteX84" fmla="*/ 208997 w 14381274"/>
              <a:gd name="connsiteY84" fmla="*/ 3964705 h 10517905"/>
              <a:gd name="connsiteX85" fmla="*/ 18497 w 14381274"/>
              <a:gd name="connsiteY85" fmla="*/ 4593355 h 10517905"/>
              <a:gd name="connsiteX86" fmla="*/ 37547 w 14381274"/>
              <a:gd name="connsiteY86" fmla="*/ 5107705 h 10517905"/>
              <a:gd name="connsiteX87" fmla="*/ 285197 w 14381274"/>
              <a:gd name="connsiteY87" fmla="*/ 5888755 h 10517905"/>
              <a:gd name="connsiteX88" fmla="*/ 361397 w 14381274"/>
              <a:gd name="connsiteY88" fmla="*/ 6517405 h 10517905"/>
              <a:gd name="connsiteX89" fmla="*/ 894797 w 14381274"/>
              <a:gd name="connsiteY89" fmla="*/ 7069855 h 10517905"/>
              <a:gd name="connsiteX90" fmla="*/ 1218647 w 14381274"/>
              <a:gd name="connsiteY90" fmla="*/ 7279405 h 10517905"/>
              <a:gd name="connsiteX91" fmla="*/ 1542497 w 14381274"/>
              <a:gd name="connsiteY91" fmla="*/ 7660405 h 10517905"/>
              <a:gd name="connsiteX92" fmla="*/ 1599647 w 14381274"/>
              <a:gd name="connsiteY92" fmla="*/ 8422405 h 10517905"/>
              <a:gd name="connsiteX93" fmla="*/ 1504397 w 14381274"/>
              <a:gd name="connsiteY93" fmla="*/ 9032005 h 10517905"/>
              <a:gd name="connsiteX94" fmla="*/ 1123397 w 14381274"/>
              <a:gd name="connsiteY94" fmla="*/ 9317755 h 10517905"/>
              <a:gd name="connsiteX95" fmla="*/ 1009097 w 14381274"/>
              <a:gd name="connsiteY95" fmla="*/ 9736855 h 10517905"/>
              <a:gd name="connsiteX96" fmla="*/ 761447 w 14381274"/>
              <a:gd name="connsiteY96" fmla="*/ 10041655 h 10517905"/>
              <a:gd name="connsiteX97" fmla="*/ 875747 w 14381274"/>
              <a:gd name="connsiteY97" fmla="*/ 10517905 h 10517905"/>
              <a:gd name="connsiteX0" fmla="*/ 14153597 w 14391444"/>
              <a:gd name="connsiteY0" fmla="*/ 2821705 h 10517905"/>
              <a:gd name="connsiteX1" fmla="*/ 14386628 w 14391444"/>
              <a:gd name="connsiteY1" fmla="*/ 2576270 h 10517905"/>
              <a:gd name="connsiteX2" fmla="*/ 14305997 w 14391444"/>
              <a:gd name="connsiteY2" fmla="*/ 2345455 h 10517905"/>
              <a:gd name="connsiteX3" fmla="*/ 14243531 w 14391444"/>
              <a:gd name="connsiteY3" fmla="*/ 2204574 h 10517905"/>
              <a:gd name="connsiteX4" fmla="*/ 14206317 w 14391444"/>
              <a:gd name="connsiteY4" fmla="*/ 2007871 h 10517905"/>
              <a:gd name="connsiteX5" fmla="*/ 14181950 w 14391444"/>
              <a:gd name="connsiteY5" fmla="*/ 1944076 h 10517905"/>
              <a:gd name="connsiteX6" fmla="*/ 14090245 w 14391444"/>
              <a:gd name="connsiteY6" fmla="*/ 2018947 h 10517905"/>
              <a:gd name="connsiteX7" fmla="*/ 13956895 w 14391444"/>
              <a:gd name="connsiteY7" fmla="*/ 2170904 h 10517905"/>
              <a:gd name="connsiteX8" fmla="*/ 13886897 w 14391444"/>
              <a:gd name="connsiteY8" fmla="*/ 2212105 h 10517905"/>
              <a:gd name="connsiteX9" fmla="*/ 13696397 w 14391444"/>
              <a:gd name="connsiteY9" fmla="*/ 2135905 h 10517905"/>
              <a:gd name="connsiteX10" fmla="*/ 13505897 w 14391444"/>
              <a:gd name="connsiteY10" fmla="*/ 1907305 h 10517905"/>
              <a:gd name="connsiteX11" fmla="*/ 13639247 w 14391444"/>
              <a:gd name="connsiteY11" fmla="*/ 1564405 h 10517905"/>
              <a:gd name="connsiteX12" fmla="*/ 13734497 w 14391444"/>
              <a:gd name="connsiteY12" fmla="*/ 992905 h 10517905"/>
              <a:gd name="connsiteX13" fmla="*/ 13772597 w 14391444"/>
              <a:gd name="connsiteY13" fmla="*/ 707155 h 10517905"/>
              <a:gd name="connsiteX14" fmla="*/ 13963097 w 14391444"/>
              <a:gd name="connsiteY14" fmla="*/ 535705 h 10517905"/>
              <a:gd name="connsiteX15" fmla="*/ 14077397 w 14391444"/>
              <a:gd name="connsiteY15" fmla="*/ 249955 h 10517905"/>
              <a:gd name="connsiteX16" fmla="*/ 14001197 w 14391444"/>
              <a:gd name="connsiteY16" fmla="*/ 97555 h 10517905"/>
              <a:gd name="connsiteX17" fmla="*/ 13791647 w 14391444"/>
              <a:gd name="connsiteY17" fmla="*/ 2305 h 10517905"/>
              <a:gd name="connsiteX18" fmla="*/ 13467797 w 14391444"/>
              <a:gd name="connsiteY18" fmla="*/ 192805 h 10517905"/>
              <a:gd name="connsiteX19" fmla="*/ 13124897 w 14391444"/>
              <a:gd name="connsiteY19" fmla="*/ 307105 h 10517905"/>
              <a:gd name="connsiteX20" fmla="*/ 12781997 w 14391444"/>
              <a:gd name="connsiteY20" fmla="*/ 402355 h 10517905"/>
              <a:gd name="connsiteX21" fmla="*/ 12458147 w 14391444"/>
              <a:gd name="connsiteY21" fmla="*/ 421405 h 10517905"/>
              <a:gd name="connsiteX22" fmla="*/ 12039047 w 14391444"/>
              <a:gd name="connsiteY22" fmla="*/ 650005 h 10517905"/>
              <a:gd name="connsiteX23" fmla="*/ 11753297 w 14391444"/>
              <a:gd name="connsiteY23" fmla="*/ 802405 h 10517905"/>
              <a:gd name="connsiteX24" fmla="*/ 11562797 w 14391444"/>
              <a:gd name="connsiteY24" fmla="*/ 1202455 h 10517905"/>
              <a:gd name="connsiteX25" fmla="*/ 11658047 w 14391444"/>
              <a:gd name="connsiteY25" fmla="*/ 1735855 h 10517905"/>
              <a:gd name="connsiteX26" fmla="*/ 11772347 w 14391444"/>
              <a:gd name="connsiteY26" fmla="*/ 2135905 h 10517905"/>
              <a:gd name="connsiteX27" fmla="*/ 11943797 w 14391444"/>
              <a:gd name="connsiteY27" fmla="*/ 2650255 h 10517905"/>
              <a:gd name="connsiteX28" fmla="*/ 11962847 w 14391444"/>
              <a:gd name="connsiteY28" fmla="*/ 2916955 h 10517905"/>
              <a:gd name="connsiteX29" fmla="*/ 11734247 w 14391444"/>
              <a:gd name="connsiteY29" fmla="*/ 3278905 h 10517905"/>
              <a:gd name="connsiteX30" fmla="*/ 11296097 w 14391444"/>
              <a:gd name="connsiteY30" fmla="*/ 3564655 h 10517905"/>
              <a:gd name="connsiteX31" fmla="*/ 10953197 w 14391444"/>
              <a:gd name="connsiteY31" fmla="*/ 3678955 h 10517905"/>
              <a:gd name="connsiteX32" fmla="*/ 10743647 w 14391444"/>
              <a:gd name="connsiteY32" fmla="*/ 3869455 h 10517905"/>
              <a:gd name="connsiteX33" fmla="*/ 10629347 w 14391444"/>
              <a:gd name="connsiteY33" fmla="*/ 4136155 h 10517905"/>
              <a:gd name="connsiteX34" fmla="*/ 10343597 w 14391444"/>
              <a:gd name="connsiteY34" fmla="*/ 4364755 h 10517905"/>
              <a:gd name="connsiteX35" fmla="*/ 9943547 w 14391444"/>
              <a:gd name="connsiteY35" fmla="*/ 4383805 h 10517905"/>
              <a:gd name="connsiteX36" fmla="*/ 9733997 w 14391444"/>
              <a:gd name="connsiteY36" fmla="*/ 4193305 h 10517905"/>
              <a:gd name="connsiteX37" fmla="*/ 9638747 w 14391444"/>
              <a:gd name="connsiteY37" fmla="*/ 3755155 h 10517905"/>
              <a:gd name="connsiteX38" fmla="*/ 9543497 w 14391444"/>
              <a:gd name="connsiteY38" fmla="*/ 3202705 h 10517905"/>
              <a:gd name="connsiteX39" fmla="*/ 9448247 w 14391444"/>
              <a:gd name="connsiteY39" fmla="*/ 2821705 h 10517905"/>
              <a:gd name="connsiteX40" fmla="*/ 9200597 w 14391444"/>
              <a:gd name="connsiteY40" fmla="*/ 2478805 h 10517905"/>
              <a:gd name="connsiteX41" fmla="*/ 9029147 w 14391444"/>
              <a:gd name="connsiteY41" fmla="*/ 2231155 h 10517905"/>
              <a:gd name="connsiteX42" fmla="*/ 8724347 w 14391444"/>
              <a:gd name="connsiteY42" fmla="*/ 1812055 h 10517905"/>
              <a:gd name="connsiteX43" fmla="*/ 8514797 w 14391444"/>
              <a:gd name="connsiteY43" fmla="*/ 1278655 h 10517905"/>
              <a:gd name="connsiteX44" fmla="*/ 8381447 w 14391444"/>
              <a:gd name="connsiteY44" fmla="*/ 859555 h 10517905"/>
              <a:gd name="connsiteX45" fmla="*/ 8305247 w 14391444"/>
              <a:gd name="connsiteY45" fmla="*/ 611905 h 10517905"/>
              <a:gd name="connsiteX46" fmla="*/ 7809947 w 14391444"/>
              <a:gd name="connsiteY46" fmla="*/ 592855 h 10517905"/>
              <a:gd name="connsiteX47" fmla="*/ 7314647 w 14391444"/>
              <a:gd name="connsiteY47" fmla="*/ 688105 h 10517905"/>
              <a:gd name="connsiteX48" fmla="*/ 6876497 w 14391444"/>
              <a:gd name="connsiteY48" fmla="*/ 935755 h 10517905"/>
              <a:gd name="connsiteX49" fmla="*/ 6685997 w 14391444"/>
              <a:gd name="connsiteY49" fmla="*/ 1183405 h 10517905"/>
              <a:gd name="connsiteX50" fmla="*/ 6876497 w 14391444"/>
              <a:gd name="connsiteY50" fmla="*/ 1564405 h 10517905"/>
              <a:gd name="connsiteX51" fmla="*/ 7200347 w 14391444"/>
              <a:gd name="connsiteY51" fmla="*/ 2002555 h 10517905"/>
              <a:gd name="connsiteX52" fmla="*/ 7238447 w 14391444"/>
              <a:gd name="connsiteY52" fmla="*/ 2269255 h 10517905"/>
              <a:gd name="connsiteX53" fmla="*/ 7295597 w 14391444"/>
              <a:gd name="connsiteY53" fmla="*/ 2669305 h 10517905"/>
              <a:gd name="connsiteX54" fmla="*/ 7486097 w 14391444"/>
              <a:gd name="connsiteY54" fmla="*/ 2993155 h 10517905"/>
              <a:gd name="connsiteX55" fmla="*/ 7352747 w 14391444"/>
              <a:gd name="connsiteY55" fmla="*/ 3583705 h 10517905"/>
              <a:gd name="connsiteX56" fmla="*/ 7105097 w 14391444"/>
              <a:gd name="connsiteY56" fmla="*/ 3640855 h 10517905"/>
              <a:gd name="connsiteX57" fmla="*/ 6685997 w 14391444"/>
              <a:gd name="connsiteY57" fmla="*/ 3545605 h 10517905"/>
              <a:gd name="connsiteX58" fmla="*/ 6457397 w 14391444"/>
              <a:gd name="connsiteY58" fmla="*/ 3659905 h 10517905"/>
              <a:gd name="connsiteX59" fmla="*/ 6171647 w 14391444"/>
              <a:gd name="connsiteY59" fmla="*/ 3945655 h 10517905"/>
              <a:gd name="connsiteX60" fmla="*/ 6038297 w 14391444"/>
              <a:gd name="connsiteY60" fmla="*/ 4021855 h 10517905"/>
              <a:gd name="connsiteX61" fmla="*/ 5790647 w 14391444"/>
              <a:gd name="connsiteY61" fmla="*/ 3945655 h 10517905"/>
              <a:gd name="connsiteX62" fmla="*/ 5638247 w 14391444"/>
              <a:gd name="connsiteY62" fmla="*/ 3602755 h 10517905"/>
              <a:gd name="connsiteX63" fmla="*/ 5466797 w 14391444"/>
              <a:gd name="connsiteY63" fmla="*/ 3145555 h 10517905"/>
              <a:gd name="connsiteX64" fmla="*/ 5314397 w 14391444"/>
              <a:gd name="connsiteY64" fmla="*/ 2783605 h 10517905"/>
              <a:gd name="connsiteX65" fmla="*/ 5200097 w 14391444"/>
              <a:gd name="connsiteY65" fmla="*/ 2612155 h 10517905"/>
              <a:gd name="connsiteX66" fmla="*/ 4990547 w 14391444"/>
              <a:gd name="connsiteY66" fmla="*/ 2516905 h 10517905"/>
              <a:gd name="connsiteX67" fmla="*/ 4647647 w 14391444"/>
              <a:gd name="connsiteY67" fmla="*/ 2897905 h 10517905"/>
              <a:gd name="connsiteX68" fmla="*/ 4514297 w 14391444"/>
              <a:gd name="connsiteY68" fmla="*/ 3393205 h 10517905"/>
              <a:gd name="connsiteX69" fmla="*/ 4304747 w 14391444"/>
              <a:gd name="connsiteY69" fmla="*/ 4174255 h 10517905"/>
              <a:gd name="connsiteX70" fmla="*/ 4171397 w 14391444"/>
              <a:gd name="connsiteY70" fmla="*/ 4612405 h 10517905"/>
              <a:gd name="connsiteX71" fmla="*/ 3676097 w 14391444"/>
              <a:gd name="connsiteY71" fmla="*/ 4879105 h 10517905"/>
              <a:gd name="connsiteX72" fmla="*/ 3371297 w 14391444"/>
              <a:gd name="connsiteY72" fmla="*/ 4726705 h 10517905"/>
              <a:gd name="connsiteX73" fmla="*/ 2971247 w 14391444"/>
              <a:gd name="connsiteY73" fmla="*/ 4136155 h 10517905"/>
              <a:gd name="connsiteX74" fmla="*/ 2704547 w 14391444"/>
              <a:gd name="connsiteY74" fmla="*/ 3926605 h 10517905"/>
              <a:gd name="connsiteX75" fmla="*/ 2723597 w 14391444"/>
              <a:gd name="connsiteY75" fmla="*/ 3297955 h 10517905"/>
              <a:gd name="connsiteX76" fmla="*/ 2514047 w 14391444"/>
              <a:gd name="connsiteY76" fmla="*/ 2574055 h 10517905"/>
              <a:gd name="connsiteX77" fmla="*/ 2514047 w 14391444"/>
              <a:gd name="connsiteY77" fmla="*/ 2174005 h 10517905"/>
              <a:gd name="connsiteX78" fmla="*/ 2285447 w 14391444"/>
              <a:gd name="connsiteY78" fmla="*/ 1945405 h 10517905"/>
              <a:gd name="connsiteX79" fmla="*/ 2133047 w 14391444"/>
              <a:gd name="connsiteY79" fmla="*/ 1869205 h 10517905"/>
              <a:gd name="connsiteX80" fmla="*/ 1675847 w 14391444"/>
              <a:gd name="connsiteY80" fmla="*/ 1926355 h 10517905"/>
              <a:gd name="connsiteX81" fmla="*/ 1199597 w 14391444"/>
              <a:gd name="connsiteY81" fmla="*/ 2326405 h 10517905"/>
              <a:gd name="connsiteX82" fmla="*/ 913847 w 14391444"/>
              <a:gd name="connsiteY82" fmla="*/ 2955055 h 10517905"/>
              <a:gd name="connsiteX83" fmla="*/ 418547 w 14391444"/>
              <a:gd name="connsiteY83" fmla="*/ 3469405 h 10517905"/>
              <a:gd name="connsiteX84" fmla="*/ 208997 w 14391444"/>
              <a:gd name="connsiteY84" fmla="*/ 3964705 h 10517905"/>
              <a:gd name="connsiteX85" fmla="*/ 18497 w 14391444"/>
              <a:gd name="connsiteY85" fmla="*/ 4593355 h 10517905"/>
              <a:gd name="connsiteX86" fmla="*/ 37547 w 14391444"/>
              <a:gd name="connsiteY86" fmla="*/ 5107705 h 10517905"/>
              <a:gd name="connsiteX87" fmla="*/ 285197 w 14391444"/>
              <a:gd name="connsiteY87" fmla="*/ 5888755 h 10517905"/>
              <a:gd name="connsiteX88" fmla="*/ 361397 w 14391444"/>
              <a:gd name="connsiteY88" fmla="*/ 6517405 h 10517905"/>
              <a:gd name="connsiteX89" fmla="*/ 894797 w 14391444"/>
              <a:gd name="connsiteY89" fmla="*/ 7069855 h 10517905"/>
              <a:gd name="connsiteX90" fmla="*/ 1218647 w 14391444"/>
              <a:gd name="connsiteY90" fmla="*/ 7279405 h 10517905"/>
              <a:gd name="connsiteX91" fmla="*/ 1542497 w 14391444"/>
              <a:gd name="connsiteY91" fmla="*/ 7660405 h 10517905"/>
              <a:gd name="connsiteX92" fmla="*/ 1599647 w 14391444"/>
              <a:gd name="connsiteY92" fmla="*/ 8422405 h 10517905"/>
              <a:gd name="connsiteX93" fmla="*/ 1504397 w 14391444"/>
              <a:gd name="connsiteY93" fmla="*/ 9032005 h 10517905"/>
              <a:gd name="connsiteX94" fmla="*/ 1123397 w 14391444"/>
              <a:gd name="connsiteY94" fmla="*/ 9317755 h 10517905"/>
              <a:gd name="connsiteX95" fmla="*/ 1009097 w 14391444"/>
              <a:gd name="connsiteY95" fmla="*/ 9736855 h 10517905"/>
              <a:gd name="connsiteX96" fmla="*/ 761447 w 14391444"/>
              <a:gd name="connsiteY96" fmla="*/ 10041655 h 10517905"/>
              <a:gd name="connsiteX97" fmla="*/ 875747 w 14391444"/>
              <a:gd name="connsiteY97" fmla="*/ 10517905 h 1051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391444" h="10517905">
                <a:moveTo>
                  <a:pt x="14153597" y="2821705"/>
                </a:moveTo>
                <a:cubicBezTo>
                  <a:pt x="14236147" y="2728042"/>
                  <a:pt x="14361228" y="2655645"/>
                  <a:pt x="14386628" y="2576270"/>
                </a:cubicBezTo>
                <a:cubicBezTo>
                  <a:pt x="14412028" y="2496895"/>
                  <a:pt x="14329846" y="2407404"/>
                  <a:pt x="14305997" y="2345455"/>
                </a:cubicBezTo>
                <a:cubicBezTo>
                  <a:pt x="14282148" y="2283506"/>
                  <a:pt x="14260144" y="2260838"/>
                  <a:pt x="14243531" y="2204574"/>
                </a:cubicBezTo>
                <a:cubicBezTo>
                  <a:pt x="14226918" y="2148310"/>
                  <a:pt x="14221897" y="2050401"/>
                  <a:pt x="14206317" y="2007871"/>
                </a:cubicBezTo>
                <a:cubicBezTo>
                  <a:pt x="14190737" y="1965341"/>
                  <a:pt x="14201295" y="1942230"/>
                  <a:pt x="14181950" y="1944076"/>
                </a:cubicBezTo>
                <a:cubicBezTo>
                  <a:pt x="14162605" y="1945922"/>
                  <a:pt x="14127754" y="1981142"/>
                  <a:pt x="14090245" y="2018947"/>
                </a:cubicBezTo>
                <a:cubicBezTo>
                  <a:pt x="14052736" y="2056752"/>
                  <a:pt x="13990786" y="2138711"/>
                  <a:pt x="13956895" y="2170904"/>
                </a:cubicBezTo>
                <a:cubicBezTo>
                  <a:pt x="13923004" y="2203097"/>
                  <a:pt x="13930313" y="2217938"/>
                  <a:pt x="13886897" y="2212105"/>
                </a:cubicBezTo>
                <a:cubicBezTo>
                  <a:pt x="13843481" y="2206272"/>
                  <a:pt x="13759897" y="2186705"/>
                  <a:pt x="13696397" y="2135905"/>
                </a:cubicBezTo>
                <a:cubicBezTo>
                  <a:pt x="13632897" y="2085105"/>
                  <a:pt x="13515422" y="2002555"/>
                  <a:pt x="13505897" y="1907305"/>
                </a:cubicBezTo>
                <a:cubicBezTo>
                  <a:pt x="13496372" y="1812055"/>
                  <a:pt x="13601147" y="1716805"/>
                  <a:pt x="13639247" y="1564405"/>
                </a:cubicBezTo>
                <a:cubicBezTo>
                  <a:pt x="13677347" y="1412005"/>
                  <a:pt x="13712272" y="1135780"/>
                  <a:pt x="13734497" y="992905"/>
                </a:cubicBezTo>
                <a:cubicBezTo>
                  <a:pt x="13756722" y="850030"/>
                  <a:pt x="13734497" y="783355"/>
                  <a:pt x="13772597" y="707155"/>
                </a:cubicBezTo>
                <a:cubicBezTo>
                  <a:pt x="13810697" y="630955"/>
                  <a:pt x="13912297" y="611905"/>
                  <a:pt x="13963097" y="535705"/>
                </a:cubicBezTo>
                <a:cubicBezTo>
                  <a:pt x="14013897" y="459505"/>
                  <a:pt x="14071047" y="322980"/>
                  <a:pt x="14077397" y="249955"/>
                </a:cubicBezTo>
                <a:cubicBezTo>
                  <a:pt x="14083747" y="176930"/>
                  <a:pt x="14048822" y="138830"/>
                  <a:pt x="14001197" y="97555"/>
                </a:cubicBezTo>
                <a:cubicBezTo>
                  <a:pt x="13953572" y="56280"/>
                  <a:pt x="13880547" y="-13570"/>
                  <a:pt x="13791647" y="2305"/>
                </a:cubicBezTo>
                <a:cubicBezTo>
                  <a:pt x="13702747" y="18180"/>
                  <a:pt x="13578922" y="142005"/>
                  <a:pt x="13467797" y="192805"/>
                </a:cubicBezTo>
                <a:cubicBezTo>
                  <a:pt x="13356672" y="243605"/>
                  <a:pt x="13239197" y="272180"/>
                  <a:pt x="13124897" y="307105"/>
                </a:cubicBezTo>
                <a:cubicBezTo>
                  <a:pt x="13010597" y="342030"/>
                  <a:pt x="12893122" y="383305"/>
                  <a:pt x="12781997" y="402355"/>
                </a:cubicBezTo>
                <a:cubicBezTo>
                  <a:pt x="12670872" y="421405"/>
                  <a:pt x="12581972" y="380130"/>
                  <a:pt x="12458147" y="421405"/>
                </a:cubicBezTo>
                <a:cubicBezTo>
                  <a:pt x="12334322" y="462680"/>
                  <a:pt x="12039047" y="650005"/>
                  <a:pt x="12039047" y="650005"/>
                </a:cubicBezTo>
                <a:cubicBezTo>
                  <a:pt x="11921572" y="713505"/>
                  <a:pt x="11832672" y="710330"/>
                  <a:pt x="11753297" y="802405"/>
                </a:cubicBezTo>
                <a:cubicBezTo>
                  <a:pt x="11673922" y="894480"/>
                  <a:pt x="11578672" y="1046880"/>
                  <a:pt x="11562797" y="1202455"/>
                </a:cubicBezTo>
                <a:cubicBezTo>
                  <a:pt x="11546922" y="1358030"/>
                  <a:pt x="11623122" y="1580280"/>
                  <a:pt x="11658047" y="1735855"/>
                </a:cubicBezTo>
                <a:cubicBezTo>
                  <a:pt x="11692972" y="1891430"/>
                  <a:pt x="11724722" y="1983505"/>
                  <a:pt x="11772347" y="2135905"/>
                </a:cubicBezTo>
                <a:cubicBezTo>
                  <a:pt x="11819972" y="2288305"/>
                  <a:pt x="11912047" y="2520080"/>
                  <a:pt x="11943797" y="2650255"/>
                </a:cubicBezTo>
                <a:cubicBezTo>
                  <a:pt x="11975547" y="2780430"/>
                  <a:pt x="11997772" y="2812180"/>
                  <a:pt x="11962847" y="2916955"/>
                </a:cubicBezTo>
                <a:cubicBezTo>
                  <a:pt x="11927922" y="3021730"/>
                  <a:pt x="11845372" y="3170955"/>
                  <a:pt x="11734247" y="3278905"/>
                </a:cubicBezTo>
                <a:cubicBezTo>
                  <a:pt x="11623122" y="3386855"/>
                  <a:pt x="11426272" y="3497980"/>
                  <a:pt x="11296097" y="3564655"/>
                </a:cubicBezTo>
                <a:cubicBezTo>
                  <a:pt x="11165922" y="3631330"/>
                  <a:pt x="11045272" y="3628155"/>
                  <a:pt x="10953197" y="3678955"/>
                </a:cubicBezTo>
                <a:cubicBezTo>
                  <a:pt x="10861122" y="3729755"/>
                  <a:pt x="10797622" y="3793255"/>
                  <a:pt x="10743647" y="3869455"/>
                </a:cubicBezTo>
                <a:cubicBezTo>
                  <a:pt x="10689672" y="3945655"/>
                  <a:pt x="10696022" y="4053605"/>
                  <a:pt x="10629347" y="4136155"/>
                </a:cubicBezTo>
                <a:cubicBezTo>
                  <a:pt x="10562672" y="4218705"/>
                  <a:pt x="10457897" y="4323480"/>
                  <a:pt x="10343597" y="4364755"/>
                </a:cubicBezTo>
                <a:cubicBezTo>
                  <a:pt x="10229297" y="4406030"/>
                  <a:pt x="10045147" y="4412380"/>
                  <a:pt x="9943547" y="4383805"/>
                </a:cubicBezTo>
                <a:cubicBezTo>
                  <a:pt x="9841947" y="4355230"/>
                  <a:pt x="9784797" y="4298080"/>
                  <a:pt x="9733997" y="4193305"/>
                </a:cubicBezTo>
                <a:cubicBezTo>
                  <a:pt x="9683197" y="4088530"/>
                  <a:pt x="9670497" y="3920255"/>
                  <a:pt x="9638747" y="3755155"/>
                </a:cubicBezTo>
                <a:cubicBezTo>
                  <a:pt x="9606997" y="3590055"/>
                  <a:pt x="9575247" y="3358280"/>
                  <a:pt x="9543497" y="3202705"/>
                </a:cubicBezTo>
                <a:cubicBezTo>
                  <a:pt x="9511747" y="3047130"/>
                  <a:pt x="9505397" y="2942355"/>
                  <a:pt x="9448247" y="2821705"/>
                </a:cubicBezTo>
                <a:cubicBezTo>
                  <a:pt x="9391097" y="2701055"/>
                  <a:pt x="9270447" y="2577230"/>
                  <a:pt x="9200597" y="2478805"/>
                </a:cubicBezTo>
                <a:cubicBezTo>
                  <a:pt x="9130747" y="2380380"/>
                  <a:pt x="9108522" y="2342280"/>
                  <a:pt x="9029147" y="2231155"/>
                </a:cubicBezTo>
                <a:cubicBezTo>
                  <a:pt x="8949772" y="2120030"/>
                  <a:pt x="8810072" y="1970805"/>
                  <a:pt x="8724347" y="1812055"/>
                </a:cubicBezTo>
                <a:cubicBezTo>
                  <a:pt x="8638622" y="1653305"/>
                  <a:pt x="8571947" y="1437405"/>
                  <a:pt x="8514797" y="1278655"/>
                </a:cubicBezTo>
                <a:cubicBezTo>
                  <a:pt x="8457647" y="1119905"/>
                  <a:pt x="8416372" y="970680"/>
                  <a:pt x="8381447" y="859555"/>
                </a:cubicBezTo>
                <a:cubicBezTo>
                  <a:pt x="8346522" y="748430"/>
                  <a:pt x="8400497" y="656355"/>
                  <a:pt x="8305247" y="611905"/>
                </a:cubicBezTo>
                <a:cubicBezTo>
                  <a:pt x="8209997" y="567455"/>
                  <a:pt x="7975047" y="580155"/>
                  <a:pt x="7809947" y="592855"/>
                </a:cubicBezTo>
                <a:cubicBezTo>
                  <a:pt x="7644847" y="605555"/>
                  <a:pt x="7470222" y="630955"/>
                  <a:pt x="7314647" y="688105"/>
                </a:cubicBezTo>
                <a:cubicBezTo>
                  <a:pt x="7159072" y="745255"/>
                  <a:pt x="6981272" y="853205"/>
                  <a:pt x="6876497" y="935755"/>
                </a:cubicBezTo>
                <a:cubicBezTo>
                  <a:pt x="6771722" y="1018305"/>
                  <a:pt x="6685997" y="1078630"/>
                  <a:pt x="6685997" y="1183405"/>
                </a:cubicBezTo>
                <a:cubicBezTo>
                  <a:pt x="6685997" y="1288180"/>
                  <a:pt x="6790772" y="1427880"/>
                  <a:pt x="6876497" y="1564405"/>
                </a:cubicBezTo>
                <a:cubicBezTo>
                  <a:pt x="6962222" y="1700930"/>
                  <a:pt x="7140022" y="1885080"/>
                  <a:pt x="7200347" y="2002555"/>
                </a:cubicBezTo>
                <a:cubicBezTo>
                  <a:pt x="7260672" y="2120030"/>
                  <a:pt x="7222572" y="2158130"/>
                  <a:pt x="7238447" y="2269255"/>
                </a:cubicBezTo>
                <a:cubicBezTo>
                  <a:pt x="7254322" y="2380380"/>
                  <a:pt x="7254322" y="2548655"/>
                  <a:pt x="7295597" y="2669305"/>
                </a:cubicBezTo>
                <a:cubicBezTo>
                  <a:pt x="7336872" y="2789955"/>
                  <a:pt x="7476572" y="2840755"/>
                  <a:pt x="7486097" y="2993155"/>
                </a:cubicBezTo>
                <a:cubicBezTo>
                  <a:pt x="7495622" y="3145555"/>
                  <a:pt x="7416247" y="3475755"/>
                  <a:pt x="7352747" y="3583705"/>
                </a:cubicBezTo>
                <a:cubicBezTo>
                  <a:pt x="7289247" y="3691655"/>
                  <a:pt x="7216222" y="3647205"/>
                  <a:pt x="7105097" y="3640855"/>
                </a:cubicBezTo>
                <a:cubicBezTo>
                  <a:pt x="6993972" y="3634505"/>
                  <a:pt x="6793947" y="3542430"/>
                  <a:pt x="6685997" y="3545605"/>
                </a:cubicBezTo>
                <a:cubicBezTo>
                  <a:pt x="6578047" y="3548780"/>
                  <a:pt x="6543122" y="3593230"/>
                  <a:pt x="6457397" y="3659905"/>
                </a:cubicBezTo>
                <a:cubicBezTo>
                  <a:pt x="6371672" y="3726580"/>
                  <a:pt x="6241497" y="3885330"/>
                  <a:pt x="6171647" y="3945655"/>
                </a:cubicBezTo>
                <a:cubicBezTo>
                  <a:pt x="6101797" y="4005980"/>
                  <a:pt x="6101797" y="4021855"/>
                  <a:pt x="6038297" y="4021855"/>
                </a:cubicBezTo>
                <a:cubicBezTo>
                  <a:pt x="5974797" y="4021855"/>
                  <a:pt x="5857322" y="4015505"/>
                  <a:pt x="5790647" y="3945655"/>
                </a:cubicBezTo>
                <a:cubicBezTo>
                  <a:pt x="5723972" y="3875805"/>
                  <a:pt x="5692222" y="3736105"/>
                  <a:pt x="5638247" y="3602755"/>
                </a:cubicBezTo>
                <a:cubicBezTo>
                  <a:pt x="5584272" y="3469405"/>
                  <a:pt x="5520772" y="3282080"/>
                  <a:pt x="5466797" y="3145555"/>
                </a:cubicBezTo>
                <a:cubicBezTo>
                  <a:pt x="5412822" y="3009030"/>
                  <a:pt x="5358847" y="2872505"/>
                  <a:pt x="5314397" y="2783605"/>
                </a:cubicBezTo>
                <a:cubicBezTo>
                  <a:pt x="5269947" y="2694705"/>
                  <a:pt x="5254072" y="2656605"/>
                  <a:pt x="5200097" y="2612155"/>
                </a:cubicBezTo>
                <a:cubicBezTo>
                  <a:pt x="5146122" y="2567705"/>
                  <a:pt x="5082622" y="2469280"/>
                  <a:pt x="4990547" y="2516905"/>
                </a:cubicBezTo>
                <a:cubicBezTo>
                  <a:pt x="4898472" y="2564530"/>
                  <a:pt x="4727022" y="2751855"/>
                  <a:pt x="4647647" y="2897905"/>
                </a:cubicBezTo>
                <a:cubicBezTo>
                  <a:pt x="4568272" y="3043955"/>
                  <a:pt x="4514297" y="3393205"/>
                  <a:pt x="4514297" y="3393205"/>
                </a:cubicBezTo>
                <a:cubicBezTo>
                  <a:pt x="4457147" y="3605930"/>
                  <a:pt x="4361897" y="3971055"/>
                  <a:pt x="4304747" y="4174255"/>
                </a:cubicBezTo>
                <a:cubicBezTo>
                  <a:pt x="4247597" y="4377455"/>
                  <a:pt x="4276172" y="4494930"/>
                  <a:pt x="4171397" y="4612405"/>
                </a:cubicBezTo>
                <a:cubicBezTo>
                  <a:pt x="4066622" y="4729880"/>
                  <a:pt x="3809447" y="4860055"/>
                  <a:pt x="3676097" y="4879105"/>
                </a:cubicBezTo>
                <a:cubicBezTo>
                  <a:pt x="3542747" y="4898155"/>
                  <a:pt x="3488772" y="4850530"/>
                  <a:pt x="3371297" y="4726705"/>
                </a:cubicBezTo>
                <a:cubicBezTo>
                  <a:pt x="3253822" y="4602880"/>
                  <a:pt x="3082372" y="4269505"/>
                  <a:pt x="2971247" y="4136155"/>
                </a:cubicBezTo>
                <a:cubicBezTo>
                  <a:pt x="2860122" y="4002805"/>
                  <a:pt x="2745822" y="4066305"/>
                  <a:pt x="2704547" y="3926605"/>
                </a:cubicBezTo>
                <a:cubicBezTo>
                  <a:pt x="2663272" y="3786905"/>
                  <a:pt x="2755347" y="3523380"/>
                  <a:pt x="2723597" y="3297955"/>
                </a:cubicBezTo>
                <a:cubicBezTo>
                  <a:pt x="2691847" y="3072530"/>
                  <a:pt x="2548972" y="2761380"/>
                  <a:pt x="2514047" y="2574055"/>
                </a:cubicBezTo>
                <a:cubicBezTo>
                  <a:pt x="2479122" y="2386730"/>
                  <a:pt x="2552147" y="2278780"/>
                  <a:pt x="2514047" y="2174005"/>
                </a:cubicBezTo>
                <a:cubicBezTo>
                  <a:pt x="2475947" y="2069230"/>
                  <a:pt x="2348947" y="1996205"/>
                  <a:pt x="2285447" y="1945405"/>
                </a:cubicBezTo>
                <a:cubicBezTo>
                  <a:pt x="2221947" y="1894605"/>
                  <a:pt x="2234647" y="1872380"/>
                  <a:pt x="2133047" y="1869205"/>
                </a:cubicBezTo>
                <a:cubicBezTo>
                  <a:pt x="2031447" y="1866030"/>
                  <a:pt x="1831422" y="1850155"/>
                  <a:pt x="1675847" y="1926355"/>
                </a:cubicBezTo>
                <a:cubicBezTo>
                  <a:pt x="1520272" y="2002555"/>
                  <a:pt x="1326597" y="2154955"/>
                  <a:pt x="1199597" y="2326405"/>
                </a:cubicBezTo>
                <a:cubicBezTo>
                  <a:pt x="1072597" y="2497855"/>
                  <a:pt x="1044022" y="2764555"/>
                  <a:pt x="913847" y="2955055"/>
                </a:cubicBezTo>
                <a:cubicBezTo>
                  <a:pt x="783672" y="3145555"/>
                  <a:pt x="536022" y="3301130"/>
                  <a:pt x="418547" y="3469405"/>
                </a:cubicBezTo>
                <a:cubicBezTo>
                  <a:pt x="301072" y="3637680"/>
                  <a:pt x="275672" y="3777380"/>
                  <a:pt x="208997" y="3964705"/>
                </a:cubicBezTo>
                <a:cubicBezTo>
                  <a:pt x="142322" y="4152030"/>
                  <a:pt x="47072" y="4402855"/>
                  <a:pt x="18497" y="4593355"/>
                </a:cubicBezTo>
                <a:cubicBezTo>
                  <a:pt x="-10078" y="4783855"/>
                  <a:pt x="-6903" y="4891805"/>
                  <a:pt x="37547" y="5107705"/>
                </a:cubicBezTo>
                <a:cubicBezTo>
                  <a:pt x="81997" y="5323605"/>
                  <a:pt x="231222" y="5653805"/>
                  <a:pt x="285197" y="5888755"/>
                </a:cubicBezTo>
                <a:cubicBezTo>
                  <a:pt x="339172" y="6123705"/>
                  <a:pt x="259797" y="6320555"/>
                  <a:pt x="361397" y="6517405"/>
                </a:cubicBezTo>
                <a:cubicBezTo>
                  <a:pt x="462997" y="6714255"/>
                  <a:pt x="751922" y="6942855"/>
                  <a:pt x="894797" y="7069855"/>
                </a:cubicBezTo>
                <a:cubicBezTo>
                  <a:pt x="1037672" y="7196855"/>
                  <a:pt x="1110697" y="7180980"/>
                  <a:pt x="1218647" y="7279405"/>
                </a:cubicBezTo>
                <a:cubicBezTo>
                  <a:pt x="1326597" y="7377830"/>
                  <a:pt x="1478997" y="7469905"/>
                  <a:pt x="1542497" y="7660405"/>
                </a:cubicBezTo>
                <a:cubicBezTo>
                  <a:pt x="1605997" y="7850905"/>
                  <a:pt x="1605997" y="8193805"/>
                  <a:pt x="1599647" y="8422405"/>
                </a:cubicBezTo>
                <a:cubicBezTo>
                  <a:pt x="1593297" y="8651005"/>
                  <a:pt x="1583772" y="8882780"/>
                  <a:pt x="1504397" y="9032005"/>
                </a:cubicBezTo>
                <a:cubicBezTo>
                  <a:pt x="1425022" y="9181230"/>
                  <a:pt x="1205947" y="9200280"/>
                  <a:pt x="1123397" y="9317755"/>
                </a:cubicBezTo>
                <a:cubicBezTo>
                  <a:pt x="1040847" y="9435230"/>
                  <a:pt x="1069422" y="9616205"/>
                  <a:pt x="1009097" y="9736855"/>
                </a:cubicBezTo>
                <a:cubicBezTo>
                  <a:pt x="948772" y="9857505"/>
                  <a:pt x="783672" y="9911480"/>
                  <a:pt x="761447" y="10041655"/>
                </a:cubicBezTo>
                <a:cubicBezTo>
                  <a:pt x="739222" y="10171830"/>
                  <a:pt x="807484" y="10344867"/>
                  <a:pt x="875747" y="10517905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89D5F93-2577-4B15-9612-5B0C3BA50517}"/>
              </a:ext>
            </a:extLst>
          </p:cNvPr>
          <p:cNvSpPr/>
          <p:nvPr/>
        </p:nvSpPr>
        <p:spPr>
          <a:xfrm>
            <a:off x="6982401" y="6340509"/>
            <a:ext cx="19999224" cy="11035858"/>
          </a:xfrm>
          <a:custGeom>
            <a:avLst/>
            <a:gdLst>
              <a:gd name="connsiteX0" fmla="*/ 19959277 w 19969065"/>
              <a:gd name="connsiteY0" fmla="*/ 7206018 h 9924690"/>
              <a:gd name="connsiteX1" fmla="*/ 19931981 w 19969065"/>
              <a:gd name="connsiteY1" fmla="*/ 7274256 h 9924690"/>
              <a:gd name="connsiteX2" fmla="*/ 19659026 w 19969065"/>
              <a:gd name="connsiteY2" fmla="*/ 7519916 h 9924690"/>
              <a:gd name="connsiteX3" fmla="*/ 18730978 w 19969065"/>
              <a:gd name="connsiteY3" fmla="*/ 8215952 h 9924690"/>
              <a:gd name="connsiteX4" fmla="*/ 17830226 w 19969065"/>
              <a:gd name="connsiteY4" fmla="*/ 8352429 h 9924690"/>
              <a:gd name="connsiteX5" fmla="*/ 17420793 w 19969065"/>
              <a:gd name="connsiteY5" fmla="*/ 8379725 h 9924690"/>
              <a:gd name="connsiteX6" fmla="*/ 17052303 w 19969065"/>
              <a:gd name="connsiteY6" fmla="*/ 8625385 h 9924690"/>
              <a:gd name="connsiteX7" fmla="*/ 16656518 w 19969065"/>
              <a:gd name="connsiteY7" fmla="*/ 8734567 h 9924690"/>
              <a:gd name="connsiteX8" fmla="*/ 15783062 w 19969065"/>
              <a:gd name="connsiteY8" fmla="*/ 8707271 h 9924690"/>
              <a:gd name="connsiteX9" fmla="*/ 15196208 w 19969065"/>
              <a:gd name="connsiteY9" fmla="*/ 8843749 h 9924690"/>
              <a:gd name="connsiteX10" fmla="*/ 14472877 w 19969065"/>
              <a:gd name="connsiteY10" fmla="*/ 8843749 h 9924690"/>
              <a:gd name="connsiteX11" fmla="*/ 13967909 w 19969065"/>
              <a:gd name="connsiteY11" fmla="*/ 8980226 h 9924690"/>
              <a:gd name="connsiteX12" fmla="*/ 13490238 w 19969065"/>
              <a:gd name="connsiteY12" fmla="*/ 9034818 h 9924690"/>
              <a:gd name="connsiteX13" fmla="*/ 12644077 w 19969065"/>
              <a:gd name="connsiteY13" fmla="*/ 9171295 h 9924690"/>
              <a:gd name="connsiteX14" fmla="*/ 11634142 w 19969065"/>
              <a:gd name="connsiteY14" fmla="*/ 9799092 h 9924690"/>
              <a:gd name="connsiteX15" fmla="*/ 11101880 w 19969065"/>
              <a:gd name="connsiteY15" fmla="*/ 9921922 h 9924690"/>
              <a:gd name="connsiteX16" fmla="*/ 9887229 w 19969065"/>
              <a:gd name="connsiteY16" fmla="*/ 9744501 h 9924690"/>
              <a:gd name="connsiteX17" fmla="*/ 9491444 w 19969065"/>
              <a:gd name="connsiteY17" fmla="*/ 9362364 h 9924690"/>
              <a:gd name="connsiteX18" fmla="*/ 8904590 w 19969065"/>
              <a:gd name="connsiteY18" fmla="*/ 8748215 h 9924690"/>
              <a:gd name="connsiteX19" fmla="*/ 8604339 w 19969065"/>
              <a:gd name="connsiteY19" fmla="*/ 8570794 h 9924690"/>
              <a:gd name="connsiteX20" fmla="*/ 8208554 w 19969065"/>
              <a:gd name="connsiteY20" fmla="*/ 8243247 h 9924690"/>
              <a:gd name="connsiteX21" fmla="*/ 7935599 w 19969065"/>
              <a:gd name="connsiteY21" fmla="*/ 8106770 h 9924690"/>
              <a:gd name="connsiteX22" fmla="*/ 7212268 w 19969065"/>
              <a:gd name="connsiteY22" fmla="*/ 8202304 h 9924690"/>
              <a:gd name="connsiteX23" fmla="*/ 6761892 w 19969065"/>
              <a:gd name="connsiteY23" fmla="*/ 8093122 h 9924690"/>
              <a:gd name="connsiteX24" fmla="*/ 6147742 w 19969065"/>
              <a:gd name="connsiteY24" fmla="*/ 7642746 h 9924690"/>
              <a:gd name="connsiteX25" fmla="*/ 5588184 w 19969065"/>
              <a:gd name="connsiteY25" fmla="*/ 7506268 h 9924690"/>
              <a:gd name="connsiteX26" fmla="*/ 4742023 w 19969065"/>
              <a:gd name="connsiteY26" fmla="*/ 7710985 h 9924690"/>
              <a:gd name="connsiteX27" fmla="*/ 3923157 w 19969065"/>
              <a:gd name="connsiteY27" fmla="*/ 7724632 h 9924690"/>
              <a:gd name="connsiteX28" fmla="*/ 3145235 w 19969065"/>
              <a:gd name="connsiteY28" fmla="*/ 7861110 h 9924690"/>
              <a:gd name="connsiteX29" fmla="*/ 2653915 w 19969065"/>
              <a:gd name="connsiteY29" fmla="*/ 8284191 h 9924690"/>
              <a:gd name="connsiteX30" fmla="*/ 2039766 w 19969065"/>
              <a:gd name="connsiteY30" fmla="*/ 8529850 h 9924690"/>
              <a:gd name="connsiteX31" fmla="*/ 1643981 w 19969065"/>
              <a:gd name="connsiteY31" fmla="*/ 9021170 h 9924690"/>
              <a:gd name="connsiteX32" fmla="*/ 1043480 w 19969065"/>
              <a:gd name="connsiteY32" fmla="*/ 9498841 h 9924690"/>
              <a:gd name="connsiteX33" fmla="*/ 702286 w 19969065"/>
              <a:gd name="connsiteY33" fmla="*/ 9526137 h 9924690"/>
              <a:gd name="connsiteX34" fmla="*/ 347444 w 19969065"/>
              <a:gd name="connsiteY34" fmla="*/ 9266829 h 9924690"/>
              <a:gd name="connsiteX35" fmla="*/ 320148 w 19969065"/>
              <a:gd name="connsiteY35" fmla="*/ 8502555 h 9924690"/>
              <a:gd name="connsiteX36" fmla="*/ 415683 w 19969065"/>
              <a:gd name="connsiteY36" fmla="*/ 7956644 h 9924690"/>
              <a:gd name="connsiteX37" fmla="*/ 415683 w 19969065"/>
              <a:gd name="connsiteY37" fmla="*/ 7465325 h 9924690"/>
              <a:gd name="connsiteX38" fmla="*/ 156375 w 19969065"/>
              <a:gd name="connsiteY38" fmla="*/ 6987653 h 9924690"/>
              <a:gd name="connsiteX39" fmla="*/ 6250 w 19969065"/>
              <a:gd name="connsiteY39" fmla="*/ 6660107 h 9924690"/>
              <a:gd name="connsiteX40" fmla="*/ 88136 w 19969065"/>
              <a:gd name="connsiteY40" fmla="*/ 6073253 h 9924690"/>
              <a:gd name="connsiteX41" fmla="*/ 606751 w 19969065"/>
              <a:gd name="connsiteY41" fmla="*/ 5691116 h 9924690"/>
              <a:gd name="connsiteX42" fmla="*/ 1330083 w 19969065"/>
              <a:gd name="connsiteY42" fmla="*/ 5650173 h 9924690"/>
              <a:gd name="connsiteX43" fmla="*/ 1657629 w 19969065"/>
              <a:gd name="connsiteY43" fmla="*/ 5964071 h 9924690"/>
              <a:gd name="connsiteX44" fmla="*/ 2353665 w 19969065"/>
              <a:gd name="connsiteY44" fmla="*/ 6100549 h 9924690"/>
              <a:gd name="connsiteX45" fmla="*/ 2804041 w 19969065"/>
              <a:gd name="connsiteY45" fmla="*/ 5936776 h 9924690"/>
              <a:gd name="connsiteX46" fmla="*/ 2926871 w 19969065"/>
              <a:gd name="connsiteY46" fmla="*/ 5527343 h 9924690"/>
              <a:gd name="connsiteX47" fmla="*/ 3145235 w 19969065"/>
              <a:gd name="connsiteY47" fmla="*/ 5063319 h 9924690"/>
              <a:gd name="connsiteX48" fmla="*/ 3486429 w 19969065"/>
              <a:gd name="connsiteY48" fmla="*/ 4899546 h 9924690"/>
              <a:gd name="connsiteX49" fmla="*/ 3923157 w 19969065"/>
              <a:gd name="connsiteY49" fmla="*/ 5172501 h 9924690"/>
              <a:gd name="connsiteX50" fmla="*/ 4428124 w 19969065"/>
              <a:gd name="connsiteY50" fmla="*/ 5281683 h 9924690"/>
              <a:gd name="connsiteX51" fmla="*/ 4960387 w 19969065"/>
              <a:gd name="connsiteY51" fmla="*/ 5008728 h 9924690"/>
              <a:gd name="connsiteX52" fmla="*/ 5233342 w 19969065"/>
              <a:gd name="connsiteY52" fmla="*/ 4776716 h 9924690"/>
              <a:gd name="connsiteX53" fmla="*/ 5670071 w 19969065"/>
              <a:gd name="connsiteY53" fmla="*/ 4558352 h 9924690"/>
              <a:gd name="connsiteX54" fmla="*/ 6175038 w 19969065"/>
              <a:gd name="connsiteY54" fmla="*/ 4367283 h 9924690"/>
              <a:gd name="connsiteX55" fmla="*/ 6447993 w 19969065"/>
              <a:gd name="connsiteY55" fmla="*/ 4107976 h 9924690"/>
              <a:gd name="connsiteX56" fmla="*/ 6952960 w 19969065"/>
              <a:gd name="connsiteY56" fmla="*/ 3998794 h 9924690"/>
              <a:gd name="connsiteX57" fmla="*/ 7376041 w 19969065"/>
              <a:gd name="connsiteY57" fmla="*/ 4462818 h 9924690"/>
              <a:gd name="connsiteX58" fmla="*/ 8058429 w 19969065"/>
              <a:gd name="connsiteY58" fmla="*/ 5295331 h 9924690"/>
              <a:gd name="connsiteX59" fmla="*/ 8385975 w 19969065"/>
              <a:gd name="connsiteY59" fmla="*/ 5500047 h 9924690"/>
              <a:gd name="connsiteX60" fmla="*/ 9259432 w 19969065"/>
              <a:gd name="connsiteY60" fmla="*/ 5117910 h 9924690"/>
              <a:gd name="connsiteX61" fmla="*/ 9750751 w 19969065"/>
              <a:gd name="connsiteY61" fmla="*/ 4421874 h 9924690"/>
              <a:gd name="connsiteX62" fmla="*/ 10228423 w 19969065"/>
              <a:gd name="connsiteY62" fmla="*/ 3875964 h 9924690"/>
              <a:gd name="connsiteX63" fmla="*/ 10651503 w 19969065"/>
              <a:gd name="connsiteY63" fmla="*/ 3493826 h 9924690"/>
              <a:gd name="connsiteX64" fmla="*/ 10842572 w 19969065"/>
              <a:gd name="connsiteY64" fmla="*/ 3179928 h 9924690"/>
              <a:gd name="connsiteX65" fmla="*/ 10910811 w 19969065"/>
              <a:gd name="connsiteY65" fmla="*/ 2579426 h 9924690"/>
              <a:gd name="connsiteX66" fmla="*/ 11347539 w 19969065"/>
              <a:gd name="connsiteY66" fmla="*/ 2347415 h 9924690"/>
              <a:gd name="connsiteX67" fmla="*/ 11879802 w 19969065"/>
              <a:gd name="connsiteY67" fmla="*/ 2620370 h 9924690"/>
              <a:gd name="connsiteX68" fmla="*/ 12070871 w 19969065"/>
              <a:gd name="connsiteY68" fmla="*/ 2852382 h 9924690"/>
              <a:gd name="connsiteX69" fmla="*/ 12111814 w 19969065"/>
              <a:gd name="connsiteY69" fmla="*/ 3330053 h 9924690"/>
              <a:gd name="connsiteX70" fmla="*/ 12070871 w 19969065"/>
              <a:gd name="connsiteY70" fmla="*/ 3739486 h 9924690"/>
              <a:gd name="connsiteX71" fmla="*/ 12111814 w 19969065"/>
              <a:gd name="connsiteY71" fmla="*/ 4107976 h 9924690"/>
              <a:gd name="connsiteX72" fmla="*/ 12152757 w 19969065"/>
              <a:gd name="connsiteY72" fmla="*/ 4367283 h 9924690"/>
              <a:gd name="connsiteX73" fmla="*/ 12152757 w 19969065"/>
              <a:gd name="connsiteY73" fmla="*/ 4544704 h 9924690"/>
              <a:gd name="connsiteX74" fmla="*/ 12302883 w 19969065"/>
              <a:gd name="connsiteY74" fmla="*/ 4612943 h 9924690"/>
              <a:gd name="connsiteX75" fmla="*/ 12603133 w 19969065"/>
              <a:gd name="connsiteY75" fmla="*/ 4421874 h 9924690"/>
              <a:gd name="connsiteX76" fmla="*/ 12766906 w 19969065"/>
              <a:gd name="connsiteY76" fmla="*/ 3835021 h 9924690"/>
              <a:gd name="connsiteX77" fmla="*/ 12889736 w 19969065"/>
              <a:gd name="connsiteY77" fmla="*/ 3603009 h 9924690"/>
              <a:gd name="connsiteX78" fmla="*/ 12998918 w 19969065"/>
              <a:gd name="connsiteY78" fmla="*/ 3370997 h 9924690"/>
              <a:gd name="connsiteX79" fmla="*/ 13258226 w 19969065"/>
              <a:gd name="connsiteY79" fmla="*/ 3330053 h 9924690"/>
              <a:gd name="connsiteX80" fmla="*/ 13394703 w 19969065"/>
              <a:gd name="connsiteY80" fmla="*/ 3548418 h 9924690"/>
              <a:gd name="connsiteX81" fmla="*/ 13544829 w 19969065"/>
              <a:gd name="connsiteY81" fmla="*/ 4053385 h 9924690"/>
              <a:gd name="connsiteX82" fmla="*/ 13694954 w 19969065"/>
              <a:gd name="connsiteY82" fmla="*/ 4244453 h 9924690"/>
              <a:gd name="connsiteX83" fmla="*/ 14063444 w 19969065"/>
              <a:gd name="connsiteY83" fmla="*/ 4312692 h 9924690"/>
              <a:gd name="connsiteX84" fmla="*/ 14582059 w 19969065"/>
              <a:gd name="connsiteY84" fmla="*/ 4258101 h 9924690"/>
              <a:gd name="connsiteX85" fmla="*/ 14773127 w 19969065"/>
              <a:gd name="connsiteY85" fmla="*/ 3889612 h 9924690"/>
              <a:gd name="connsiteX86" fmla="*/ 14909605 w 19969065"/>
              <a:gd name="connsiteY86" fmla="*/ 3384644 h 9924690"/>
              <a:gd name="connsiteX87" fmla="*/ 15127969 w 19969065"/>
              <a:gd name="connsiteY87" fmla="*/ 2975212 h 9924690"/>
              <a:gd name="connsiteX88" fmla="*/ 15482811 w 19969065"/>
              <a:gd name="connsiteY88" fmla="*/ 2784143 h 9924690"/>
              <a:gd name="connsiteX89" fmla="*/ 15701175 w 19969065"/>
              <a:gd name="connsiteY89" fmla="*/ 2538483 h 9924690"/>
              <a:gd name="connsiteX90" fmla="*/ 15701175 w 19969065"/>
              <a:gd name="connsiteY90" fmla="*/ 2320119 h 9924690"/>
              <a:gd name="connsiteX91" fmla="*/ 15496459 w 19969065"/>
              <a:gd name="connsiteY91" fmla="*/ 2210937 h 9924690"/>
              <a:gd name="connsiteX92" fmla="*/ 15073378 w 19969065"/>
              <a:gd name="connsiteY92" fmla="*/ 2292823 h 9924690"/>
              <a:gd name="connsiteX93" fmla="*/ 14541115 w 19969065"/>
              <a:gd name="connsiteY93" fmla="*/ 2197289 h 9924690"/>
              <a:gd name="connsiteX94" fmla="*/ 14063444 w 19969065"/>
              <a:gd name="connsiteY94" fmla="*/ 1924334 h 9924690"/>
              <a:gd name="connsiteX95" fmla="*/ 13872375 w 19969065"/>
              <a:gd name="connsiteY95" fmla="*/ 1787856 h 9924690"/>
              <a:gd name="connsiteX96" fmla="*/ 13804136 w 19969065"/>
              <a:gd name="connsiteY96" fmla="*/ 1487606 h 9924690"/>
              <a:gd name="connsiteX97" fmla="*/ 14063444 w 19969065"/>
              <a:gd name="connsiteY97" fmla="*/ 1214650 h 9924690"/>
              <a:gd name="connsiteX98" fmla="*/ 14431933 w 19969065"/>
              <a:gd name="connsiteY98" fmla="*/ 873456 h 9924690"/>
              <a:gd name="connsiteX99" fmla="*/ 14650297 w 19969065"/>
              <a:gd name="connsiteY99" fmla="*/ 627797 h 9924690"/>
              <a:gd name="connsiteX100" fmla="*/ 14950548 w 19969065"/>
              <a:gd name="connsiteY100" fmla="*/ 423080 h 9924690"/>
              <a:gd name="connsiteX101" fmla="*/ 15278095 w 19969065"/>
              <a:gd name="connsiteY101" fmla="*/ 586853 h 9924690"/>
              <a:gd name="connsiteX102" fmla="*/ 15510106 w 19969065"/>
              <a:gd name="connsiteY102" fmla="*/ 982638 h 9924690"/>
              <a:gd name="connsiteX103" fmla="*/ 16042369 w 19969065"/>
              <a:gd name="connsiteY103" fmla="*/ 1201003 h 9924690"/>
              <a:gd name="connsiteX104" fmla="*/ 16247086 w 19969065"/>
              <a:gd name="connsiteY104" fmla="*/ 941695 h 9924690"/>
              <a:gd name="connsiteX105" fmla="*/ 16328972 w 19969065"/>
              <a:gd name="connsiteY105" fmla="*/ 559558 h 9924690"/>
              <a:gd name="connsiteX106" fmla="*/ 16833939 w 19969065"/>
              <a:gd name="connsiteY106" fmla="*/ 95534 h 9924690"/>
              <a:gd name="connsiteX107" fmla="*/ 17257020 w 19969065"/>
              <a:gd name="connsiteY107" fmla="*/ 40943 h 9924690"/>
              <a:gd name="connsiteX108" fmla="*/ 17925760 w 19969065"/>
              <a:gd name="connsiteY108" fmla="*/ 313898 h 9924690"/>
              <a:gd name="connsiteX109" fmla="*/ 18403432 w 19969065"/>
              <a:gd name="connsiteY109" fmla="*/ 532262 h 9924690"/>
              <a:gd name="connsiteX110" fmla="*/ 18935695 w 19969065"/>
              <a:gd name="connsiteY110" fmla="*/ 777922 h 9924690"/>
              <a:gd name="connsiteX111" fmla="*/ 19386071 w 19969065"/>
              <a:gd name="connsiteY111" fmla="*/ 477671 h 9924690"/>
              <a:gd name="connsiteX112" fmla="*/ 19618083 w 19969065"/>
              <a:gd name="connsiteY112" fmla="*/ 150125 h 9924690"/>
              <a:gd name="connsiteX113" fmla="*/ 19645378 w 19969065"/>
              <a:gd name="connsiteY113" fmla="*/ 0 h 9924690"/>
              <a:gd name="connsiteX0" fmla="*/ 19959277 w 20000354"/>
              <a:gd name="connsiteY0" fmla="*/ 8188657 h 10907329"/>
              <a:gd name="connsiteX1" fmla="*/ 19931981 w 20000354"/>
              <a:gd name="connsiteY1" fmla="*/ 8256895 h 10907329"/>
              <a:gd name="connsiteX2" fmla="*/ 19659026 w 20000354"/>
              <a:gd name="connsiteY2" fmla="*/ 8502555 h 10907329"/>
              <a:gd name="connsiteX3" fmla="*/ 18730978 w 20000354"/>
              <a:gd name="connsiteY3" fmla="*/ 9198591 h 10907329"/>
              <a:gd name="connsiteX4" fmla="*/ 17830226 w 20000354"/>
              <a:gd name="connsiteY4" fmla="*/ 9335068 h 10907329"/>
              <a:gd name="connsiteX5" fmla="*/ 17420793 w 20000354"/>
              <a:gd name="connsiteY5" fmla="*/ 9362364 h 10907329"/>
              <a:gd name="connsiteX6" fmla="*/ 17052303 w 20000354"/>
              <a:gd name="connsiteY6" fmla="*/ 9608024 h 10907329"/>
              <a:gd name="connsiteX7" fmla="*/ 16656518 w 20000354"/>
              <a:gd name="connsiteY7" fmla="*/ 9717206 h 10907329"/>
              <a:gd name="connsiteX8" fmla="*/ 15783062 w 20000354"/>
              <a:gd name="connsiteY8" fmla="*/ 9689910 h 10907329"/>
              <a:gd name="connsiteX9" fmla="*/ 15196208 w 20000354"/>
              <a:gd name="connsiteY9" fmla="*/ 9826388 h 10907329"/>
              <a:gd name="connsiteX10" fmla="*/ 14472877 w 20000354"/>
              <a:gd name="connsiteY10" fmla="*/ 9826388 h 10907329"/>
              <a:gd name="connsiteX11" fmla="*/ 13967909 w 20000354"/>
              <a:gd name="connsiteY11" fmla="*/ 9962865 h 10907329"/>
              <a:gd name="connsiteX12" fmla="*/ 13490238 w 20000354"/>
              <a:gd name="connsiteY12" fmla="*/ 10017457 h 10907329"/>
              <a:gd name="connsiteX13" fmla="*/ 12644077 w 20000354"/>
              <a:gd name="connsiteY13" fmla="*/ 10153934 h 10907329"/>
              <a:gd name="connsiteX14" fmla="*/ 11634142 w 20000354"/>
              <a:gd name="connsiteY14" fmla="*/ 10781731 h 10907329"/>
              <a:gd name="connsiteX15" fmla="*/ 11101880 w 20000354"/>
              <a:gd name="connsiteY15" fmla="*/ 10904561 h 10907329"/>
              <a:gd name="connsiteX16" fmla="*/ 9887229 w 20000354"/>
              <a:gd name="connsiteY16" fmla="*/ 10727140 h 10907329"/>
              <a:gd name="connsiteX17" fmla="*/ 9491444 w 20000354"/>
              <a:gd name="connsiteY17" fmla="*/ 10345003 h 10907329"/>
              <a:gd name="connsiteX18" fmla="*/ 8904590 w 20000354"/>
              <a:gd name="connsiteY18" fmla="*/ 9730854 h 10907329"/>
              <a:gd name="connsiteX19" fmla="*/ 8604339 w 20000354"/>
              <a:gd name="connsiteY19" fmla="*/ 9553433 h 10907329"/>
              <a:gd name="connsiteX20" fmla="*/ 8208554 w 20000354"/>
              <a:gd name="connsiteY20" fmla="*/ 9225886 h 10907329"/>
              <a:gd name="connsiteX21" fmla="*/ 7935599 w 20000354"/>
              <a:gd name="connsiteY21" fmla="*/ 9089409 h 10907329"/>
              <a:gd name="connsiteX22" fmla="*/ 7212268 w 20000354"/>
              <a:gd name="connsiteY22" fmla="*/ 9184943 h 10907329"/>
              <a:gd name="connsiteX23" fmla="*/ 6761892 w 20000354"/>
              <a:gd name="connsiteY23" fmla="*/ 9075761 h 10907329"/>
              <a:gd name="connsiteX24" fmla="*/ 6147742 w 20000354"/>
              <a:gd name="connsiteY24" fmla="*/ 8625385 h 10907329"/>
              <a:gd name="connsiteX25" fmla="*/ 5588184 w 20000354"/>
              <a:gd name="connsiteY25" fmla="*/ 8488907 h 10907329"/>
              <a:gd name="connsiteX26" fmla="*/ 4742023 w 20000354"/>
              <a:gd name="connsiteY26" fmla="*/ 8693624 h 10907329"/>
              <a:gd name="connsiteX27" fmla="*/ 3923157 w 20000354"/>
              <a:gd name="connsiteY27" fmla="*/ 8707271 h 10907329"/>
              <a:gd name="connsiteX28" fmla="*/ 3145235 w 20000354"/>
              <a:gd name="connsiteY28" fmla="*/ 8843749 h 10907329"/>
              <a:gd name="connsiteX29" fmla="*/ 2653915 w 20000354"/>
              <a:gd name="connsiteY29" fmla="*/ 9266830 h 10907329"/>
              <a:gd name="connsiteX30" fmla="*/ 2039766 w 20000354"/>
              <a:gd name="connsiteY30" fmla="*/ 9512489 h 10907329"/>
              <a:gd name="connsiteX31" fmla="*/ 1643981 w 20000354"/>
              <a:gd name="connsiteY31" fmla="*/ 10003809 h 10907329"/>
              <a:gd name="connsiteX32" fmla="*/ 1043480 w 20000354"/>
              <a:gd name="connsiteY32" fmla="*/ 10481480 h 10907329"/>
              <a:gd name="connsiteX33" fmla="*/ 702286 w 20000354"/>
              <a:gd name="connsiteY33" fmla="*/ 10508776 h 10907329"/>
              <a:gd name="connsiteX34" fmla="*/ 347444 w 20000354"/>
              <a:gd name="connsiteY34" fmla="*/ 10249468 h 10907329"/>
              <a:gd name="connsiteX35" fmla="*/ 320148 w 20000354"/>
              <a:gd name="connsiteY35" fmla="*/ 9485194 h 10907329"/>
              <a:gd name="connsiteX36" fmla="*/ 415683 w 20000354"/>
              <a:gd name="connsiteY36" fmla="*/ 8939283 h 10907329"/>
              <a:gd name="connsiteX37" fmla="*/ 415683 w 20000354"/>
              <a:gd name="connsiteY37" fmla="*/ 8447964 h 10907329"/>
              <a:gd name="connsiteX38" fmla="*/ 156375 w 20000354"/>
              <a:gd name="connsiteY38" fmla="*/ 7970292 h 10907329"/>
              <a:gd name="connsiteX39" fmla="*/ 6250 w 20000354"/>
              <a:gd name="connsiteY39" fmla="*/ 7642746 h 10907329"/>
              <a:gd name="connsiteX40" fmla="*/ 88136 w 20000354"/>
              <a:gd name="connsiteY40" fmla="*/ 7055892 h 10907329"/>
              <a:gd name="connsiteX41" fmla="*/ 606751 w 20000354"/>
              <a:gd name="connsiteY41" fmla="*/ 6673755 h 10907329"/>
              <a:gd name="connsiteX42" fmla="*/ 1330083 w 20000354"/>
              <a:gd name="connsiteY42" fmla="*/ 6632812 h 10907329"/>
              <a:gd name="connsiteX43" fmla="*/ 1657629 w 20000354"/>
              <a:gd name="connsiteY43" fmla="*/ 6946710 h 10907329"/>
              <a:gd name="connsiteX44" fmla="*/ 2353665 w 20000354"/>
              <a:gd name="connsiteY44" fmla="*/ 7083188 h 10907329"/>
              <a:gd name="connsiteX45" fmla="*/ 2804041 w 20000354"/>
              <a:gd name="connsiteY45" fmla="*/ 6919415 h 10907329"/>
              <a:gd name="connsiteX46" fmla="*/ 2926871 w 20000354"/>
              <a:gd name="connsiteY46" fmla="*/ 6509982 h 10907329"/>
              <a:gd name="connsiteX47" fmla="*/ 3145235 w 20000354"/>
              <a:gd name="connsiteY47" fmla="*/ 6045958 h 10907329"/>
              <a:gd name="connsiteX48" fmla="*/ 3486429 w 20000354"/>
              <a:gd name="connsiteY48" fmla="*/ 5882185 h 10907329"/>
              <a:gd name="connsiteX49" fmla="*/ 3923157 w 20000354"/>
              <a:gd name="connsiteY49" fmla="*/ 6155140 h 10907329"/>
              <a:gd name="connsiteX50" fmla="*/ 4428124 w 20000354"/>
              <a:gd name="connsiteY50" fmla="*/ 6264322 h 10907329"/>
              <a:gd name="connsiteX51" fmla="*/ 4960387 w 20000354"/>
              <a:gd name="connsiteY51" fmla="*/ 5991367 h 10907329"/>
              <a:gd name="connsiteX52" fmla="*/ 5233342 w 20000354"/>
              <a:gd name="connsiteY52" fmla="*/ 5759355 h 10907329"/>
              <a:gd name="connsiteX53" fmla="*/ 5670071 w 20000354"/>
              <a:gd name="connsiteY53" fmla="*/ 5540991 h 10907329"/>
              <a:gd name="connsiteX54" fmla="*/ 6175038 w 20000354"/>
              <a:gd name="connsiteY54" fmla="*/ 5349922 h 10907329"/>
              <a:gd name="connsiteX55" fmla="*/ 6447993 w 20000354"/>
              <a:gd name="connsiteY55" fmla="*/ 5090615 h 10907329"/>
              <a:gd name="connsiteX56" fmla="*/ 6952960 w 20000354"/>
              <a:gd name="connsiteY56" fmla="*/ 4981433 h 10907329"/>
              <a:gd name="connsiteX57" fmla="*/ 7376041 w 20000354"/>
              <a:gd name="connsiteY57" fmla="*/ 5445457 h 10907329"/>
              <a:gd name="connsiteX58" fmla="*/ 8058429 w 20000354"/>
              <a:gd name="connsiteY58" fmla="*/ 6277970 h 10907329"/>
              <a:gd name="connsiteX59" fmla="*/ 8385975 w 20000354"/>
              <a:gd name="connsiteY59" fmla="*/ 6482686 h 10907329"/>
              <a:gd name="connsiteX60" fmla="*/ 9259432 w 20000354"/>
              <a:gd name="connsiteY60" fmla="*/ 6100549 h 10907329"/>
              <a:gd name="connsiteX61" fmla="*/ 9750751 w 20000354"/>
              <a:gd name="connsiteY61" fmla="*/ 5404513 h 10907329"/>
              <a:gd name="connsiteX62" fmla="*/ 10228423 w 20000354"/>
              <a:gd name="connsiteY62" fmla="*/ 4858603 h 10907329"/>
              <a:gd name="connsiteX63" fmla="*/ 10651503 w 20000354"/>
              <a:gd name="connsiteY63" fmla="*/ 4476465 h 10907329"/>
              <a:gd name="connsiteX64" fmla="*/ 10842572 w 20000354"/>
              <a:gd name="connsiteY64" fmla="*/ 4162567 h 10907329"/>
              <a:gd name="connsiteX65" fmla="*/ 10910811 w 20000354"/>
              <a:gd name="connsiteY65" fmla="*/ 3562065 h 10907329"/>
              <a:gd name="connsiteX66" fmla="*/ 11347539 w 20000354"/>
              <a:gd name="connsiteY66" fmla="*/ 3330054 h 10907329"/>
              <a:gd name="connsiteX67" fmla="*/ 11879802 w 20000354"/>
              <a:gd name="connsiteY67" fmla="*/ 3603009 h 10907329"/>
              <a:gd name="connsiteX68" fmla="*/ 12070871 w 20000354"/>
              <a:gd name="connsiteY68" fmla="*/ 3835021 h 10907329"/>
              <a:gd name="connsiteX69" fmla="*/ 12111814 w 20000354"/>
              <a:gd name="connsiteY69" fmla="*/ 4312692 h 10907329"/>
              <a:gd name="connsiteX70" fmla="*/ 12070871 w 20000354"/>
              <a:gd name="connsiteY70" fmla="*/ 4722125 h 10907329"/>
              <a:gd name="connsiteX71" fmla="*/ 12111814 w 20000354"/>
              <a:gd name="connsiteY71" fmla="*/ 5090615 h 10907329"/>
              <a:gd name="connsiteX72" fmla="*/ 12152757 w 20000354"/>
              <a:gd name="connsiteY72" fmla="*/ 5349922 h 10907329"/>
              <a:gd name="connsiteX73" fmla="*/ 12152757 w 20000354"/>
              <a:gd name="connsiteY73" fmla="*/ 5527343 h 10907329"/>
              <a:gd name="connsiteX74" fmla="*/ 12302883 w 20000354"/>
              <a:gd name="connsiteY74" fmla="*/ 5595582 h 10907329"/>
              <a:gd name="connsiteX75" fmla="*/ 12603133 w 20000354"/>
              <a:gd name="connsiteY75" fmla="*/ 5404513 h 10907329"/>
              <a:gd name="connsiteX76" fmla="*/ 12766906 w 20000354"/>
              <a:gd name="connsiteY76" fmla="*/ 4817660 h 10907329"/>
              <a:gd name="connsiteX77" fmla="*/ 12889736 w 20000354"/>
              <a:gd name="connsiteY77" fmla="*/ 4585648 h 10907329"/>
              <a:gd name="connsiteX78" fmla="*/ 12998918 w 20000354"/>
              <a:gd name="connsiteY78" fmla="*/ 4353636 h 10907329"/>
              <a:gd name="connsiteX79" fmla="*/ 13258226 w 20000354"/>
              <a:gd name="connsiteY79" fmla="*/ 4312692 h 10907329"/>
              <a:gd name="connsiteX80" fmla="*/ 13394703 w 20000354"/>
              <a:gd name="connsiteY80" fmla="*/ 4531057 h 10907329"/>
              <a:gd name="connsiteX81" fmla="*/ 13544829 w 20000354"/>
              <a:gd name="connsiteY81" fmla="*/ 5036024 h 10907329"/>
              <a:gd name="connsiteX82" fmla="*/ 13694954 w 20000354"/>
              <a:gd name="connsiteY82" fmla="*/ 5227092 h 10907329"/>
              <a:gd name="connsiteX83" fmla="*/ 14063444 w 20000354"/>
              <a:gd name="connsiteY83" fmla="*/ 5295331 h 10907329"/>
              <a:gd name="connsiteX84" fmla="*/ 14582059 w 20000354"/>
              <a:gd name="connsiteY84" fmla="*/ 5240740 h 10907329"/>
              <a:gd name="connsiteX85" fmla="*/ 14773127 w 20000354"/>
              <a:gd name="connsiteY85" fmla="*/ 4872251 h 10907329"/>
              <a:gd name="connsiteX86" fmla="*/ 14909605 w 20000354"/>
              <a:gd name="connsiteY86" fmla="*/ 4367283 h 10907329"/>
              <a:gd name="connsiteX87" fmla="*/ 15127969 w 20000354"/>
              <a:gd name="connsiteY87" fmla="*/ 3957851 h 10907329"/>
              <a:gd name="connsiteX88" fmla="*/ 15482811 w 20000354"/>
              <a:gd name="connsiteY88" fmla="*/ 3766782 h 10907329"/>
              <a:gd name="connsiteX89" fmla="*/ 15701175 w 20000354"/>
              <a:gd name="connsiteY89" fmla="*/ 3521122 h 10907329"/>
              <a:gd name="connsiteX90" fmla="*/ 15701175 w 20000354"/>
              <a:gd name="connsiteY90" fmla="*/ 3302758 h 10907329"/>
              <a:gd name="connsiteX91" fmla="*/ 15496459 w 20000354"/>
              <a:gd name="connsiteY91" fmla="*/ 3193576 h 10907329"/>
              <a:gd name="connsiteX92" fmla="*/ 15073378 w 20000354"/>
              <a:gd name="connsiteY92" fmla="*/ 3275462 h 10907329"/>
              <a:gd name="connsiteX93" fmla="*/ 14541115 w 20000354"/>
              <a:gd name="connsiteY93" fmla="*/ 3179928 h 10907329"/>
              <a:gd name="connsiteX94" fmla="*/ 14063444 w 20000354"/>
              <a:gd name="connsiteY94" fmla="*/ 2906973 h 10907329"/>
              <a:gd name="connsiteX95" fmla="*/ 13872375 w 20000354"/>
              <a:gd name="connsiteY95" fmla="*/ 2770495 h 10907329"/>
              <a:gd name="connsiteX96" fmla="*/ 13804136 w 20000354"/>
              <a:gd name="connsiteY96" fmla="*/ 2470245 h 10907329"/>
              <a:gd name="connsiteX97" fmla="*/ 14063444 w 20000354"/>
              <a:gd name="connsiteY97" fmla="*/ 2197289 h 10907329"/>
              <a:gd name="connsiteX98" fmla="*/ 14431933 w 20000354"/>
              <a:gd name="connsiteY98" fmla="*/ 1856095 h 10907329"/>
              <a:gd name="connsiteX99" fmla="*/ 14650297 w 20000354"/>
              <a:gd name="connsiteY99" fmla="*/ 1610436 h 10907329"/>
              <a:gd name="connsiteX100" fmla="*/ 14950548 w 20000354"/>
              <a:gd name="connsiteY100" fmla="*/ 1405719 h 10907329"/>
              <a:gd name="connsiteX101" fmla="*/ 15278095 w 20000354"/>
              <a:gd name="connsiteY101" fmla="*/ 1569492 h 10907329"/>
              <a:gd name="connsiteX102" fmla="*/ 15510106 w 20000354"/>
              <a:gd name="connsiteY102" fmla="*/ 1965277 h 10907329"/>
              <a:gd name="connsiteX103" fmla="*/ 16042369 w 20000354"/>
              <a:gd name="connsiteY103" fmla="*/ 2183642 h 10907329"/>
              <a:gd name="connsiteX104" fmla="*/ 16247086 w 20000354"/>
              <a:gd name="connsiteY104" fmla="*/ 1924334 h 10907329"/>
              <a:gd name="connsiteX105" fmla="*/ 16328972 w 20000354"/>
              <a:gd name="connsiteY105" fmla="*/ 1542197 h 10907329"/>
              <a:gd name="connsiteX106" fmla="*/ 16833939 w 20000354"/>
              <a:gd name="connsiteY106" fmla="*/ 1078173 h 10907329"/>
              <a:gd name="connsiteX107" fmla="*/ 17257020 w 20000354"/>
              <a:gd name="connsiteY107" fmla="*/ 1023582 h 10907329"/>
              <a:gd name="connsiteX108" fmla="*/ 17925760 w 20000354"/>
              <a:gd name="connsiteY108" fmla="*/ 1296537 h 10907329"/>
              <a:gd name="connsiteX109" fmla="*/ 18403432 w 20000354"/>
              <a:gd name="connsiteY109" fmla="*/ 1514901 h 10907329"/>
              <a:gd name="connsiteX110" fmla="*/ 18935695 w 20000354"/>
              <a:gd name="connsiteY110" fmla="*/ 1760561 h 10907329"/>
              <a:gd name="connsiteX111" fmla="*/ 19386071 w 20000354"/>
              <a:gd name="connsiteY111" fmla="*/ 1460310 h 10907329"/>
              <a:gd name="connsiteX112" fmla="*/ 19618083 w 20000354"/>
              <a:gd name="connsiteY112" fmla="*/ 1132764 h 10907329"/>
              <a:gd name="connsiteX113" fmla="*/ 20000220 w 20000354"/>
              <a:gd name="connsiteY113" fmla="*/ 0 h 10907329"/>
              <a:gd name="connsiteX0" fmla="*/ 19959277 w 20000220"/>
              <a:gd name="connsiteY0" fmla="*/ 8271181 h 10989853"/>
              <a:gd name="connsiteX1" fmla="*/ 19931981 w 20000220"/>
              <a:gd name="connsiteY1" fmla="*/ 8339419 h 10989853"/>
              <a:gd name="connsiteX2" fmla="*/ 19659026 w 20000220"/>
              <a:gd name="connsiteY2" fmla="*/ 8585079 h 10989853"/>
              <a:gd name="connsiteX3" fmla="*/ 18730978 w 20000220"/>
              <a:gd name="connsiteY3" fmla="*/ 9281115 h 10989853"/>
              <a:gd name="connsiteX4" fmla="*/ 17830226 w 20000220"/>
              <a:gd name="connsiteY4" fmla="*/ 9417592 h 10989853"/>
              <a:gd name="connsiteX5" fmla="*/ 17420793 w 20000220"/>
              <a:gd name="connsiteY5" fmla="*/ 9444888 h 10989853"/>
              <a:gd name="connsiteX6" fmla="*/ 17052303 w 20000220"/>
              <a:gd name="connsiteY6" fmla="*/ 9690548 h 10989853"/>
              <a:gd name="connsiteX7" fmla="*/ 16656518 w 20000220"/>
              <a:gd name="connsiteY7" fmla="*/ 9799730 h 10989853"/>
              <a:gd name="connsiteX8" fmla="*/ 15783062 w 20000220"/>
              <a:gd name="connsiteY8" fmla="*/ 9772434 h 10989853"/>
              <a:gd name="connsiteX9" fmla="*/ 15196208 w 20000220"/>
              <a:gd name="connsiteY9" fmla="*/ 9908912 h 10989853"/>
              <a:gd name="connsiteX10" fmla="*/ 14472877 w 20000220"/>
              <a:gd name="connsiteY10" fmla="*/ 9908912 h 10989853"/>
              <a:gd name="connsiteX11" fmla="*/ 13967909 w 20000220"/>
              <a:gd name="connsiteY11" fmla="*/ 10045389 h 10989853"/>
              <a:gd name="connsiteX12" fmla="*/ 13490238 w 20000220"/>
              <a:gd name="connsiteY12" fmla="*/ 10099981 h 10989853"/>
              <a:gd name="connsiteX13" fmla="*/ 12644077 w 20000220"/>
              <a:gd name="connsiteY13" fmla="*/ 10236458 h 10989853"/>
              <a:gd name="connsiteX14" fmla="*/ 11634142 w 20000220"/>
              <a:gd name="connsiteY14" fmla="*/ 10864255 h 10989853"/>
              <a:gd name="connsiteX15" fmla="*/ 11101880 w 20000220"/>
              <a:gd name="connsiteY15" fmla="*/ 10987085 h 10989853"/>
              <a:gd name="connsiteX16" fmla="*/ 9887229 w 20000220"/>
              <a:gd name="connsiteY16" fmla="*/ 10809664 h 10989853"/>
              <a:gd name="connsiteX17" fmla="*/ 9491444 w 20000220"/>
              <a:gd name="connsiteY17" fmla="*/ 10427527 h 10989853"/>
              <a:gd name="connsiteX18" fmla="*/ 8904590 w 20000220"/>
              <a:gd name="connsiteY18" fmla="*/ 9813378 h 10989853"/>
              <a:gd name="connsiteX19" fmla="*/ 8604339 w 20000220"/>
              <a:gd name="connsiteY19" fmla="*/ 9635957 h 10989853"/>
              <a:gd name="connsiteX20" fmla="*/ 8208554 w 20000220"/>
              <a:gd name="connsiteY20" fmla="*/ 9308410 h 10989853"/>
              <a:gd name="connsiteX21" fmla="*/ 7935599 w 20000220"/>
              <a:gd name="connsiteY21" fmla="*/ 9171933 h 10989853"/>
              <a:gd name="connsiteX22" fmla="*/ 7212268 w 20000220"/>
              <a:gd name="connsiteY22" fmla="*/ 9267467 h 10989853"/>
              <a:gd name="connsiteX23" fmla="*/ 6761892 w 20000220"/>
              <a:gd name="connsiteY23" fmla="*/ 9158285 h 10989853"/>
              <a:gd name="connsiteX24" fmla="*/ 6147742 w 20000220"/>
              <a:gd name="connsiteY24" fmla="*/ 8707909 h 10989853"/>
              <a:gd name="connsiteX25" fmla="*/ 5588184 w 20000220"/>
              <a:gd name="connsiteY25" fmla="*/ 8571431 h 10989853"/>
              <a:gd name="connsiteX26" fmla="*/ 4742023 w 20000220"/>
              <a:gd name="connsiteY26" fmla="*/ 8776148 h 10989853"/>
              <a:gd name="connsiteX27" fmla="*/ 3923157 w 20000220"/>
              <a:gd name="connsiteY27" fmla="*/ 8789795 h 10989853"/>
              <a:gd name="connsiteX28" fmla="*/ 3145235 w 20000220"/>
              <a:gd name="connsiteY28" fmla="*/ 8926273 h 10989853"/>
              <a:gd name="connsiteX29" fmla="*/ 2653915 w 20000220"/>
              <a:gd name="connsiteY29" fmla="*/ 9349354 h 10989853"/>
              <a:gd name="connsiteX30" fmla="*/ 2039766 w 20000220"/>
              <a:gd name="connsiteY30" fmla="*/ 9595013 h 10989853"/>
              <a:gd name="connsiteX31" fmla="*/ 1643981 w 20000220"/>
              <a:gd name="connsiteY31" fmla="*/ 10086333 h 10989853"/>
              <a:gd name="connsiteX32" fmla="*/ 1043480 w 20000220"/>
              <a:gd name="connsiteY32" fmla="*/ 10564004 h 10989853"/>
              <a:gd name="connsiteX33" fmla="*/ 702286 w 20000220"/>
              <a:gd name="connsiteY33" fmla="*/ 10591300 h 10989853"/>
              <a:gd name="connsiteX34" fmla="*/ 347444 w 20000220"/>
              <a:gd name="connsiteY34" fmla="*/ 10331992 h 10989853"/>
              <a:gd name="connsiteX35" fmla="*/ 320148 w 20000220"/>
              <a:gd name="connsiteY35" fmla="*/ 9567718 h 10989853"/>
              <a:gd name="connsiteX36" fmla="*/ 415683 w 20000220"/>
              <a:gd name="connsiteY36" fmla="*/ 9021807 h 10989853"/>
              <a:gd name="connsiteX37" fmla="*/ 415683 w 20000220"/>
              <a:gd name="connsiteY37" fmla="*/ 8530488 h 10989853"/>
              <a:gd name="connsiteX38" fmla="*/ 156375 w 20000220"/>
              <a:gd name="connsiteY38" fmla="*/ 8052816 h 10989853"/>
              <a:gd name="connsiteX39" fmla="*/ 6250 w 20000220"/>
              <a:gd name="connsiteY39" fmla="*/ 7725270 h 10989853"/>
              <a:gd name="connsiteX40" fmla="*/ 88136 w 20000220"/>
              <a:gd name="connsiteY40" fmla="*/ 7138416 h 10989853"/>
              <a:gd name="connsiteX41" fmla="*/ 606751 w 20000220"/>
              <a:gd name="connsiteY41" fmla="*/ 6756279 h 10989853"/>
              <a:gd name="connsiteX42" fmla="*/ 1330083 w 20000220"/>
              <a:gd name="connsiteY42" fmla="*/ 6715336 h 10989853"/>
              <a:gd name="connsiteX43" fmla="*/ 1657629 w 20000220"/>
              <a:gd name="connsiteY43" fmla="*/ 7029234 h 10989853"/>
              <a:gd name="connsiteX44" fmla="*/ 2353665 w 20000220"/>
              <a:gd name="connsiteY44" fmla="*/ 7165712 h 10989853"/>
              <a:gd name="connsiteX45" fmla="*/ 2804041 w 20000220"/>
              <a:gd name="connsiteY45" fmla="*/ 7001939 h 10989853"/>
              <a:gd name="connsiteX46" fmla="*/ 2926871 w 20000220"/>
              <a:gd name="connsiteY46" fmla="*/ 6592506 h 10989853"/>
              <a:gd name="connsiteX47" fmla="*/ 3145235 w 20000220"/>
              <a:gd name="connsiteY47" fmla="*/ 6128482 h 10989853"/>
              <a:gd name="connsiteX48" fmla="*/ 3486429 w 20000220"/>
              <a:gd name="connsiteY48" fmla="*/ 5964709 h 10989853"/>
              <a:gd name="connsiteX49" fmla="*/ 3923157 w 20000220"/>
              <a:gd name="connsiteY49" fmla="*/ 6237664 h 10989853"/>
              <a:gd name="connsiteX50" fmla="*/ 4428124 w 20000220"/>
              <a:gd name="connsiteY50" fmla="*/ 6346846 h 10989853"/>
              <a:gd name="connsiteX51" fmla="*/ 4960387 w 20000220"/>
              <a:gd name="connsiteY51" fmla="*/ 6073891 h 10989853"/>
              <a:gd name="connsiteX52" fmla="*/ 5233342 w 20000220"/>
              <a:gd name="connsiteY52" fmla="*/ 5841879 h 10989853"/>
              <a:gd name="connsiteX53" fmla="*/ 5670071 w 20000220"/>
              <a:gd name="connsiteY53" fmla="*/ 5623515 h 10989853"/>
              <a:gd name="connsiteX54" fmla="*/ 6175038 w 20000220"/>
              <a:gd name="connsiteY54" fmla="*/ 5432446 h 10989853"/>
              <a:gd name="connsiteX55" fmla="*/ 6447993 w 20000220"/>
              <a:gd name="connsiteY55" fmla="*/ 5173139 h 10989853"/>
              <a:gd name="connsiteX56" fmla="*/ 6952960 w 20000220"/>
              <a:gd name="connsiteY56" fmla="*/ 5063957 h 10989853"/>
              <a:gd name="connsiteX57" fmla="*/ 7376041 w 20000220"/>
              <a:gd name="connsiteY57" fmla="*/ 5527981 h 10989853"/>
              <a:gd name="connsiteX58" fmla="*/ 8058429 w 20000220"/>
              <a:gd name="connsiteY58" fmla="*/ 6360494 h 10989853"/>
              <a:gd name="connsiteX59" fmla="*/ 8385975 w 20000220"/>
              <a:gd name="connsiteY59" fmla="*/ 6565210 h 10989853"/>
              <a:gd name="connsiteX60" fmla="*/ 9259432 w 20000220"/>
              <a:gd name="connsiteY60" fmla="*/ 6183073 h 10989853"/>
              <a:gd name="connsiteX61" fmla="*/ 9750751 w 20000220"/>
              <a:gd name="connsiteY61" fmla="*/ 5487037 h 10989853"/>
              <a:gd name="connsiteX62" fmla="*/ 10228423 w 20000220"/>
              <a:gd name="connsiteY62" fmla="*/ 4941127 h 10989853"/>
              <a:gd name="connsiteX63" fmla="*/ 10651503 w 20000220"/>
              <a:gd name="connsiteY63" fmla="*/ 4558989 h 10989853"/>
              <a:gd name="connsiteX64" fmla="*/ 10842572 w 20000220"/>
              <a:gd name="connsiteY64" fmla="*/ 4245091 h 10989853"/>
              <a:gd name="connsiteX65" fmla="*/ 10910811 w 20000220"/>
              <a:gd name="connsiteY65" fmla="*/ 3644589 h 10989853"/>
              <a:gd name="connsiteX66" fmla="*/ 11347539 w 20000220"/>
              <a:gd name="connsiteY66" fmla="*/ 3412578 h 10989853"/>
              <a:gd name="connsiteX67" fmla="*/ 11879802 w 20000220"/>
              <a:gd name="connsiteY67" fmla="*/ 3685533 h 10989853"/>
              <a:gd name="connsiteX68" fmla="*/ 12070871 w 20000220"/>
              <a:gd name="connsiteY68" fmla="*/ 3917545 h 10989853"/>
              <a:gd name="connsiteX69" fmla="*/ 12111814 w 20000220"/>
              <a:gd name="connsiteY69" fmla="*/ 4395216 h 10989853"/>
              <a:gd name="connsiteX70" fmla="*/ 12070871 w 20000220"/>
              <a:gd name="connsiteY70" fmla="*/ 4804649 h 10989853"/>
              <a:gd name="connsiteX71" fmla="*/ 12111814 w 20000220"/>
              <a:gd name="connsiteY71" fmla="*/ 5173139 h 10989853"/>
              <a:gd name="connsiteX72" fmla="*/ 12152757 w 20000220"/>
              <a:gd name="connsiteY72" fmla="*/ 5432446 h 10989853"/>
              <a:gd name="connsiteX73" fmla="*/ 12152757 w 20000220"/>
              <a:gd name="connsiteY73" fmla="*/ 5609867 h 10989853"/>
              <a:gd name="connsiteX74" fmla="*/ 12302883 w 20000220"/>
              <a:gd name="connsiteY74" fmla="*/ 5678106 h 10989853"/>
              <a:gd name="connsiteX75" fmla="*/ 12603133 w 20000220"/>
              <a:gd name="connsiteY75" fmla="*/ 5487037 h 10989853"/>
              <a:gd name="connsiteX76" fmla="*/ 12766906 w 20000220"/>
              <a:gd name="connsiteY76" fmla="*/ 4900184 h 10989853"/>
              <a:gd name="connsiteX77" fmla="*/ 12889736 w 20000220"/>
              <a:gd name="connsiteY77" fmla="*/ 4668172 h 10989853"/>
              <a:gd name="connsiteX78" fmla="*/ 12998918 w 20000220"/>
              <a:gd name="connsiteY78" fmla="*/ 4436160 h 10989853"/>
              <a:gd name="connsiteX79" fmla="*/ 13258226 w 20000220"/>
              <a:gd name="connsiteY79" fmla="*/ 4395216 h 10989853"/>
              <a:gd name="connsiteX80" fmla="*/ 13394703 w 20000220"/>
              <a:gd name="connsiteY80" fmla="*/ 4613581 h 10989853"/>
              <a:gd name="connsiteX81" fmla="*/ 13544829 w 20000220"/>
              <a:gd name="connsiteY81" fmla="*/ 5118548 h 10989853"/>
              <a:gd name="connsiteX82" fmla="*/ 13694954 w 20000220"/>
              <a:gd name="connsiteY82" fmla="*/ 5309616 h 10989853"/>
              <a:gd name="connsiteX83" fmla="*/ 14063444 w 20000220"/>
              <a:gd name="connsiteY83" fmla="*/ 5377855 h 10989853"/>
              <a:gd name="connsiteX84" fmla="*/ 14582059 w 20000220"/>
              <a:gd name="connsiteY84" fmla="*/ 5323264 h 10989853"/>
              <a:gd name="connsiteX85" fmla="*/ 14773127 w 20000220"/>
              <a:gd name="connsiteY85" fmla="*/ 4954775 h 10989853"/>
              <a:gd name="connsiteX86" fmla="*/ 14909605 w 20000220"/>
              <a:gd name="connsiteY86" fmla="*/ 4449807 h 10989853"/>
              <a:gd name="connsiteX87" fmla="*/ 15127969 w 20000220"/>
              <a:gd name="connsiteY87" fmla="*/ 4040375 h 10989853"/>
              <a:gd name="connsiteX88" fmla="*/ 15482811 w 20000220"/>
              <a:gd name="connsiteY88" fmla="*/ 3849306 h 10989853"/>
              <a:gd name="connsiteX89" fmla="*/ 15701175 w 20000220"/>
              <a:gd name="connsiteY89" fmla="*/ 3603646 h 10989853"/>
              <a:gd name="connsiteX90" fmla="*/ 15701175 w 20000220"/>
              <a:gd name="connsiteY90" fmla="*/ 3385282 h 10989853"/>
              <a:gd name="connsiteX91" fmla="*/ 15496459 w 20000220"/>
              <a:gd name="connsiteY91" fmla="*/ 3276100 h 10989853"/>
              <a:gd name="connsiteX92" fmla="*/ 15073378 w 20000220"/>
              <a:gd name="connsiteY92" fmla="*/ 3357986 h 10989853"/>
              <a:gd name="connsiteX93" fmla="*/ 14541115 w 20000220"/>
              <a:gd name="connsiteY93" fmla="*/ 3262452 h 10989853"/>
              <a:gd name="connsiteX94" fmla="*/ 14063444 w 20000220"/>
              <a:gd name="connsiteY94" fmla="*/ 2989497 h 10989853"/>
              <a:gd name="connsiteX95" fmla="*/ 13872375 w 20000220"/>
              <a:gd name="connsiteY95" fmla="*/ 2853019 h 10989853"/>
              <a:gd name="connsiteX96" fmla="*/ 13804136 w 20000220"/>
              <a:gd name="connsiteY96" fmla="*/ 2552769 h 10989853"/>
              <a:gd name="connsiteX97" fmla="*/ 14063444 w 20000220"/>
              <a:gd name="connsiteY97" fmla="*/ 2279813 h 10989853"/>
              <a:gd name="connsiteX98" fmla="*/ 14431933 w 20000220"/>
              <a:gd name="connsiteY98" fmla="*/ 1938619 h 10989853"/>
              <a:gd name="connsiteX99" fmla="*/ 14650297 w 20000220"/>
              <a:gd name="connsiteY99" fmla="*/ 1692960 h 10989853"/>
              <a:gd name="connsiteX100" fmla="*/ 14950548 w 20000220"/>
              <a:gd name="connsiteY100" fmla="*/ 1488243 h 10989853"/>
              <a:gd name="connsiteX101" fmla="*/ 15278095 w 20000220"/>
              <a:gd name="connsiteY101" fmla="*/ 1652016 h 10989853"/>
              <a:gd name="connsiteX102" fmla="*/ 15510106 w 20000220"/>
              <a:gd name="connsiteY102" fmla="*/ 2047801 h 10989853"/>
              <a:gd name="connsiteX103" fmla="*/ 16042369 w 20000220"/>
              <a:gd name="connsiteY103" fmla="*/ 2266166 h 10989853"/>
              <a:gd name="connsiteX104" fmla="*/ 16247086 w 20000220"/>
              <a:gd name="connsiteY104" fmla="*/ 2006858 h 10989853"/>
              <a:gd name="connsiteX105" fmla="*/ 16328972 w 20000220"/>
              <a:gd name="connsiteY105" fmla="*/ 1624721 h 10989853"/>
              <a:gd name="connsiteX106" fmla="*/ 16833939 w 20000220"/>
              <a:gd name="connsiteY106" fmla="*/ 1160697 h 10989853"/>
              <a:gd name="connsiteX107" fmla="*/ 17257020 w 20000220"/>
              <a:gd name="connsiteY107" fmla="*/ 1106106 h 10989853"/>
              <a:gd name="connsiteX108" fmla="*/ 17925760 w 20000220"/>
              <a:gd name="connsiteY108" fmla="*/ 1379061 h 10989853"/>
              <a:gd name="connsiteX109" fmla="*/ 18403432 w 20000220"/>
              <a:gd name="connsiteY109" fmla="*/ 1597425 h 10989853"/>
              <a:gd name="connsiteX110" fmla="*/ 18935695 w 20000220"/>
              <a:gd name="connsiteY110" fmla="*/ 1843085 h 10989853"/>
              <a:gd name="connsiteX111" fmla="*/ 19386071 w 20000220"/>
              <a:gd name="connsiteY111" fmla="*/ 1542834 h 10989853"/>
              <a:gd name="connsiteX112" fmla="*/ 19618083 w 20000220"/>
              <a:gd name="connsiteY112" fmla="*/ 1215288 h 10989853"/>
              <a:gd name="connsiteX113" fmla="*/ 19536195 w 20000220"/>
              <a:gd name="connsiteY113" fmla="*/ 68877 h 10989853"/>
              <a:gd name="connsiteX114" fmla="*/ 20000220 w 20000220"/>
              <a:gd name="connsiteY114" fmla="*/ 82524 h 10989853"/>
              <a:gd name="connsiteX0" fmla="*/ 19959277 w 20000220"/>
              <a:gd name="connsiteY0" fmla="*/ 8271181 h 10989853"/>
              <a:gd name="connsiteX1" fmla="*/ 19931981 w 20000220"/>
              <a:gd name="connsiteY1" fmla="*/ 8339419 h 10989853"/>
              <a:gd name="connsiteX2" fmla="*/ 19659026 w 20000220"/>
              <a:gd name="connsiteY2" fmla="*/ 8585079 h 10989853"/>
              <a:gd name="connsiteX3" fmla="*/ 18730978 w 20000220"/>
              <a:gd name="connsiteY3" fmla="*/ 9281115 h 10989853"/>
              <a:gd name="connsiteX4" fmla="*/ 17830226 w 20000220"/>
              <a:gd name="connsiteY4" fmla="*/ 9417592 h 10989853"/>
              <a:gd name="connsiteX5" fmla="*/ 17420793 w 20000220"/>
              <a:gd name="connsiteY5" fmla="*/ 9444888 h 10989853"/>
              <a:gd name="connsiteX6" fmla="*/ 17052303 w 20000220"/>
              <a:gd name="connsiteY6" fmla="*/ 9690548 h 10989853"/>
              <a:gd name="connsiteX7" fmla="*/ 16656518 w 20000220"/>
              <a:gd name="connsiteY7" fmla="*/ 9799730 h 10989853"/>
              <a:gd name="connsiteX8" fmla="*/ 15783062 w 20000220"/>
              <a:gd name="connsiteY8" fmla="*/ 9772434 h 10989853"/>
              <a:gd name="connsiteX9" fmla="*/ 15196208 w 20000220"/>
              <a:gd name="connsiteY9" fmla="*/ 9908912 h 10989853"/>
              <a:gd name="connsiteX10" fmla="*/ 14472877 w 20000220"/>
              <a:gd name="connsiteY10" fmla="*/ 9908912 h 10989853"/>
              <a:gd name="connsiteX11" fmla="*/ 13967909 w 20000220"/>
              <a:gd name="connsiteY11" fmla="*/ 10045389 h 10989853"/>
              <a:gd name="connsiteX12" fmla="*/ 13490238 w 20000220"/>
              <a:gd name="connsiteY12" fmla="*/ 10099981 h 10989853"/>
              <a:gd name="connsiteX13" fmla="*/ 12644077 w 20000220"/>
              <a:gd name="connsiteY13" fmla="*/ 10236458 h 10989853"/>
              <a:gd name="connsiteX14" fmla="*/ 11634142 w 20000220"/>
              <a:gd name="connsiteY14" fmla="*/ 10864255 h 10989853"/>
              <a:gd name="connsiteX15" fmla="*/ 11101880 w 20000220"/>
              <a:gd name="connsiteY15" fmla="*/ 10987085 h 10989853"/>
              <a:gd name="connsiteX16" fmla="*/ 9887229 w 20000220"/>
              <a:gd name="connsiteY16" fmla="*/ 10809664 h 10989853"/>
              <a:gd name="connsiteX17" fmla="*/ 9491444 w 20000220"/>
              <a:gd name="connsiteY17" fmla="*/ 10427527 h 10989853"/>
              <a:gd name="connsiteX18" fmla="*/ 8904590 w 20000220"/>
              <a:gd name="connsiteY18" fmla="*/ 9813378 h 10989853"/>
              <a:gd name="connsiteX19" fmla="*/ 8604339 w 20000220"/>
              <a:gd name="connsiteY19" fmla="*/ 9635957 h 10989853"/>
              <a:gd name="connsiteX20" fmla="*/ 8208554 w 20000220"/>
              <a:gd name="connsiteY20" fmla="*/ 9308410 h 10989853"/>
              <a:gd name="connsiteX21" fmla="*/ 7935599 w 20000220"/>
              <a:gd name="connsiteY21" fmla="*/ 9171933 h 10989853"/>
              <a:gd name="connsiteX22" fmla="*/ 7212268 w 20000220"/>
              <a:gd name="connsiteY22" fmla="*/ 9267467 h 10989853"/>
              <a:gd name="connsiteX23" fmla="*/ 6761892 w 20000220"/>
              <a:gd name="connsiteY23" fmla="*/ 9158285 h 10989853"/>
              <a:gd name="connsiteX24" fmla="*/ 6147742 w 20000220"/>
              <a:gd name="connsiteY24" fmla="*/ 8707909 h 10989853"/>
              <a:gd name="connsiteX25" fmla="*/ 5588184 w 20000220"/>
              <a:gd name="connsiteY25" fmla="*/ 8571431 h 10989853"/>
              <a:gd name="connsiteX26" fmla="*/ 4742023 w 20000220"/>
              <a:gd name="connsiteY26" fmla="*/ 8776148 h 10989853"/>
              <a:gd name="connsiteX27" fmla="*/ 3923157 w 20000220"/>
              <a:gd name="connsiteY27" fmla="*/ 8789795 h 10989853"/>
              <a:gd name="connsiteX28" fmla="*/ 3145235 w 20000220"/>
              <a:gd name="connsiteY28" fmla="*/ 8926273 h 10989853"/>
              <a:gd name="connsiteX29" fmla="*/ 2653915 w 20000220"/>
              <a:gd name="connsiteY29" fmla="*/ 9349354 h 10989853"/>
              <a:gd name="connsiteX30" fmla="*/ 2039766 w 20000220"/>
              <a:gd name="connsiteY30" fmla="*/ 9595013 h 10989853"/>
              <a:gd name="connsiteX31" fmla="*/ 1643981 w 20000220"/>
              <a:gd name="connsiteY31" fmla="*/ 10086333 h 10989853"/>
              <a:gd name="connsiteX32" fmla="*/ 1043480 w 20000220"/>
              <a:gd name="connsiteY32" fmla="*/ 10564004 h 10989853"/>
              <a:gd name="connsiteX33" fmla="*/ 702286 w 20000220"/>
              <a:gd name="connsiteY33" fmla="*/ 10591300 h 10989853"/>
              <a:gd name="connsiteX34" fmla="*/ 347444 w 20000220"/>
              <a:gd name="connsiteY34" fmla="*/ 10331992 h 10989853"/>
              <a:gd name="connsiteX35" fmla="*/ 320148 w 20000220"/>
              <a:gd name="connsiteY35" fmla="*/ 9567718 h 10989853"/>
              <a:gd name="connsiteX36" fmla="*/ 415683 w 20000220"/>
              <a:gd name="connsiteY36" fmla="*/ 9021807 h 10989853"/>
              <a:gd name="connsiteX37" fmla="*/ 415683 w 20000220"/>
              <a:gd name="connsiteY37" fmla="*/ 8530488 h 10989853"/>
              <a:gd name="connsiteX38" fmla="*/ 156375 w 20000220"/>
              <a:gd name="connsiteY38" fmla="*/ 8052816 h 10989853"/>
              <a:gd name="connsiteX39" fmla="*/ 6250 w 20000220"/>
              <a:gd name="connsiteY39" fmla="*/ 7725270 h 10989853"/>
              <a:gd name="connsiteX40" fmla="*/ 88136 w 20000220"/>
              <a:gd name="connsiteY40" fmla="*/ 7138416 h 10989853"/>
              <a:gd name="connsiteX41" fmla="*/ 606751 w 20000220"/>
              <a:gd name="connsiteY41" fmla="*/ 6756279 h 10989853"/>
              <a:gd name="connsiteX42" fmla="*/ 1330083 w 20000220"/>
              <a:gd name="connsiteY42" fmla="*/ 6715336 h 10989853"/>
              <a:gd name="connsiteX43" fmla="*/ 1657629 w 20000220"/>
              <a:gd name="connsiteY43" fmla="*/ 7029234 h 10989853"/>
              <a:gd name="connsiteX44" fmla="*/ 2353665 w 20000220"/>
              <a:gd name="connsiteY44" fmla="*/ 7165712 h 10989853"/>
              <a:gd name="connsiteX45" fmla="*/ 2804041 w 20000220"/>
              <a:gd name="connsiteY45" fmla="*/ 7001939 h 10989853"/>
              <a:gd name="connsiteX46" fmla="*/ 2926871 w 20000220"/>
              <a:gd name="connsiteY46" fmla="*/ 6592506 h 10989853"/>
              <a:gd name="connsiteX47" fmla="*/ 3145235 w 20000220"/>
              <a:gd name="connsiteY47" fmla="*/ 6128482 h 10989853"/>
              <a:gd name="connsiteX48" fmla="*/ 3486429 w 20000220"/>
              <a:gd name="connsiteY48" fmla="*/ 5964709 h 10989853"/>
              <a:gd name="connsiteX49" fmla="*/ 3923157 w 20000220"/>
              <a:gd name="connsiteY49" fmla="*/ 6237664 h 10989853"/>
              <a:gd name="connsiteX50" fmla="*/ 4428124 w 20000220"/>
              <a:gd name="connsiteY50" fmla="*/ 6346846 h 10989853"/>
              <a:gd name="connsiteX51" fmla="*/ 4960387 w 20000220"/>
              <a:gd name="connsiteY51" fmla="*/ 6073891 h 10989853"/>
              <a:gd name="connsiteX52" fmla="*/ 5233342 w 20000220"/>
              <a:gd name="connsiteY52" fmla="*/ 5841879 h 10989853"/>
              <a:gd name="connsiteX53" fmla="*/ 5670071 w 20000220"/>
              <a:gd name="connsiteY53" fmla="*/ 5623515 h 10989853"/>
              <a:gd name="connsiteX54" fmla="*/ 6175038 w 20000220"/>
              <a:gd name="connsiteY54" fmla="*/ 5432446 h 10989853"/>
              <a:gd name="connsiteX55" fmla="*/ 6447993 w 20000220"/>
              <a:gd name="connsiteY55" fmla="*/ 5173139 h 10989853"/>
              <a:gd name="connsiteX56" fmla="*/ 6952960 w 20000220"/>
              <a:gd name="connsiteY56" fmla="*/ 5063957 h 10989853"/>
              <a:gd name="connsiteX57" fmla="*/ 7376041 w 20000220"/>
              <a:gd name="connsiteY57" fmla="*/ 5527981 h 10989853"/>
              <a:gd name="connsiteX58" fmla="*/ 8058429 w 20000220"/>
              <a:gd name="connsiteY58" fmla="*/ 6360494 h 10989853"/>
              <a:gd name="connsiteX59" fmla="*/ 8385975 w 20000220"/>
              <a:gd name="connsiteY59" fmla="*/ 6565210 h 10989853"/>
              <a:gd name="connsiteX60" fmla="*/ 9259432 w 20000220"/>
              <a:gd name="connsiteY60" fmla="*/ 6183073 h 10989853"/>
              <a:gd name="connsiteX61" fmla="*/ 9750751 w 20000220"/>
              <a:gd name="connsiteY61" fmla="*/ 5487037 h 10989853"/>
              <a:gd name="connsiteX62" fmla="*/ 10228423 w 20000220"/>
              <a:gd name="connsiteY62" fmla="*/ 4941127 h 10989853"/>
              <a:gd name="connsiteX63" fmla="*/ 10651503 w 20000220"/>
              <a:gd name="connsiteY63" fmla="*/ 4558989 h 10989853"/>
              <a:gd name="connsiteX64" fmla="*/ 10842572 w 20000220"/>
              <a:gd name="connsiteY64" fmla="*/ 4245091 h 10989853"/>
              <a:gd name="connsiteX65" fmla="*/ 10910811 w 20000220"/>
              <a:gd name="connsiteY65" fmla="*/ 3644589 h 10989853"/>
              <a:gd name="connsiteX66" fmla="*/ 11347539 w 20000220"/>
              <a:gd name="connsiteY66" fmla="*/ 3412578 h 10989853"/>
              <a:gd name="connsiteX67" fmla="*/ 11879802 w 20000220"/>
              <a:gd name="connsiteY67" fmla="*/ 3685533 h 10989853"/>
              <a:gd name="connsiteX68" fmla="*/ 12070871 w 20000220"/>
              <a:gd name="connsiteY68" fmla="*/ 3917545 h 10989853"/>
              <a:gd name="connsiteX69" fmla="*/ 12111814 w 20000220"/>
              <a:gd name="connsiteY69" fmla="*/ 4395216 h 10989853"/>
              <a:gd name="connsiteX70" fmla="*/ 12070871 w 20000220"/>
              <a:gd name="connsiteY70" fmla="*/ 4804649 h 10989853"/>
              <a:gd name="connsiteX71" fmla="*/ 12111814 w 20000220"/>
              <a:gd name="connsiteY71" fmla="*/ 5173139 h 10989853"/>
              <a:gd name="connsiteX72" fmla="*/ 12152757 w 20000220"/>
              <a:gd name="connsiteY72" fmla="*/ 5432446 h 10989853"/>
              <a:gd name="connsiteX73" fmla="*/ 12152757 w 20000220"/>
              <a:gd name="connsiteY73" fmla="*/ 5609867 h 10989853"/>
              <a:gd name="connsiteX74" fmla="*/ 12302883 w 20000220"/>
              <a:gd name="connsiteY74" fmla="*/ 5678106 h 10989853"/>
              <a:gd name="connsiteX75" fmla="*/ 12603133 w 20000220"/>
              <a:gd name="connsiteY75" fmla="*/ 5487037 h 10989853"/>
              <a:gd name="connsiteX76" fmla="*/ 12766906 w 20000220"/>
              <a:gd name="connsiteY76" fmla="*/ 4900184 h 10989853"/>
              <a:gd name="connsiteX77" fmla="*/ 12889736 w 20000220"/>
              <a:gd name="connsiteY77" fmla="*/ 4668172 h 10989853"/>
              <a:gd name="connsiteX78" fmla="*/ 12998918 w 20000220"/>
              <a:gd name="connsiteY78" fmla="*/ 4436160 h 10989853"/>
              <a:gd name="connsiteX79" fmla="*/ 13258226 w 20000220"/>
              <a:gd name="connsiteY79" fmla="*/ 4395216 h 10989853"/>
              <a:gd name="connsiteX80" fmla="*/ 13394703 w 20000220"/>
              <a:gd name="connsiteY80" fmla="*/ 4613581 h 10989853"/>
              <a:gd name="connsiteX81" fmla="*/ 13544829 w 20000220"/>
              <a:gd name="connsiteY81" fmla="*/ 5118548 h 10989853"/>
              <a:gd name="connsiteX82" fmla="*/ 13694954 w 20000220"/>
              <a:gd name="connsiteY82" fmla="*/ 5309616 h 10989853"/>
              <a:gd name="connsiteX83" fmla="*/ 14063444 w 20000220"/>
              <a:gd name="connsiteY83" fmla="*/ 5377855 h 10989853"/>
              <a:gd name="connsiteX84" fmla="*/ 14582059 w 20000220"/>
              <a:gd name="connsiteY84" fmla="*/ 5323264 h 10989853"/>
              <a:gd name="connsiteX85" fmla="*/ 14773127 w 20000220"/>
              <a:gd name="connsiteY85" fmla="*/ 4954775 h 10989853"/>
              <a:gd name="connsiteX86" fmla="*/ 14909605 w 20000220"/>
              <a:gd name="connsiteY86" fmla="*/ 4449807 h 10989853"/>
              <a:gd name="connsiteX87" fmla="*/ 15127969 w 20000220"/>
              <a:gd name="connsiteY87" fmla="*/ 4040375 h 10989853"/>
              <a:gd name="connsiteX88" fmla="*/ 15482811 w 20000220"/>
              <a:gd name="connsiteY88" fmla="*/ 3849306 h 10989853"/>
              <a:gd name="connsiteX89" fmla="*/ 15701175 w 20000220"/>
              <a:gd name="connsiteY89" fmla="*/ 3603646 h 10989853"/>
              <a:gd name="connsiteX90" fmla="*/ 15701175 w 20000220"/>
              <a:gd name="connsiteY90" fmla="*/ 3385282 h 10989853"/>
              <a:gd name="connsiteX91" fmla="*/ 15496459 w 20000220"/>
              <a:gd name="connsiteY91" fmla="*/ 3276100 h 10989853"/>
              <a:gd name="connsiteX92" fmla="*/ 15073378 w 20000220"/>
              <a:gd name="connsiteY92" fmla="*/ 3357986 h 10989853"/>
              <a:gd name="connsiteX93" fmla="*/ 14541115 w 20000220"/>
              <a:gd name="connsiteY93" fmla="*/ 3262452 h 10989853"/>
              <a:gd name="connsiteX94" fmla="*/ 14063444 w 20000220"/>
              <a:gd name="connsiteY94" fmla="*/ 2989497 h 10989853"/>
              <a:gd name="connsiteX95" fmla="*/ 13872375 w 20000220"/>
              <a:gd name="connsiteY95" fmla="*/ 2853019 h 10989853"/>
              <a:gd name="connsiteX96" fmla="*/ 13804136 w 20000220"/>
              <a:gd name="connsiteY96" fmla="*/ 2552769 h 10989853"/>
              <a:gd name="connsiteX97" fmla="*/ 14063444 w 20000220"/>
              <a:gd name="connsiteY97" fmla="*/ 2279813 h 10989853"/>
              <a:gd name="connsiteX98" fmla="*/ 14431933 w 20000220"/>
              <a:gd name="connsiteY98" fmla="*/ 1938619 h 10989853"/>
              <a:gd name="connsiteX99" fmla="*/ 14650297 w 20000220"/>
              <a:gd name="connsiteY99" fmla="*/ 1692960 h 10989853"/>
              <a:gd name="connsiteX100" fmla="*/ 14950548 w 20000220"/>
              <a:gd name="connsiteY100" fmla="*/ 1488243 h 10989853"/>
              <a:gd name="connsiteX101" fmla="*/ 15278095 w 20000220"/>
              <a:gd name="connsiteY101" fmla="*/ 1652016 h 10989853"/>
              <a:gd name="connsiteX102" fmla="*/ 15510106 w 20000220"/>
              <a:gd name="connsiteY102" fmla="*/ 2047801 h 10989853"/>
              <a:gd name="connsiteX103" fmla="*/ 16042369 w 20000220"/>
              <a:gd name="connsiteY103" fmla="*/ 2266166 h 10989853"/>
              <a:gd name="connsiteX104" fmla="*/ 16247086 w 20000220"/>
              <a:gd name="connsiteY104" fmla="*/ 2006858 h 10989853"/>
              <a:gd name="connsiteX105" fmla="*/ 16328972 w 20000220"/>
              <a:gd name="connsiteY105" fmla="*/ 1624721 h 10989853"/>
              <a:gd name="connsiteX106" fmla="*/ 16833939 w 20000220"/>
              <a:gd name="connsiteY106" fmla="*/ 1160697 h 10989853"/>
              <a:gd name="connsiteX107" fmla="*/ 17257020 w 20000220"/>
              <a:gd name="connsiteY107" fmla="*/ 1106106 h 10989853"/>
              <a:gd name="connsiteX108" fmla="*/ 17925760 w 20000220"/>
              <a:gd name="connsiteY108" fmla="*/ 1379061 h 10989853"/>
              <a:gd name="connsiteX109" fmla="*/ 18403432 w 20000220"/>
              <a:gd name="connsiteY109" fmla="*/ 1597425 h 10989853"/>
              <a:gd name="connsiteX110" fmla="*/ 18935695 w 20000220"/>
              <a:gd name="connsiteY110" fmla="*/ 1843085 h 10989853"/>
              <a:gd name="connsiteX111" fmla="*/ 19386071 w 20000220"/>
              <a:gd name="connsiteY111" fmla="*/ 1542834 h 10989853"/>
              <a:gd name="connsiteX112" fmla="*/ 19618083 w 20000220"/>
              <a:gd name="connsiteY112" fmla="*/ 1215288 h 10989853"/>
              <a:gd name="connsiteX113" fmla="*/ 19686320 w 20000220"/>
              <a:gd name="connsiteY113" fmla="*/ 778561 h 10989853"/>
              <a:gd name="connsiteX114" fmla="*/ 19536195 w 20000220"/>
              <a:gd name="connsiteY114" fmla="*/ 68877 h 10989853"/>
              <a:gd name="connsiteX115" fmla="*/ 20000220 w 20000220"/>
              <a:gd name="connsiteY115" fmla="*/ 82524 h 10989853"/>
              <a:gd name="connsiteX0" fmla="*/ 19959277 w 20000220"/>
              <a:gd name="connsiteY0" fmla="*/ 8271181 h 10989853"/>
              <a:gd name="connsiteX1" fmla="*/ 19931981 w 20000220"/>
              <a:gd name="connsiteY1" fmla="*/ 8339419 h 10989853"/>
              <a:gd name="connsiteX2" fmla="*/ 19659026 w 20000220"/>
              <a:gd name="connsiteY2" fmla="*/ 8585079 h 10989853"/>
              <a:gd name="connsiteX3" fmla="*/ 18730978 w 20000220"/>
              <a:gd name="connsiteY3" fmla="*/ 9281115 h 10989853"/>
              <a:gd name="connsiteX4" fmla="*/ 17830226 w 20000220"/>
              <a:gd name="connsiteY4" fmla="*/ 9417592 h 10989853"/>
              <a:gd name="connsiteX5" fmla="*/ 17420793 w 20000220"/>
              <a:gd name="connsiteY5" fmla="*/ 9444888 h 10989853"/>
              <a:gd name="connsiteX6" fmla="*/ 17052303 w 20000220"/>
              <a:gd name="connsiteY6" fmla="*/ 9690548 h 10989853"/>
              <a:gd name="connsiteX7" fmla="*/ 16656518 w 20000220"/>
              <a:gd name="connsiteY7" fmla="*/ 9799730 h 10989853"/>
              <a:gd name="connsiteX8" fmla="*/ 15783062 w 20000220"/>
              <a:gd name="connsiteY8" fmla="*/ 9772434 h 10989853"/>
              <a:gd name="connsiteX9" fmla="*/ 15196208 w 20000220"/>
              <a:gd name="connsiteY9" fmla="*/ 9908912 h 10989853"/>
              <a:gd name="connsiteX10" fmla="*/ 14472877 w 20000220"/>
              <a:gd name="connsiteY10" fmla="*/ 9908912 h 10989853"/>
              <a:gd name="connsiteX11" fmla="*/ 13967909 w 20000220"/>
              <a:gd name="connsiteY11" fmla="*/ 10045389 h 10989853"/>
              <a:gd name="connsiteX12" fmla="*/ 13490238 w 20000220"/>
              <a:gd name="connsiteY12" fmla="*/ 10099981 h 10989853"/>
              <a:gd name="connsiteX13" fmla="*/ 12644077 w 20000220"/>
              <a:gd name="connsiteY13" fmla="*/ 10236458 h 10989853"/>
              <a:gd name="connsiteX14" fmla="*/ 11634142 w 20000220"/>
              <a:gd name="connsiteY14" fmla="*/ 10864255 h 10989853"/>
              <a:gd name="connsiteX15" fmla="*/ 11101880 w 20000220"/>
              <a:gd name="connsiteY15" fmla="*/ 10987085 h 10989853"/>
              <a:gd name="connsiteX16" fmla="*/ 9887229 w 20000220"/>
              <a:gd name="connsiteY16" fmla="*/ 10809664 h 10989853"/>
              <a:gd name="connsiteX17" fmla="*/ 9491444 w 20000220"/>
              <a:gd name="connsiteY17" fmla="*/ 10427527 h 10989853"/>
              <a:gd name="connsiteX18" fmla="*/ 8904590 w 20000220"/>
              <a:gd name="connsiteY18" fmla="*/ 9813378 h 10989853"/>
              <a:gd name="connsiteX19" fmla="*/ 8604339 w 20000220"/>
              <a:gd name="connsiteY19" fmla="*/ 9635957 h 10989853"/>
              <a:gd name="connsiteX20" fmla="*/ 8208554 w 20000220"/>
              <a:gd name="connsiteY20" fmla="*/ 9308410 h 10989853"/>
              <a:gd name="connsiteX21" fmla="*/ 7935599 w 20000220"/>
              <a:gd name="connsiteY21" fmla="*/ 9171933 h 10989853"/>
              <a:gd name="connsiteX22" fmla="*/ 7212268 w 20000220"/>
              <a:gd name="connsiteY22" fmla="*/ 9267467 h 10989853"/>
              <a:gd name="connsiteX23" fmla="*/ 6761892 w 20000220"/>
              <a:gd name="connsiteY23" fmla="*/ 9158285 h 10989853"/>
              <a:gd name="connsiteX24" fmla="*/ 6147742 w 20000220"/>
              <a:gd name="connsiteY24" fmla="*/ 8707909 h 10989853"/>
              <a:gd name="connsiteX25" fmla="*/ 5588184 w 20000220"/>
              <a:gd name="connsiteY25" fmla="*/ 8571431 h 10989853"/>
              <a:gd name="connsiteX26" fmla="*/ 4742023 w 20000220"/>
              <a:gd name="connsiteY26" fmla="*/ 8776148 h 10989853"/>
              <a:gd name="connsiteX27" fmla="*/ 3923157 w 20000220"/>
              <a:gd name="connsiteY27" fmla="*/ 8789795 h 10989853"/>
              <a:gd name="connsiteX28" fmla="*/ 3145235 w 20000220"/>
              <a:gd name="connsiteY28" fmla="*/ 8926273 h 10989853"/>
              <a:gd name="connsiteX29" fmla="*/ 2653915 w 20000220"/>
              <a:gd name="connsiteY29" fmla="*/ 9349354 h 10989853"/>
              <a:gd name="connsiteX30" fmla="*/ 2039766 w 20000220"/>
              <a:gd name="connsiteY30" fmla="*/ 9595013 h 10989853"/>
              <a:gd name="connsiteX31" fmla="*/ 1643981 w 20000220"/>
              <a:gd name="connsiteY31" fmla="*/ 10086333 h 10989853"/>
              <a:gd name="connsiteX32" fmla="*/ 1043480 w 20000220"/>
              <a:gd name="connsiteY32" fmla="*/ 10564004 h 10989853"/>
              <a:gd name="connsiteX33" fmla="*/ 702286 w 20000220"/>
              <a:gd name="connsiteY33" fmla="*/ 10591300 h 10989853"/>
              <a:gd name="connsiteX34" fmla="*/ 347444 w 20000220"/>
              <a:gd name="connsiteY34" fmla="*/ 10331992 h 10989853"/>
              <a:gd name="connsiteX35" fmla="*/ 320148 w 20000220"/>
              <a:gd name="connsiteY35" fmla="*/ 9567718 h 10989853"/>
              <a:gd name="connsiteX36" fmla="*/ 415683 w 20000220"/>
              <a:gd name="connsiteY36" fmla="*/ 9021807 h 10989853"/>
              <a:gd name="connsiteX37" fmla="*/ 415683 w 20000220"/>
              <a:gd name="connsiteY37" fmla="*/ 8530488 h 10989853"/>
              <a:gd name="connsiteX38" fmla="*/ 156375 w 20000220"/>
              <a:gd name="connsiteY38" fmla="*/ 8052816 h 10989853"/>
              <a:gd name="connsiteX39" fmla="*/ 6250 w 20000220"/>
              <a:gd name="connsiteY39" fmla="*/ 7725270 h 10989853"/>
              <a:gd name="connsiteX40" fmla="*/ 88136 w 20000220"/>
              <a:gd name="connsiteY40" fmla="*/ 7138416 h 10989853"/>
              <a:gd name="connsiteX41" fmla="*/ 606751 w 20000220"/>
              <a:gd name="connsiteY41" fmla="*/ 6756279 h 10989853"/>
              <a:gd name="connsiteX42" fmla="*/ 1330083 w 20000220"/>
              <a:gd name="connsiteY42" fmla="*/ 6715336 h 10989853"/>
              <a:gd name="connsiteX43" fmla="*/ 1657629 w 20000220"/>
              <a:gd name="connsiteY43" fmla="*/ 7029234 h 10989853"/>
              <a:gd name="connsiteX44" fmla="*/ 2353665 w 20000220"/>
              <a:gd name="connsiteY44" fmla="*/ 7165712 h 10989853"/>
              <a:gd name="connsiteX45" fmla="*/ 2804041 w 20000220"/>
              <a:gd name="connsiteY45" fmla="*/ 7001939 h 10989853"/>
              <a:gd name="connsiteX46" fmla="*/ 2926871 w 20000220"/>
              <a:gd name="connsiteY46" fmla="*/ 6592506 h 10989853"/>
              <a:gd name="connsiteX47" fmla="*/ 3145235 w 20000220"/>
              <a:gd name="connsiteY47" fmla="*/ 6128482 h 10989853"/>
              <a:gd name="connsiteX48" fmla="*/ 3486429 w 20000220"/>
              <a:gd name="connsiteY48" fmla="*/ 5964709 h 10989853"/>
              <a:gd name="connsiteX49" fmla="*/ 3923157 w 20000220"/>
              <a:gd name="connsiteY49" fmla="*/ 6237664 h 10989853"/>
              <a:gd name="connsiteX50" fmla="*/ 4428124 w 20000220"/>
              <a:gd name="connsiteY50" fmla="*/ 6346846 h 10989853"/>
              <a:gd name="connsiteX51" fmla="*/ 4960387 w 20000220"/>
              <a:gd name="connsiteY51" fmla="*/ 6073891 h 10989853"/>
              <a:gd name="connsiteX52" fmla="*/ 5233342 w 20000220"/>
              <a:gd name="connsiteY52" fmla="*/ 5841879 h 10989853"/>
              <a:gd name="connsiteX53" fmla="*/ 5670071 w 20000220"/>
              <a:gd name="connsiteY53" fmla="*/ 5623515 h 10989853"/>
              <a:gd name="connsiteX54" fmla="*/ 6175038 w 20000220"/>
              <a:gd name="connsiteY54" fmla="*/ 5432446 h 10989853"/>
              <a:gd name="connsiteX55" fmla="*/ 6447993 w 20000220"/>
              <a:gd name="connsiteY55" fmla="*/ 5173139 h 10989853"/>
              <a:gd name="connsiteX56" fmla="*/ 6952960 w 20000220"/>
              <a:gd name="connsiteY56" fmla="*/ 5063957 h 10989853"/>
              <a:gd name="connsiteX57" fmla="*/ 7376041 w 20000220"/>
              <a:gd name="connsiteY57" fmla="*/ 5527981 h 10989853"/>
              <a:gd name="connsiteX58" fmla="*/ 8058429 w 20000220"/>
              <a:gd name="connsiteY58" fmla="*/ 6360494 h 10989853"/>
              <a:gd name="connsiteX59" fmla="*/ 8385975 w 20000220"/>
              <a:gd name="connsiteY59" fmla="*/ 6565210 h 10989853"/>
              <a:gd name="connsiteX60" fmla="*/ 9259432 w 20000220"/>
              <a:gd name="connsiteY60" fmla="*/ 6183073 h 10989853"/>
              <a:gd name="connsiteX61" fmla="*/ 9750751 w 20000220"/>
              <a:gd name="connsiteY61" fmla="*/ 5487037 h 10989853"/>
              <a:gd name="connsiteX62" fmla="*/ 10228423 w 20000220"/>
              <a:gd name="connsiteY62" fmla="*/ 4941127 h 10989853"/>
              <a:gd name="connsiteX63" fmla="*/ 10651503 w 20000220"/>
              <a:gd name="connsiteY63" fmla="*/ 4558989 h 10989853"/>
              <a:gd name="connsiteX64" fmla="*/ 10842572 w 20000220"/>
              <a:gd name="connsiteY64" fmla="*/ 4245091 h 10989853"/>
              <a:gd name="connsiteX65" fmla="*/ 10910811 w 20000220"/>
              <a:gd name="connsiteY65" fmla="*/ 3644589 h 10989853"/>
              <a:gd name="connsiteX66" fmla="*/ 11347539 w 20000220"/>
              <a:gd name="connsiteY66" fmla="*/ 3412578 h 10989853"/>
              <a:gd name="connsiteX67" fmla="*/ 11879802 w 20000220"/>
              <a:gd name="connsiteY67" fmla="*/ 3685533 h 10989853"/>
              <a:gd name="connsiteX68" fmla="*/ 12070871 w 20000220"/>
              <a:gd name="connsiteY68" fmla="*/ 3917545 h 10989853"/>
              <a:gd name="connsiteX69" fmla="*/ 12111814 w 20000220"/>
              <a:gd name="connsiteY69" fmla="*/ 4395216 h 10989853"/>
              <a:gd name="connsiteX70" fmla="*/ 12070871 w 20000220"/>
              <a:gd name="connsiteY70" fmla="*/ 4804649 h 10989853"/>
              <a:gd name="connsiteX71" fmla="*/ 12111814 w 20000220"/>
              <a:gd name="connsiteY71" fmla="*/ 5173139 h 10989853"/>
              <a:gd name="connsiteX72" fmla="*/ 12152757 w 20000220"/>
              <a:gd name="connsiteY72" fmla="*/ 5432446 h 10989853"/>
              <a:gd name="connsiteX73" fmla="*/ 12152757 w 20000220"/>
              <a:gd name="connsiteY73" fmla="*/ 5609867 h 10989853"/>
              <a:gd name="connsiteX74" fmla="*/ 12302883 w 20000220"/>
              <a:gd name="connsiteY74" fmla="*/ 5678106 h 10989853"/>
              <a:gd name="connsiteX75" fmla="*/ 12603133 w 20000220"/>
              <a:gd name="connsiteY75" fmla="*/ 5487037 h 10989853"/>
              <a:gd name="connsiteX76" fmla="*/ 12766906 w 20000220"/>
              <a:gd name="connsiteY76" fmla="*/ 4900184 h 10989853"/>
              <a:gd name="connsiteX77" fmla="*/ 12889736 w 20000220"/>
              <a:gd name="connsiteY77" fmla="*/ 4668172 h 10989853"/>
              <a:gd name="connsiteX78" fmla="*/ 12998918 w 20000220"/>
              <a:gd name="connsiteY78" fmla="*/ 4436160 h 10989853"/>
              <a:gd name="connsiteX79" fmla="*/ 13258226 w 20000220"/>
              <a:gd name="connsiteY79" fmla="*/ 4395216 h 10989853"/>
              <a:gd name="connsiteX80" fmla="*/ 13394703 w 20000220"/>
              <a:gd name="connsiteY80" fmla="*/ 4613581 h 10989853"/>
              <a:gd name="connsiteX81" fmla="*/ 13544829 w 20000220"/>
              <a:gd name="connsiteY81" fmla="*/ 5118548 h 10989853"/>
              <a:gd name="connsiteX82" fmla="*/ 13694954 w 20000220"/>
              <a:gd name="connsiteY82" fmla="*/ 5309616 h 10989853"/>
              <a:gd name="connsiteX83" fmla="*/ 14063444 w 20000220"/>
              <a:gd name="connsiteY83" fmla="*/ 5377855 h 10989853"/>
              <a:gd name="connsiteX84" fmla="*/ 14582059 w 20000220"/>
              <a:gd name="connsiteY84" fmla="*/ 5323264 h 10989853"/>
              <a:gd name="connsiteX85" fmla="*/ 14773127 w 20000220"/>
              <a:gd name="connsiteY85" fmla="*/ 4954775 h 10989853"/>
              <a:gd name="connsiteX86" fmla="*/ 14909605 w 20000220"/>
              <a:gd name="connsiteY86" fmla="*/ 4449807 h 10989853"/>
              <a:gd name="connsiteX87" fmla="*/ 15127969 w 20000220"/>
              <a:gd name="connsiteY87" fmla="*/ 4040375 h 10989853"/>
              <a:gd name="connsiteX88" fmla="*/ 15482811 w 20000220"/>
              <a:gd name="connsiteY88" fmla="*/ 3849306 h 10989853"/>
              <a:gd name="connsiteX89" fmla="*/ 15701175 w 20000220"/>
              <a:gd name="connsiteY89" fmla="*/ 3603646 h 10989853"/>
              <a:gd name="connsiteX90" fmla="*/ 15701175 w 20000220"/>
              <a:gd name="connsiteY90" fmla="*/ 3385282 h 10989853"/>
              <a:gd name="connsiteX91" fmla="*/ 15496459 w 20000220"/>
              <a:gd name="connsiteY91" fmla="*/ 3276100 h 10989853"/>
              <a:gd name="connsiteX92" fmla="*/ 15073378 w 20000220"/>
              <a:gd name="connsiteY92" fmla="*/ 3357986 h 10989853"/>
              <a:gd name="connsiteX93" fmla="*/ 14541115 w 20000220"/>
              <a:gd name="connsiteY93" fmla="*/ 3262452 h 10989853"/>
              <a:gd name="connsiteX94" fmla="*/ 14063444 w 20000220"/>
              <a:gd name="connsiteY94" fmla="*/ 2989497 h 10989853"/>
              <a:gd name="connsiteX95" fmla="*/ 13872375 w 20000220"/>
              <a:gd name="connsiteY95" fmla="*/ 2853019 h 10989853"/>
              <a:gd name="connsiteX96" fmla="*/ 13804136 w 20000220"/>
              <a:gd name="connsiteY96" fmla="*/ 2552769 h 10989853"/>
              <a:gd name="connsiteX97" fmla="*/ 14063444 w 20000220"/>
              <a:gd name="connsiteY97" fmla="*/ 2279813 h 10989853"/>
              <a:gd name="connsiteX98" fmla="*/ 14431933 w 20000220"/>
              <a:gd name="connsiteY98" fmla="*/ 1938619 h 10989853"/>
              <a:gd name="connsiteX99" fmla="*/ 14650297 w 20000220"/>
              <a:gd name="connsiteY99" fmla="*/ 1692960 h 10989853"/>
              <a:gd name="connsiteX100" fmla="*/ 14950548 w 20000220"/>
              <a:gd name="connsiteY100" fmla="*/ 1488243 h 10989853"/>
              <a:gd name="connsiteX101" fmla="*/ 15278095 w 20000220"/>
              <a:gd name="connsiteY101" fmla="*/ 1652016 h 10989853"/>
              <a:gd name="connsiteX102" fmla="*/ 15510106 w 20000220"/>
              <a:gd name="connsiteY102" fmla="*/ 2047801 h 10989853"/>
              <a:gd name="connsiteX103" fmla="*/ 16042369 w 20000220"/>
              <a:gd name="connsiteY103" fmla="*/ 2266166 h 10989853"/>
              <a:gd name="connsiteX104" fmla="*/ 16247086 w 20000220"/>
              <a:gd name="connsiteY104" fmla="*/ 2006858 h 10989853"/>
              <a:gd name="connsiteX105" fmla="*/ 16328972 w 20000220"/>
              <a:gd name="connsiteY105" fmla="*/ 1624721 h 10989853"/>
              <a:gd name="connsiteX106" fmla="*/ 16833939 w 20000220"/>
              <a:gd name="connsiteY106" fmla="*/ 1160697 h 10989853"/>
              <a:gd name="connsiteX107" fmla="*/ 17257020 w 20000220"/>
              <a:gd name="connsiteY107" fmla="*/ 1106106 h 10989853"/>
              <a:gd name="connsiteX108" fmla="*/ 17925760 w 20000220"/>
              <a:gd name="connsiteY108" fmla="*/ 1379061 h 10989853"/>
              <a:gd name="connsiteX109" fmla="*/ 18403432 w 20000220"/>
              <a:gd name="connsiteY109" fmla="*/ 1597425 h 10989853"/>
              <a:gd name="connsiteX110" fmla="*/ 18935695 w 20000220"/>
              <a:gd name="connsiteY110" fmla="*/ 1843085 h 10989853"/>
              <a:gd name="connsiteX111" fmla="*/ 19386071 w 20000220"/>
              <a:gd name="connsiteY111" fmla="*/ 1542834 h 10989853"/>
              <a:gd name="connsiteX112" fmla="*/ 19618083 w 20000220"/>
              <a:gd name="connsiteY112" fmla="*/ 1215288 h 10989853"/>
              <a:gd name="connsiteX113" fmla="*/ 19686320 w 20000220"/>
              <a:gd name="connsiteY113" fmla="*/ 778561 h 10989853"/>
              <a:gd name="connsiteX114" fmla="*/ 19467956 w 20000220"/>
              <a:gd name="connsiteY114" fmla="*/ 246298 h 10989853"/>
              <a:gd name="connsiteX115" fmla="*/ 19536195 w 20000220"/>
              <a:gd name="connsiteY115" fmla="*/ 68877 h 10989853"/>
              <a:gd name="connsiteX116" fmla="*/ 20000220 w 20000220"/>
              <a:gd name="connsiteY116" fmla="*/ 82524 h 10989853"/>
              <a:gd name="connsiteX0" fmla="*/ 19959277 w 20000220"/>
              <a:gd name="connsiteY0" fmla="*/ 8317186 h 11035858"/>
              <a:gd name="connsiteX1" fmla="*/ 19931981 w 20000220"/>
              <a:gd name="connsiteY1" fmla="*/ 8385424 h 11035858"/>
              <a:gd name="connsiteX2" fmla="*/ 19659026 w 20000220"/>
              <a:gd name="connsiteY2" fmla="*/ 8631084 h 11035858"/>
              <a:gd name="connsiteX3" fmla="*/ 18730978 w 20000220"/>
              <a:gd name="connsiteY3" fmla="*/ 9327120 h 11035858"/>
              <a:gd name="connsiteX4" fmla="*/ 17830226 w 20000220"/>
              <a:gd name="connsiteY4" fmla="*/ 9463597 h 11035858"/>
              <a:gd name="connsiteX5" fmla="*/ 17420793 w 20000220"/>
              <a:gd name="connsiteY5" fmla="*/ 9490893 h 11035858"/>
              <a:gd name="connsiteX6" fmla="*/ 17052303 w 20000220"/>
              <a:gd name="connsiteY6" fmla="*/ 9736553 h 11035858"/>
              <a:gd name="connsiteX7" fmla="*/ 16656518 w 20000220"/>
              <a:gd name="connsiteY7" fmla="*/ 9845735 h 11035858"/>
              <a:gd name="connsiteX8" fmla="*/ 15783062 w 20000220"/>
              <a:gd name="connsiteY8" fmla="*/ 9818439 h 11035858"/>
              <a:gd name="connsiteX9" fmla="*/ 15196208 w 20000220"/>
              <a:gd name="connsiteY9" fmla="*/ 9954917 h 11035858"/>
              <a:gd name="connsiteX10" fmla="*/ 14472877 w 20000220"/>
              <a:gd name="connsiteY10" fmla="*/ 9954917 h 11035858"/>
              <a:gd name="connsiteX11" fmla="*/ 13967909 w 20000220"/>
              <a:gd name="connsiteY11" fmla="*/ 10091394 h 11035858"/>
              <a:gd name="connsiteX12" fmla="*/ 13490238 w 20000220"/>
              <a:gd name="connsiteY12" fmla="*/ 10145986 h 11035858"/>
              <a:gd name="connsiteX13" fmla="*/ 12644077 w 20000220"/>
              <a:gd name="connsiteY13" fmla="*/ 10282463 h 11035858"/>
              <a:gd name="connsiteX14" fmla="*/ 11634142 w 20000220"/>
              <a:gd name="connsiteY14" fmla="*/ 10910260 h 11035858"/>
              <a:gd name="connsiteX15" fmla="*/ 11101880 w 20000220"/>
              <a:gd name="connsiteY15" fmla="*/ 11033090 h 11035858"/>
              <a:gd name="connsiteX16" fmla="*/ 9887229 w 20000220"/>
              <a:gd name="connsiteY16" fmla="*/ 10855669 h 11035858"/>
              <a:gd name="connsiteX17" fmla="*/ 9491444 w 20000220"/>
              <a:gd name="connsiteY17" fmla="*/ 10473532 h 11035858"/>
              <a:gd name="connsiteX18" fmla="*/ 8904590 w 20000220"/>
              <a:gd name="connsiteY18" fmla="*/ 9859383 h 11035858"/>
              <a:gd name="connsiteX19" fmla="*/ 8604339 w 20000220"/>
              <a:gd name="connsiteY19" fmla="*/ 9681962 h 11035858"/>
              <a:gd name="connsiteX20" fmla="*/ 8208554 w 20000220"/>
              <a:gd name="connsiteY20" fmla="*/ 9354415 h 11035858"/>
              <a:gd name="connsiteX21" fmla="*/ 7935599 w 20000220"/>
              <a:gd name="connsiteY21" fmla="*/ 9217938 h 11035858"/>
              <a:gd name="connsiteX22" fmla="*/ 7212268 w 20000220"/>
              <a:gd name="connsiteY22" fmla="*/ 9313472 h 11035858"/>
              <a:gd name="connsiteX23" fmla="*/ 6761892 w 20000220"/>
              <a:gd name="connsiteY23" fmla="*/ 9204290 h 11035858"/>
              <a:gd name="connsiteX24" fmla="*/ 6147742 w 20000220"/>
              <a:gd name="connsiteY24" fmla="*/ 8753914 h 11035858"/>
              <a:gd name="connsiteX25" fmla="*/ 5588184 w 20000220"/>
              <a:gd name="connsiteY25" fmla="*/ 8617436 h 11035858"/>
              <a:gd name="connsiteX26" fmla="*/ 4742023 w 20000220"/>
              <a:gd name="connsiteY26" fmla="*/ 8822153 h 11035858"/>
              <a:gd name="connsiteX27" fmla="*/ 3923157 w 20000220"/>
              <a:gd name="connsiteY27" fmla="*/ 8835800 h 11035858"/>
              <a:gd name="connsiteX28" fmla="*/ 3145235 w 20000220"/>
              <a:gd name="connsiteY28" fmla="*/ 8972278 h 11035858"/>
              <a:gd name="connsiteX29" fmla="*/ 2653915 w 20000220"/>
              <a:gd name="connsiteY29" fmla="*/ 9395359 h 11035858"/>
              <a:gd name="connsiteX30" fmla="*/ 2039766 w 20000220"/>
              <a:gd name="connsiteY30" fmla="*/ 9641018 h 11035858"/>
              <a:gd name="connsiteX31" fmla="*/ 1643981 w 20000220"/>
              <a:gd name="connsiteY31" fmla="*/ 10132338 h 11035858"/>
              <a:gd name="connsiteX32" fmla="*/ 1043480 w 20000220"/>
              <a:gd name="connsiteY32" fmla="*/ 10610009 h 11035858"/>
              <a:gd name="connsiteX33" fmla="*/ 702286 w 20000220"/>
              <a:gd name="connsiteY33" fmla="*/ 10637305 h 11035858"/>
              <a:gd name="connsiteX34" fmla="*/ 347444 w 20000220"/>
              <a:gd name="connsiteY34" fmla="*/ 10377997 h 11035858"/>
              <a:gd name="connsiteX35" fmla="*/ 320148 w 20000220"/>
              <a:gd name="connsiteY35" fmla="*/ 9613723 h 11035858"/>
              <a:gd name="connsiteX36" fmla="*/ 415683 w 20000220"/>
              <a:gd name="connsiteY36" fmla="*/ 9067812 h 11035858"/>
              <a:gd name="connsiteX37" fmla="*/ 415683 w 20000220"/>
              <a:gd name="connsiteY37" fmla="*/ 8576493 h 11035858"/>
              <a:gd name="connsiteX38" fmla="*/ 156375 w 20000220"/>
              <a:gd name="connsiteY38" fmla="*/ 8098821 h 11035858"/>
              <a:gd name="connsiteX39" fmla="*/ 6250 w 20000220"/>
              <a:gd name="connsiteY39" fmla="*/ 7771275 h 11035858"/>
              <a:gd name="connsiteX40" fmla="*/ 88136 w 20000220"/>
              <a:gd name="connsiteY40" fmla="*/ 7184421 h 11035858"/>
              <a:gd name="connsiteX41" fmla="*/ 606751 w 20000220"/>
              <a:gd name="connsiteY41" fmla="*/ 6802284 h 11035858"/>
              <a:gd name="connsiteX42" fmla="*/ 1330083 w 20000220"/>
              <a:gd name="connsiteY42" fmla="*/ 6761341 h 11035858"/>
              <a:gd name="connsiteX43" fmla="*/ 1657629 w 20000220"/>
              <a:gd name="connsiteY43" fmla="*/ 7075239 h 11035858"/>
              <a:gd name="connsiteX44" fmla="*/ 2353665 w 20000220"/>
              <a:gd name="connsiteY44" fmla="*/ 7211717 h 11035858"/>
              <a:gd name="connsiteX45" fmla="*/ 2804041 w 20000220"/>
              <a:gd name="connsiteY45" fmla="*/ 7047944 h 11035858"/>
              <a:gd name="connsiteX46" fmla="*/ 2926871 w 20000220"/>
              <a:gd name="connsiteY46" fmla="*/ 6638511 h 11035858"/>
              <a:gd name="connsiteX47" fmla="*/ 3145235 w 20000220"/>
              <a:gd name="connsiteY47" fmla="*/ 6174487 h 11035858"/>
              <a:gd name="connsiteX48" fmla="*/ 3486429 w 20000220"/>
              <a:gd name="connsiteY48" fmla="*/ 6010714 h 11035858"/>
              <a:gd name="connsiteX49" fmla="*/ 3923157 w 20000220"/>
              <a:gd name="connsiteY49" fmla="*/ 6283669 h 11035858"/>
              <a:gd name="connsiteX50" fmla="*/ 4428124 w 20000220"/>
              <a:gd name="connsiteY50" fmla="*/ 6392851 h 11035858"/>
              <a:gd name="connsiteX51" fmla="*/ 4960387 w 20000220"/>
              <a:gd name="connsiteY51" fmla="*/ 6119896 h 11035858"/>
              <a:gd name="connsiteX52" fmla="*/ 5233342 w 20000220"/>
              <a:gd name="connsiteY52" fmla="*/ 5887884 h 11035858"/>
              <a:gd name="connsiteX53" fmla="*/ 5670071 w 20000220"/>
              <a:gd name="connsiteY53" fmla="*/ 5669520 h 11035858"/>
              <a:gd name="connsiteX54" fmla="*/ 6175038 w 20000220"/>
              <a:gd name="connsiteY54" fmla="*/ 5478451 h 11035858"/>
              <a:gd name="connsiteX55" fmla="*/ 6447993 w 20000220"/>
              <a:gd name="connsiteY55" fmla="*/ 5219144 h 11035858"/>
              <a:gd name="connsiteX56" fmla="*/ 6952960 w 20000220"/>
              <a:gd name="connsiteY56" fmla="*/ 5109962 h 11035858"/>
              <a:gd name="connsiteX57" fmla="*/ 7376041 w 20000220"/>
              <a:gd name="connsiteY57" fmla="*/ 5573986 h 11035858"/>
              <a:gd name="connsiteX58" fmla="*/ 8058429 w 20000220"/>
              <a:gd name="connsiteY58" fmla="*/ 6406499 h 11035858"/>
              <a:gd name="connsiteX59" fmla="*/ 8385975 w 20000220"/>
              <a:gd name="connsiteY59" fmla="*/ 6611215 h 11035858"/>
              <a:gd name="connsiteX60" fmla="*/ 9259432 w 20000220"/>
              <a:gd name="connsiteY60" fmla="*/ 6229078 h 11035858"/>
              <a:gd name="connsiteX61" fmla="*/ 9750751 w 20000220"/>
              <a:gd name="connsiteY61" fmla="*/ 5533042 h 11035858"/>
              <a:gd name="connsiteX62" fmla="*/ 10228423 w 20000220"/>
              <a:gd name="connsiteY62" fmla="*/ 4987132 h 11035858"/>
              <a:gd name="connsiteX63" fmla="*/ 10651503 w 20000220"/>
              <a:gd name="connsiteY63" fmla="*/ 4604994 h 11035858"/>
              <a:gd name="connsiteX64" fmla="*/ 10842572 w 20000220"/>
              <a:gd name="connsiteY64" fmla="*/ 4291096 h 11035858"/>
              <a:gd name="connsiteX65" fmla="*/ 10910811 w 20000220"/>
              <a:gd name="connsiteY65" fmla="*/ 3690594 h 11035858"/>
              <a:gd name="connsiteX66" fmla="*/ 11347539 w 20000220"/>
              <a:gd name="connsiteY66" fmla="*/ 3458583 h 11035858"/>
              <a:gd name="connsiteX67" fmla="*/ 11879802 w 20000220"/>
              <a:gd name="connsiteY67" fmla="*/ 3731538 h 11035858"/>
              <a:gd name="connsiteX68" fmla="*/ 12070871 w 20000220"/>
              <a:gd name="connsiteY68" fmla="*/ 3963550 h 11035858"/>
              <a:gd name="connsiteX69" fmla="*/ 12111814 w 20000220"/>
              <a:gd name="connsiteY69" fmla="*/ 4441221 h 11035858"/>
              <a:gd name="connsiteX70" fmla="*/ 12070871 w 20000220"/>
              <a:gd name="connsiteY70" fmla="*/ 4850654 h 11035858"/>
              <a:gd name="connsiteX71" fmla="*/ 12111814 w 20000220"/>
              <a:gd name="connsiteY71" fmla="*/ 5219144 h 11035858"/>
              <a:gd name="connsiteX72" fmla="*/ 12152757 w 20000220"/>
              <a:gd name="connsiteY72" fmla="*/ 5478451 h 11035858"/>
              <a:gd name="connsiteX73" fmla="*/ 12152757 w 20000220"/>
              <a:gd name="connsiteY73" fmla="*/ 5655872 h 11035858"/>
              <a:gd name="connsiteX74" fmla="*/ 12302883 w 20000220"/>
              <a:gd name="connsiteY74" fmla="*/ 5724111 h 11035858"/>
              <a:gd name="connsiteX75" fmla="*/ 12603133 w 20000220"/>
              <a:gd name="connsiteY75" fmla="*/ 5533042 h 11035858"/>
              <a:gd name="connsiteX76" fmla="*/ 12766906 w 20000220"/>
              <a:gd name="connsiteY76" fmla="*/ 4946189 h 11035858"/>
              <a:gd name="connsiteX77" fmla="*/ 12889736 w 20000220"/>
              <a:gd name="connsiteY77" fmla="*/ 4714177 h 11035858"/>
              <a:gd name="connsiteX78" fmla="*/ 12998918 w 20000220"/>
              <a:gd name="connsiteY78" fmla="*/ 4482165 h 11035858"/>
              <a:gd name="connsiteX79" fmla="*/ 13258226 w 20000220"/>
              <a:gd name="connsiteY79" fmla="*/ 4441221 h 11035858"/>
              <a:gd name="connsiteX80" fmla="*/ 13394703 w 20000220"/>
              <a:gd name="connsiteY80" fmla="*/ 4659586 h 11035858"/>
              <a:gd name="connsiteX81" fmla="*/ 13544829 w 20000220"/>
              <a:gd name="connsiteY81" fmla="*/ 5164553 h 11035858"/>
              <a:gd name="connsiteX82" fmla="*/ 13694954 w 20000220"/>
              <a:gd name="connsiteY82" fmla="*/ 5355621 h 11035858"/>
              <a:gd name="connsiteX83" fmla="*/ 14063444 w 20000220"/>
              <a:gd name="connsiteY83" fmla="*/ 5423860 h 11035858"/>
              <a:gd name="connsiteX84" fmla="*/ 14582059 w 20000220"/>
              <a:gd name="connsiteY84" fmla="*/ 5369269 h 11035858"/>
              <a:gd name="connsiteX85" fmla="*/ 14773127 w 20000220"/>
              <a:gd name="connsiteY85" fmla="*/ 5000780 h 11035858"/>
              <a:gd name="connsiteX86" fmla="*/ 14909605 w 20000220"/>
              <a:gd name="connsiteY86" fmla="*/ 4495812 h 11035858"/>
              <a:gd name="connsiteX87" fmla="*/ 15127969 w 20000220"/>
              <a:gd name="connsiteY87" fmla="*/ 4086380 h 11035858"/>
              <a:gd name="connsiteX88" fmla="*/ 15482811 w 20000220"/>
              <a:gd name="connsiteY88" fmla="*/ 3895311 h 11035858"/>
              <a:gd name="connsiteX89" fmla="*/ 15701175 w 20000220"/>
              <a:gd name="connsiteY89" fmla="*/ 3649651 h 11035858"/>
              <a:gd name="connsiteX90" fmla="*/ 15701175 w 20000220"/>
              <a:gd name="connsiteY90" fmla="*/ 3431287 h 11035858"/>
              <a:gd name="connsiteX91" fmla="*/ 15496459 w 20000220"/>
              <a:gd name="connsiteY91" fmla="*/ 3322105 h 11035858"/>
              <a:gd name="connsiteX92" fmla="*/ 15073378 w 20000220"/>
              <a:gd name="connsiteY92" fmla="*/ 3403991 h 11035858"/>
              <a:gd name="connsiteX93" fmla="*/ 14541115 w 20000220"/>
              <a:gd name="connsiteY93" fmla="*/ 3308457 h 11035858"/>
              <a:gd name="connsiteX94" fmla="*/ 14063444 w 20000220"/>
              <a:gd name="connsiteY94" fmla="*/ 3035502 h 11035858"/>
              <a:gd name="connsiteX95" fmla="*/ 13872375 w 20000220"/>
              <a:gd name="connsiteY95" fmla="*/ 2899024 h 11035858"/>
              <a:gd name="connsiteX96" fmla="*/ 13804136 w 20000220"/>
              <a:gd name="connsiteY96" fmla="*/ 2598774 h 11035858"/>
              <a:gd name="connsiteX97" fmla="*/ 14063444 w 20000220"/>
              <a:gd name="connsiteY97" fmla="*/ 2325818 h 11035858"/>
              <a:gd name="connsiteX98" fmla="*/ 14431933 w 20000220"/>
              <a:gd name="connsiteY98" fmla="*/ 1984624 h 11035858"/>
              <a:gd name="connsiteX99" fmla="*/ 14650297 w 20000220"/>
              <a:gd name="connsiteY99" fmla="*/ 1738965 h 11035858"/>
              <a:gd name="connsiteX100" fmla="*/ 14950548 w 20000220"/>
              <a:gd name="connsiteY100" fmla="*/ 1534248 h 11035858"/>
              <a:gd name="connsiteX101" fmla="*/ 15278095 w 20000220"/>
              <a:gd name="connsiteY101" fmla="*/ 1698021 h 11035858"/>
              <a:gd name="connsiteX102" fmla="*/ 15510106 w 20000220"/>
              <a:gd name="connsiteY102" fmla="*/ 2093806 h 11035858"/>
              <a:gd name="connsiteX103" fmla="*/ 16042369 w 20000220"/>
              <a:gd name="connsiteY103" fmla="*/ 2312171 h 11035858"/>
              <a:gd name="connsiteX104" fmla="*/ 16247086 w 20000220"/>
              <a:gd name="connsiteY104" fmla="*/ 2052863 h 11035858"/>
              <a:gd name="connsiteX105" fmla="*/ 16328972 w 20000220"/>
              <a:gd name="connsiteY105" fmla="*/ 1670726 h 11035858"/>
              <a:gd name="connsiteX106" fmla="*/ 16833939 w 20000220"/>
              <a:gd name="connsiteY106" fmla="*/ 1206702 h 11035858"/>
              <a:gd name="connsiteX107" fmla="*/ 17257020 w 20000220"/>
              <a:gd name="connsiteY107" fmla="*/ 1152111 h 11035858"/>
              <a:gd name="connsiteX108" fmla="*/ 17925760 w 20000220"/>
              <a:gd name="connsiteY108" fmla="*/ 1425066 h 11035858"/>
              <a:gd name="connsiteX109" fmla="*/ 18403432 w 20000220"/>
              <a:gd name="connsiteY109" fmla="*/ 1643430 h 11035858"/>
              <a:gd name="connsiteX110" fmla="*/ 18935695 w 20000220"/>
              <a:gd name="connsiteY110" fmla="*/ 1889090 h 11035858"/>
              <a:gd name="connsiteX111" fmla="*/ 19386071 w 20000220"/>
              <a:gd name="connsiteY111" fmla="*/ 1588839 h 11035858"/>
              <a:gd name="connsiteX112" fmla="*/ 19618083 w 20000220"/>
              <a:gd name="connsiteY112" fmla="*/ 1261293 h 11035858"/>
              <a:gd name="connsiteX113" fmla="*/ 19686320 w 20000220"/>
              <a:gd name="connsiteY113" fmla="*/ 824566 h 11035858"/>
              <a:gd name="connsiteX114" fmla="*/ 19467956 w 20000220"/>
              <a:gd name="connsiteY114" fmla="*/ 292303 h 11035858"/>
              <a:gd name="connsiteX115" fmla="*/ 19563492 w 20000220"/>
              <a:gd name="connsiteY115" fmla="*/ 60291 h 11035858"/>
              <a:gd name="connsiteX116" fmla="*/ 20000220 w 20000220"/>
              <a:gd name="connsiteY116" fmla="*/ 128529 h 11035858"/>
              <a:gd name="connsiteX0" fmla="*/ 19958281 w 19999224"/>
              <a:gd name="connsiteY0" fmla="*/ 8317186 h 11035858"/>
              <a:gd name="connsiteX1" fmla="*/ 19930985 w 19999224"/>
              <a:gd name="connsiteY1" fmla="*/ 8385424 h 11035858"/>
              <a:gd name="connsiteX2" fmla="*/ 19658030 w 19999224"/>
              <a:gd name="connsiteY2" fmla="*/ 8631084 h 11035858"/>
              <a:gd name="connsiteX3" fmla="*/ 18729982 w 19999224"/>
              <a:gd name="connsiteY3" fmla="*/ 9327120 h 11035858"/>
              <a:gd name="connsiteX4" fmla="*/ 17829230 w 19999224"/>
              <a:gd name="connsiteY4" fmla="*/ 9463597 h 11035858"/>
              <a:gd name="connsiteX5" fmla="*/ 17419797 w 19999224"/>
              <a:gd name="connsiteY5" fmla="*/ 9490893 h 11035858"/>
              <a:gd name="connsiteX6" fmla="*/ 17051307 w 19999224"/>
              <a:gd name="connsiteY6" fmla="*/ 9736553 h 11035858"/>
              <a:gd name="connsiteX7" fmla="*/ 16655522 w 19999224"/>
              <a:gd name="connsiteY7" fmla="*/ 9845735 h 11035858"/>
              <a:gd name="connsiteX8" fmla="*/ 15782066 w 19999224"/>
              <a:gd name="connsiteY8" fmla="*/ 9818439 h 11035858"/>
              <a:gd name="connsiteX9" fmla="*/ 15195212 w 19999224"/>
              <a:gd name="connsiteY9" fmla="*/ 9954917 h 11035858"/>
              <a:gd name="connsiteX10" fmla="*/ 14471881 w 19999224"/>
              <a:gd name="connsiteY10" fmla="*/ 9954917 h 11035858"/>
              <a:gd name="connsiteX11" fmla="*/ 13966913 w 19999224"/>
              <a:gd name="connsiteY11" fmla="*/ 10091394 h 11035858"/>
              <a:gd name="connsiteX12" fmla="*/ 13489242 w 19999224"/>
              <a:gd name="connsiteY12" fmla="*/ 10145986 h 11035858"/>
              <a:gd name="connsiteX13" fmla="*/ 12643081 w 19999224"/>
              <a:gd name="connsiteY13" fmla="*/ 10282463 h 11035858"/>
              <a:gd name="connsiteX14" fmla="*/ 11633146 w 19999224"/>
              <a:gd name="connsiteY14" fmla="*/ 10910260 h 11035858"/>
              <a:gd name="connsiteX15" fmla="*/ 11100884 w 19999224"/>
              <a:gd name="connsiteY15" fmla="*/ 11033090 h 11035858"/>
              <a:gd name="connsiteX16" fmla="*/ 9886233 w 19999224"/>
              <a:gd name="connsiteY16" fmla="*/ 10855669 h 11035858"/>
              <a:gd name="connsiteX17" fmla="*/ 9490448 w 19999224"/>
              <a:gd name="connsiteY17" fmla="*/ 10473532 h 11035858"/>
              <a:gd name="connsiteX18" fmla="*/ 8903594 w 19999224"/>
              <a:gd name="connsiteY18" fmla="*/ 9859383 h 11035858"/>
              <a:gd name="connsiteX19" fmla="*/ 8603343 w 19999224"/>
              <a:gd name="connsiteY19" fmla="*/ 9681962 h 11035858"/>
              <a:gd name="connsiteX20" fmla="*/ 8207558 w 19999224"/>
              <a:gd name="connsiteY20" fmla="*/ 9354415 h 11035858"/>
              <a:gd name="connsiteX21" fmla="*/ 7934603 w 19999224"/>
              <a:gd name="connsiteY21" fmla="*/ 9217938 h 11035858"/>
              <a:gd name="connsiteX22" fmla="*/ 7211272 w 19999224"/>
              <a:gd name="connsiteY22" fmla="*/ 9313472 h 11035858"/>
              <a:gd name="connsiteX23" fmla="*/ 6760896 w 19999224"/>
              <a:gd name="connsiteY23" fmla="*/ 9204290 h 11035858"/>
              <a:gd name="connsiteX24" fmla="*/ 6146746 w 19999224"/>
              <a:gd name="connsiteY24" fmla="*/ 8753914 h 11035858"/>
              <a:gd name="connsiteX25" fmla="*/ 5587188 w 19999224"/>
              <a:gd name="connsiteY25" fmla="*/ 8617436 h 11035858"/>
              <a:gd name="connsiteX26" fmla="*/ 4741027 w 19999224"/>
              <a:gd name="connsiteY26" fmla="*/ 8822153 h 11035858"/>
              <a:gd name="connsiteX27" fmla="*/ 3922161 w 19999224"/>
              <a:gd name="connsiteY27" fmla="*/ 8835800 h 11035858"/>
              <a:gd name="connsiteX28" fmla="*/ 3144239 w 19999224"/>
              <a:gd name="connsiteY28" fmla="*/ 8972278 h 11035858"/>
              <a:gd name="connsiteX29" fmla="*/ 2652919 w 19999224"/>
              <a:gd name="connsiteY29" fmla="*/ 9395359 h 11035858"/>
              <a:gd name="connsiteX30" fmla="*/ 2038770 w 19999224"/>
              <a:gd name="connsiteY30" fmla="*/ 9641018 h 11035858"/>
              <a:gd name="connsiteX31" fmla="*/ 1642985 w 19999224"/>
              <a:gd name="connsiteY31" fmla="*/ 10132338 h 11035858"/>
              <a:gd name="connsiteX32" fmla="*/ 1042484 w 19999224"/>
              <a:gd name="connsiteY32" fmla="*/ 10610009 h 11035858"/>
              <a:gd name="connsiteX33" fmla="*/ 701290 w 19999224"/>
              <a:gd name="connsiteY33" fmla="*/ 10637305 h 11035858"/>
              <a:gd name="connsiteX34" fmla="*/ 346448 w 19999224"/>
              <a:gd name="connsiteY34" fmla="*/ 10377997 h 11035858"/>
              <a:gd name="connsiteX35" fmla="*/ 319152 w 19999224"/>
              <a:gd name="connsiteY35" fmla="*/ 9613723 h 11035858"/>
              <a:gd name="connsiteX36" fmla="*/ 414687 w 19999224"/>
              <a:gd name="connsiteY36" fmla="*/ 9067812 h 11035858"/>
              <a:gd name="connsiteX37" fmla="*/ 414687 w 19999224"/>
              <a:gd name="connsiteY37" fmla="*/ 8576493 h 11035858"/>
              <a:gd name="connsiteX38" fmla="*/ 141731 w 19999224"/>
              <a:gd name="connsiteY38" fmla="*/ 8112469 h 11035858"/>
              <a:gd name="connsiteX39" fmla="*/ 5254 w 19999224"/>
              <a:gd name="connsiteY39" fmla="*/ 7771275 h 11035858"/>
              <a:gd name="connsiteX40" fmla="*/ 87140 w 19999224"/>
              <a:gd name="connsiteY40" fmla="*/ 7184421 h 11035858"/>
              <a:gd name="connsiteX41" fmla="*/ 605755 w 19999224"/>
              <a:gd name="connsiteY41" fmla="*/ 6802284 h 11035858"/>
              <a:gd name="connsiteX42" fmla="*/ 1329087 w 19999224"/>
              <a:gd name="connsiteY42" fmla="*/ 6761341 h 11035858"/>
              <a:gd name="connsiteX43" fmla="*/ 1656633 w 19999224"/>
              <a:gd name="connsiteY43" fmla="*/ 7075239 h 11035858"/>
              <a:gd name="connsiteX44" fmla="*/ 2352669 w 19999224"/>
              <a:gd name="connsiteY44" fmla="*/ 7211717 h 11035858"/>
              <a:gd name="connsiteX45" fmla="*/ 2803045 w 19999224"/>
              <a:gd name="connsiteY45" fmla="*/ 7047944 h 11035858"/>
              <a:gd name="connsiteX46" fmla="*/ 2925875 w 19999224"/>
              <a:gd name="connsiteY46" fmla="*/ 6638511 h 11035858"/>
              <a:gd name="connsiteX47" fmla="*/ 3144239 w 19999224"/>
              <a:gd name="connsiteY47" fmla="*/ 6174487 h 11035858"/>
              <a:gd name="connsiteX48" fmla="*/ 3485433 w 19999224"/>
              <a:gd name="connsiteY48" fmla="*/ 6010714 h 11035858"/>
              <a:gd name="connsiteX49" fmla="*/ 3922161 w 19999224"/>
              <a:gd name="connsiteY49" fmla="*/ 6283669 h 11035858"/>
              <a:gd name="connsiteX50" fmla="*/ 4427128 w 19999224"/>
              <a:gd name="connsiteY50" fmla="*/ 6392851 h 11035858"/>
              <a:gd name="connsiteX51" fmla="*/ 4959391 w 19999224"/>
              <a:gd name="connsiteY51" fmla="*/ 6119896 h 11035858"/>
              <a:gd name="connsiteX52" fmla="*/ 5232346 w 19999224"/>
              <a:gd name="connsiteY52" fmla="*/ 5887884 h 11035858"/>
              <a:gd name="connsiteX53" fmla="*/ 5669075 w 19999224"/>
              <a:gd name="connsiteY53" fmla="*/ 5669520 h 11035858"/>
              <a:gd name="connsiteX54" fmla="*/ 6174042 w 19999224"/>
              <a:gd name="connsiteY54" fmla="*/ 5478451 h 11035858"/>
              <a:gd name="connsiteX55" fmla="*/ 6446997 w 19999224"/>
              <a:gd name="connsiteY55" fmla="*/ 5219144 h 11035858"/>
              <a:gd name="connsiteX56" fmla="*/ 6951964 w 19999224"/>
              <a:gd name="connsiteY56" fmla="*/ 5109962 h 11035858"/>
              <a:gd name="connsiteX57" fmla="*/ 7375045 w 19999224"/>
              <a:gd name="connsiteY57" fmla="*/ 5573986 h 11035858"/>
              <a:gd name="connsiteX58" fmla="*/ 8057433 w 19999224"/>
              <a:gd name="connsiteY58" fmla="*/ 6406499 h 11035858"/>
              <a:gd name="connsiteX59" fmla="*/ 8384979 w 19999224"/>
              <a:gd name="connsiteY59" fmla="*/ 6611215 h 11035858"/>
              <a:gd name="connsiteX60" fmla="*/ 9258436 w 19999224"/>
              <a:gd name="connsiteY60" fmla="*/ 6229078 h 11035858"/>
              <a:gd name="connsiteX61" fmla="*/ 9749755 w 19999224"/>
              <a:gd name="connsiteY61" fmla="*/ 5533042 h 11035858"/>
              <a:gd name="connsiteX62" fmla="*/ 10227427 w 19999224"/>
              <a:gd name="connsiteY62" fmla="*/ 4987132 h 11035858"/>
              <a:gd name="connsiteX63" fmla="*/ 10650507 w 19999224"/>
              <a:gd name="connsiteY63" fmla="*/ 4604994 h 11035858"/>
              <a:gd name="connsiteX64" fmla="*/ 10841576 w 19999224"/>
              <a:gd name="connsiteY64" fmla="*/ 4291096 h 11035858"/>
              <a:gd name="connsiteX65" fmla="*/ 10909815 w 19999224"/>
              <a:gd name="connsiteY65" fmla="*/ 3690594 h 11035858"/>
              <a:gd name="connsiteX66" fmla="*/ 11346543 w 19999224"/>
              <a:gd name="connsiteY66" fmla="*/ 3458583 h 11035858"/>
              <a:gd name="connsiteX67" fmla="*/ 11878806 w 19999224"/>
              <a:gd name="connsiteY67" fmla="*/ 3731538 h 11035858"/>
              <a:gd name="connsiteX68" fmla="*/ 12069875 w 19999224"/>
              <a:gd name="connsiteY68" fmla="*/ 3963550 h 11035858"/>
              <a:gd name="connsiteX69" fmla="*/ 12110818 w 19999224"/>
              <a:gd name="connsiteY69" fmla="*/ 4441221 h 11035858"/>
              <a:gd name="connsiteX70" fmla="*/ 12069875 w 19999224"/>
              <a:gd name="connsiteY70" fmla="*/ 4850654 h 11035858"/>
              <a:gd name="connsiteX71" fmla="*/ 12110818 w 19999224"/>
              <a:gd name="connsiteY71" fmla="*/ 5219144 h 11035858"/>
              <a:gd name="connsiteX72" fmla="*/ 12151761 w 19999224"/>
              <a:gd name="connsiteY72" fmla="*/ 5478451 h 11035858"/>
              <a:gd name="connsiteX73" fmla="*/ 12151761 w 19999224"/>
              <a:gd name="connsiteY73" fmla="*/ 5655872 h 11035858"/>
              <a:gd name="connsiteX74" fmla="*/ 12301887 w 19999224"/>
              <a:gd name="connsiteY74" fmla="*/ 5724111 h 11035858"/>
              <a:gd name="connsiteX75" fmla="*/ 12602137 w 19999224"/>
              <a:gd name="connsiteY75" fmla="*/ 5533042 h 11035858"/>
              <a:gd name="connsiteX76" fmla="*/ 12765910 w 19999224"/>
              <a:gd name="connsiteY76" fmla="*/ 4946189 h 11035858"/>
              <a:gd name="connsiteX77" fmla="*/ 12888740 w 19999224"/>
              <a:gd name="connsiteY77" fmla="*/ 4714177 h 11035858"/>
              <a:gd name="connsiteX78" fmla="*/ 12997922 w 19999224"/>
              <a:gd name="connsiteY78" fmla="*/ 4482165 h 11035858"/>
              <a:gd name="connsiteX79" fmla="*/ 13257230 w 19999224"/>
              <a:gd name="connsiteY79" fmla="*/ 4441221 h 11035858"/>
              <a:gd name="connsiteX80" fmla="*/ 13393707 w 19999224"/>
              <a:gd name="connsiteY80" fmla="*/ 4659586 h 11035858"/>
              <a:gd name="connsiteX81" fmla="*/ 13543833 w 19999224"/>
              <a:gd name="connsiteY81" fmla="*/ 5164553 h 11035858"/>
              <a:gd name="connsiteX82" fmla="*/ 13693958 w 19999224"/>
              <a:gd name="connsiteY82" fmla="*/ 5355621 h 11035858"/>
              <a:gd name="connsiteX83" fmla="*/ 14062448 w 19999224"/>
              <a:gd name="connsiteY83" fmla="*/ 5423860 h 11035858"/>
              <a:gd name="connsiteX84" fmla="*/ 14581063 w 19999224"/>
              <a:gd name="connsiteY84" fmla="*/ 5369269 h 11035858"/>
              <a:gd name="connsiteX85" fmla="*/ 14772131 w 19999224"/>
              <a:gd name="connsiteY85" fmla="*/ 5000780 h 11035858"/>
              <a:gd name="connsiteX86" fmla="*/ 14908609 w 19999224"/>
              <a:gd name="connsiteY86" fmla="*/ 4495812 h 11035858"/>
              <a:gd name="connsiteX87" fmla="*/ 15126973 w 19999224"/>
              <a:gd name="connsiteY87" fmla="*/ 4086380 h 11035858"/>
              <a:gd name="connsiteX88" fmla="*/ 15481815 w 19999224"/>
              <a:gd name="connsiteY88" fmla="*/ 3895311 h 11035858"/>
              <a:gd name="connsiteX89" fmla="*/ 15700179 w 19999224"/>
              <a:gd name="connsiteY89" fmla="*/ 3649651 h 11035858"/>
              <a:gd name="connsiteX90" fmla="*/ 15700179 w 19999224"/>
              <a:gd name="connsiteY90" fmla="*/ 3431287 h 11035858"/>
              <a:gd name="connsiteX91" fmla="*/ 15495463 w 19999224"/>
              <a:gd name="connsiteY91" fmla="*/ 3322105 h 11035858"/>
              <a:gd name="connsiteX92" fmla="*/ 15072382 w 19999224"/>
              <a:gd name="connsiteY92" fmla="*/ 3403991 h 11035858"/>
              <a:gd name="connsiteX93" fmla="*/ 14540119 w 19999224"/>
              <a:gd name="connsiteY93" fmla="*/ 3308457 h 11035858"/>
              <a:gd name="connsiteX94" fmla="*/ 14062448 w 19999224"/>
              <a:gd name="connsiteY94" fmla="*/ 3035502 h 11035858"/>
              <a:gd name="connsiteX95" fmla="*/ 13871379 w 19999224"/>
              <a:gd name="connsiteY95" fmla="*/ 2899024 h 11035858"/>
              <a:gd name="connsiteX96" fmla="*/ 13803140 w 19999224"/>
              <a:gd name="connsiteY96" fmla="*/ 2598774 h 11035858"/>
              <a:gd name="connsiteX97" fmla="*/ 14062448 w 19999224"/>
              <a:gd name="connsiteY97" fmla="*/ 2325818 h 11035858"/>
              <a:gd name="connsiteX98" fmla="*/ 14430937 w 19999224"/>
              <a:gd name="connsiteY98" fmla="*/ 1984624 h 11035858"/>
              <a:gd name="connsiteX99" fmla="*/ 14649301 w 19999224"/>
              <a:gd name="connsiteY99" fmla="*/ 1738965 h 11035858"/>
              <a:gd name="connsiteX100" fmla="*/ 14949552 w 19999224"/>
              <a:gd name="connsiteY100" fmla="*/ 1534248 h 11035858"/>
              <a:gd name="connsiteX101" fmla="*/ 15277099 w 19999224"/>
              <a:gd name="connsiteY101" fmla="*/ 1698021 h 11035858"/>
              <a:gd name="connsiteX102" fmla="*/ 15509110 w 19999224"/>
              <a:gd name="connsiteY102" fmla="*/ 2093806 h 11035858"/>
              <a:gd name="connsiteX103" fmla="*/ 16041373 w 19999224"/>
              <a:gd name="connsiteY103" fmla="*/ 2312171 h 11035858"/>
              <a:gd name="connsiteX104" fmla="*/ 16246090 w 19999224"/>
              <a:gd name="connsiteY104" fmla="*/ 2052863 h 11035858"/>
              <a:gd name="connsiteX105" fmla="*/ 16327976 w 19999224"/>
              <a:gd name="connsiteY105" fmla="*/ 1670726 h 11035858"/>
              <a:gd name="connsiteX106" fmla="*/ 16832943 w 19999224"/>
              <a:gd name="connsiteY106" fmla="*/ 1206702 h 11035858"/>
              <a:gd name="connsiteX107" fmla="*/ 17256024 w 19999224"/>
              <a:gd name="connsiteY107" fmla="*/ 1152111 h 11035858"/>
              <a:gd name="connsiteX108" fmla="*/ 17924764 w 19999224"/>
              <a:gd name="connsiteY108" fmla="*/ 1425066 h 11035858"/>
              <a:gd name="connsiteX109" fmla="*/ 18402436 w 19999224"/>
              <a:gd name="connsiteY109" fmla="*/ 1643430 h 11035858"/>
              <a:gd name="connsiteX110" fmla="*/ 18934699 w 19999224"/>
              <a:gd name="connsiteY110" fmla="*/ 1889090 h 11035858"/>
              <a:gd name="connsiteX111" fmla="*/ 19385075 w 19999224"/>
              <a:gd name="connsiteY111" fmla="*/ 1588839 h 11035858"/>
              <a:gd name="connsiteX112" fmla="*/ 19617087 w 19999224"/>
              <a:gd name="connsiteY112" fmla="*/ 1261293 h 11035858"/>
              <a:gd name="connsiteX113" fmla="*/ 19685324 w 19999224"/>
              <a:gd name="connsiteY113" fmla="*/ 824566 h 11035858"/>
              <a:gd name="connsiteX114" fmla="*/ 19466960 w 19999224"/>
              <a:gd name="connsiteY114" fmla="*/ 292303 h 11035858"/>
              <a:gd name="connsiteX115" fmla="*/ 19562496 w 19999224"/>
              <a:gd name="connsiteY115" fmla="*/ 60291 h 11035858"/>
              <a:gd name="connsiteX116" fmla="*/ 19999224 w 19999224"/>
              <a:gd name="connsiteY116" fmla="*/ 128529 h 11035858"/>
              <a:gd name="connsiteX0" fmla="*/ 19958281 w 19999224"/>
              <a:gd name="connsiteY0" fmla="*/ 8317186 h 11035858"/>
              <a:gd name="connsiteX1" fmla="*/ 19930985 w 19999224"/>
              <a:gd name="connsiteY1" fmla="*/ 8385424 h 11035858"/>
              <a:gd name="connsiteX2" fmla="*/ 19658030 w 19999224"/>
              <a:gd name="connsiteY2" fmla="*/ 8631084 h 11035858"/>
              <a:gd name="connsiteX3" fmla="*/ 18729982 w 19999224"/>
              <a:gd name="connsiteY3" fmla="*/ 9327120 h 11035858"/>
              <a:gd name="connsiteX4" fmla="*/ 17829230 w 19999224"/>
              <a:gd name="connsiteY4" fmla="*/ 9463597 h 11035858"/>
              <a:gd name="connsiteX5" fmla="*/ 17419797 w 19999224"/>
              <a:gd name="connsiteY5" fmla="*/ 9490893 h 11035858"/>
              <a:gd name="connsiteX6" fmla="*/ 17051307 w 19999224"/>
              <a:gd name="connsiteY6" fmla="*/ 9736553 h 11035858"/>
              <a:gd name="connsiteX7" fmla="*/ 16655522 w 19999224"/>
              <a:gd name="connsiteY7" fmla="*/ 9845735 h 11035858"/>
              <a:gd name="connsiteX8" fmla="*/ 15782066 w 19999224"/>
              <a:gd name="connsiteY8" fmla="*/ 9818439 h 11035858"/>
              <a:gd name="connsiteX9" fmla="*/ 15195212 w 19999224"/>
              <a:gd name="connsiteY9" fmla="*/ 9954917 h 11035858"/>
              <a:gd name="connsiteX10" fmla="*/ 14471881 w 19999224"/>
              <a:gd name="connsiteY10" fmla="*/ 9954917 h 11035858"/>
              <a:gd name="connsiteX11" fmla="*/ 13966913 w 19999224"/>
              <a:gd name="connsiteY11" fmla="*/ 10091394 h 11035858"/>
              <a:gd name="connsiteX12" fmla="*/ 13489242 w 19999224"/>
              <a:gd name="connsiteY12" fmla="*/ 10145986 h 11035858"/>
              <a:gd name="connsiteX13" fmla="*/ 12643081 w 19999224"/>
              <a:gd name="connsiteY13" fmla="*/ 10282463 h 11035858"/>
              <a:gd name="connsiteX14" fmla="*/ 11633146 w 19999224"/>
              <a:gd name="connsiteY14" fmla="*/ 10910260 h 11035858"/>
              <a:gd name="connsiteX15" fmla="*/ 11100884 w 19999224"/>
              <a:gd name="connsiteY15" fmla="*/ 11033090 h 11035858"/>
              <a:gd name="connsiteX16" fmla="*/ 9886233 w 19999224"/>
              <a:gd name="connsiteY16" fmla="*/ 10855669 h 11035858"/>
              <a:gd name="connsiteX17" fmla="*/ 9490448 w 19999224"/>
              <a:gd name="connsiteY17" fmla="*/ 10473532 h 11035858"/>
              <a:gd name="connsiteX18" fmla="*/ 8903594 w 19999224"/>
              <a:gd name="connsiteY18" fmla="*/ 9859383 h 11035858"/>
              <a:gd name="connsiteX19" fmla="*/ 8603343 w 19999224"/>
              <a:gd name="connsiteY19" fmla="*/ 9681962 h 11035858"/>
              <a:gd name="connsiteX20" fmla="*/ 8207558 w 19999224"/>
              <a:gd name="connsiteY20" fmla="*/ 9354415 h 11035858"/>
              <a:gd name="connsiteX21" fmla="*/ 7934603 w 19999224"/>
              <a:gd name="connsiteY21" fmla="*/ 9217938 h 11035858"/>
              <a:gd name="connsiteX22" fmla="*/ 7211272 w 19999224"/>
              <a:gd name="connsiteY22" fmla="*/ 9313472 h 11035858"/>
              <a:gd name="connsiteX23" fmla="*/ 6760896 w 19999224"/>
              <a:gd name="connsiteY23" fmla="*/ 9204290 h 11035858"/>
              <a:gd name="connsiteX24" fmla="*/ 6146746 w 19999224"/>
              <a:gd name="connsiteY24" fmla="*/ 8753914 h 11035858"/>
              <a:gd name="connsiteX25" fmla="*/ 5587188 w 19999224"/>
              <a:gd name="connsiteY25" fmla="*/ 8617436 h 11035858"/>
              <a:gd name="connsiteX26" fmla="*/ 4741027 w 19999224"/>
              <a:gd name="connsiteY26" fmla="*/ 8822153 h 11035858"/>
              <a:gd name="connsiteX27" fmla="*/ 3922161 w 19999224"/>
              <a:gd name="connsiteY27" fmla="*/ 8835800 h 11035858"/>
              <a:gd name="connsiteX28" fmla="*/ 3144239 w 19999224"/>
              <a:gd name="connsiteY28" fmla="*/ 8972278 h 11035858"/>
              <a:gd name="connsiteX29" fmla="*/ 2652919 w 19999224"/>
              <a:gd name="connsiteY29" fmla="*/ 9395359 h 11035858"/>
              <a:gd name="connsiteX30" fmla="*/ 2038770 w 19999224"/>
              <a:gd name="connsiteY30" fmla="*/ 9641018 h 11035858"/>
              <a:gd name="connsiteX31" fmla="*/ 1642985 w 19999224"/>
              <a:gd name="connsiteY31" fmla="*/ 10132338 h 11035858"/>
              <a:gd name="connsiteX32" fmla="*/ 1042484 w 19999224"/>
              <a:gd name="connsiteY32" fmla="*/ 10610009 h 11035858"/>
              <a:gd name="connsiteX33" fmla="*/ 701290 w 19999224"/>
              <a:gd name="connsiteY33" fmla="*/ 10637305 h 11035858"/>
              <a:gd name="connsiteX34" fmla="*/ 346448 w 19999224"/>
              <a:gd name="connsiteY34" fmla="*/ 10377997 h 11035858"/>
              <a:gd name="connsiteX35" fmla="*/ 319152 w 19999224"/>
              <a:gd name="connsiteY35" fmla="*/ 9613723 h 11035858"/>
              <a:gd name="connsiteX36" fmla="*/ 414687 w 19999224"/>
              <a:gd name="connsiteY36" fmla="*/ 9067812 h 11035858"/>
              <a:gd name="connsiteX37" fmla="*/ 387392 w 19999224"/>
              <a:gd name="connsiteY37" fmla="*/ 8590141 h 11035858"/>
              <a:gd name="connsiteX38" fmla="*/ 141731 w 19999224"/>
              <a:gd name="connsiteY38" fmla="*/ 8112469 h 11035858"/>
              <a:gd name="connsiteX39" fmla="*/ 5254 w 19999224"/>
              <a:gd name="connsiteY39" fmla="*/ 7771275 h 11035858"/>
              <a:gd name="connsiteX40" fmla="*/ 87140 w 19999224"/>
              <a:gd name="connsiteY40" fmla="*/ 7184421 h 11035858"/>
              <a:gd name="connsiteX41" fmla="*/ 605755 w 19999224"/>
              <a:gd name="connsiteY41" fmla="*/ 6802284 h 11035858"/>
              <a:gd name="connsiteX42" fmla="*/ 1329087 w 19999224"/>
              <a:gd name="connsiteY42" fmla="*/ 6761341 h 11035858"/>
              <a:gd name="connsiteX43" fmla="*/ 1656633 w 19999224"/>
              <a:gd name="connsiteY43" fmla="*/ 7075239 h 11035858"/>
              <a:gd name="connsiteX44" fmla="*/ 2352669 w 19999224"/>
              <a:gd name="connsiteY44" fmla="*/ 7211717 h 11035858"/>
              <a:gd name="connsiteX45" fmla="*/ 2803045 w 19999224"/>
              <a:gd name="connsiteY45" fmla="*/ 7047944 h 11035858"/>
              <a:gd name="connsiteX46" fmla="*/ 2925875 w 19999224"/>
              <a:gd name="connsiteY46" fmla="*/ 6638511 h 11035858"/>
              <a:gd name="connsiteX47" fmla="*/ 3144239 w 19999224"/>
              <a:gd name="connsiteY47" fmla="*/ 6174487 h 11035858"/>
              <a:gd name="connsiteX48" fmla="*/ 3485433 w 19999224"/>
              <a:gd name="connsiteY48" fmla="*/ 6010714 h 11035858"/>
              <a:gd name="connsiteX49" fmla="*/ 3922161 w 19999224"/>
              <a:gd name="connsiteY49" fmla="*/ 6283669 h 11035858"/>
              <a:gd name="connsiteX50" fmla="*/ 4427128 w 19999224"/>
              <a:gd name="connsiteY50" fmla="*/ 6392851 h 11035858"/>
              <a:gd name="connsiteX51" fmla="*/ 4959391 w 19999224"/>
              <a:gd name="connsiteY51" fmla="*/ 6119896 h 11035858"/>
              <a:gd name="connsiteX52" fmla="*/ 5232346 w 19999224"/>
              <a:gd name="connsiteY52" fmla="*/ 5887884 h 11035858"/>
              <a:gd name="connsiteX53" fmla="*/ 5669075 w 19999224"/>
              <a:gd name="connsiteY53" fmla="*/ 5669520 h 11035858"/>
              <a:gd name="connsiteX54" fmla="*/ 6174042 w 19999224"/>
              <a:gd name="connsiteY54" fmla="*/ 5478451 h 11035858"/>
              <a:gd name="connsiteX55" fmla="*/ 6446997 w 19999224"/>
              <a:gd name="connsiteY55" fmla="*/ 5219144 h 11035858"/>
              <a:gd name="connsiteX56" fmla="*/ 6951964 w 19999224"/>
              <a:gd name="connsiteY56" fmla="*/ 5109962 h 11035858"/>
              <a:gd name="connsiteX57" fmla="*/ 7375045 w 19999224"/>
              <a:gd name="connsiteY57" fmla="*/ 5573986 h 11035858"/>
              <a:gd name="connsiteX58" fmla="*/ 8057433 w 19999224"/>
              <a:gd name="connsiteY58" fmla="*/ 6406499 h 11035858"/>
              <a:gd name="connsiteX59" fmla="*/ 8384979 w 19999224"/>
              <a:gd name="connsiteY59" fmla="*/ 6611215 h 11035858"/>
              <a:gd name="connsiteX60" fmla="*/ 9258436 w 19999224"/>
              <a:gd name="connsiteY60" fmla="*/ 6229078 h 11035858"/>
              <a:gd name="connsiteX61" fmla="*/ 9749755 w 19999224"/>
              <a:gd name="connsiteY61" fmla="*/ 5533042 h 11035858"/>
              <a:gd name="connsiteX62" fmla="*/ 10227427 w 19999224"/>
              <a:gd name="connsiteY62" fmla="*/ 4987132 h 11035858"/>
              <a:gd name="connsiteX63" fmla="*/ 10650507 w 19999224"/>
              <a:gd name="connsiteY63" fmla="*/ 4604994 h 11035858"/>
              <a:gd name="connsiteX64" fmla="*/ 10841576 w 19999224"/>
              <a:gd name="connsiteY64" fmla="*/ 4291096 h 11035858"/>
              <a:gd name="connsiteX65" fmla="*/ 10909815 w 19999224"/>
              <a:gd name="connsiteY65" fmla="*/ 3690594 h 11035858"/>
              <a:gd name="connsiteX66" fmla="*/ 11346543 w 19999224"/>
              <a:gd name="connsiteY66" fmla="*/ 3458583 h 11035858"/>
              <a:gd name="connsiteX67" fmla="*/ 11878806 w 19999224"/>
              <a:gd name="connsiteY67" fmla="*/ 3731538 h 11035858"/>
              <a:gd name="connsiteX68" fmla="*/ 12069875 w 19999224"/>
              <a:gd name="connsiteY68" fmla="*/ 3963550 h 11035858"/>
              <a:gd name="connsiteX69" fmla="*/ 12110818 w 19999224"/>
              <a:gd name="connsiteY69" fmla="*/ 4441221 h 11035858"/>
              <a:gd name="connsiteX70" fmla="*/ 12069875 w 19999224"/>
              <a:gd name="connsiteY70" fmla="*/ 4850654 h 11035858"/>
              <a:gd name="connsiteX71" fmla="*/ 12110818 w 19999224"/>
              <a:gd name="connsiteY71" fmla="*/ 5219144 h 11035858"/>
              <a:gd name="connsiteX72" fmla="*/ 12151761 w 19999224"/>
              <a:gd name="connsiteY72" fmla="*/ 5478451 h 11035858"/>
              <a:gd name="connsiteX73" fmla="*/ 12151761 w 19999224"/>
              <a:gd name="connsiteY73" fmla="*/ 5655872 h 11035858"/>
              <a:gd name="connsiteX74" fmla="*/ 12301887 w 19999224"/>
              <a:gd name="connsiteY74" fmla="*/ 5724111 h 11035858"/>
              <a:gd name="connsiteX75" fmla="*/ 12602137 w 19999224"/>
              <a:gd name="connsiteY75" fmla="*/ 5533042 h 11035858"/>
              <a:gd name="connsiteX76" fmla="*/ 12765910 w 19999224"/>
              <a:gd name="connsiteY76" fmla="*/ 4946189 h 11035858"/>
              <a:gd name="connsiteX77" fmla="*/ 12888740 w 19999224"/>
              <a:gd name="connsiteY77" fmla="*/ 4714177 h 11035858"/>
              <a:gd name="connsiteX78" fmla="*/ 12997922 w 19999224"/>
              <a:gd name="connsiteY78" fmla="*/ 4482165 h 11035858"/>
              <a:gd name="connsiteX79" fmla="*/ 13257230 w 19999224"/>
              <a:gd name="connsiteY79" fmla="*/ 4441221 h 11035858"/>
              <a:gd name="connsiteX80" fmla="*/ 13393707 w 19999224"/>
              <a:gd name="connsiteY80" fmla="*/ 4659586 h 11035858"/>
              <a:gd name="connsiteX81" fmla="*/ 13543833 w 19999224"/>
              <a:gd name="connsiteY81" fmla="*/ 5164553 h 11035858"/>
              <a:gd name="connsiteX82" fmla="*/ 13693958 w 19999224"/>
              <a:gd name="connsiteY82" fmla="*/ 5355621 h 11035858"/>
              <a:gd name="connsiteX83" fmla="*/ 14062448 w 19999224"/>
              <a:gd name="connsiteY83" fmla="*/ 5423860 h 11035858"/>
              <a:gd name="connsiteX84" fmla="*/ 14581063 w 19999224"/>
              <a:gd name="connsiteY84" fmla="*/ 5369269 h 11035858"/>
              <a:gd name="connsiteX85" fmla="*/ 14772131 w 19999224"/>
              <a:gd name="connsiteY85" fmla="*/ 5000780 h 11035858"/>
              <a:gd name="connsiteX86" fmla="*/ 14908609 w 19999224"/>
              <a:gd name="connsiteY86" fmla="*/ 4495812 h 11035858"/>
              <a:gd name="connsiteX87" fmla="*/ 15126973 w 19999224"/>
              <a:gd name="connsiteY87" fmla="*/ 4086380 h 11035858"/>
              <a:gd name="connsiteX88" fmla="*/ 15481815 w 19999224"/>
              <a:gd name="connsiteY88" fmla="*/ 3895311 h 11035858"/>
              <a:gd name="connsiteX89" fmla="*/ 15700179 w 19999224"/>
              <a:gd name="connsiteY89" fmla="*/ 3649651 h 11035858"/>
              <a:gd name="connsiteX90" fmla="*/ 15700179 w 19999224"/>
              <a:gd name="connsiteY90" fmla="*/ 3431287 h 11035858"/>
              <a:gd name="connsiteX91" fmla="*/ 15495463 w 19999224"/>
              <a:gd name="connsiteY91" fmla="*/ 3322105 h 11035858"/>
              <a:gd name="connsiteX92" fmla="*/ 15072382 w 19999224"/>
              <a:gd name="connsiteY92" fmla="*/ 3403991 h 11035858"/>
              <a:gd name="connsiteX93" fmla="*/ 14540119 w 19999224"/>
              <a:gd name="connsiteY93" fmla="*/ 3308457 h 11035858"/>
              <a:gd name="connsiteX94" fmla="*/ 14062448 w 19999224"/>
              <a:gd name="connsiteY94" fmla="*/ 3035502 h 11035858"/>
              <a:gd name="connsiteX95" fmla="*/ 13871379 w 19999224"/>
              <a:gd name="connsiteY95" fmla="*/ 2899024 h 11035858"/>
              <a:gd name="connsiteX96" fmla="*/ 13803140 w 19999224"/>
              <a:gd name="connsiteY96" fmla="*/ 2598774 h 11035858"/>
              <a:gd name="connsiteX97" fmla="*/ 14062448 w 19999224"/>
              <a:gd name="connsiteY97" fmla="*/ 2325818 h 11035858"/>
              <a:gd name="connsiteX98" fmla="*/ 14430937 w 19999224"/>
              <a:gd name="connsiteY98" fmla="*/ 1984624 h 11035858"/>
              <a:gd name="connsiteX99" fmla="*/ 14649301 w 19999224"/>
              <a:gd name="connsiteY99" fmla="*/ 1738965 h 11035858"/>
              <a:gd name="connsiteX100" fmla="*/ 14949552 w 19999224"/>
              <a:gd name="connsiteY100" fmla="*/ 1534248 h 11035858"/>
              <a:gd name="connsiteX101" fmla="*/ 15277099 w 19999224"/>
              <a:gd name="connsiteY101" fmla="*/ 1698021 h 11035858"/>
              <a:gd name="connsiteX102" fmla="*/ 15509110 w 19999224"/>
              <a:gd name="connsiteY102" fmla="*/ 2093806 h 11035858"/>
              <a:gd name="connsiteX103" fmla="*/ 16041373 w 19999224"/>
              <a:gd name="connsiteY103" fmla="*/ 2312171 h 11035858"/>
              <a:gd name="connsiteX104" fmla="*/ 16246090 w 19999224"/>
              <a:gd name="connsiteY104" fmla="*/ 2052863 h 11035858"/>
              <a:gd name="connsiteX105" fmla="*/ 16327976 w 19999224"/>
              <a:gd name="connsiteY105" fmla="*/ 1670726 h 11035858"/>
              <a:gd name="connsiteX106" fmla="*/ 16832943 w 19999224"/>
              <a:gd name="connsiteY106" fmla="*/ 1206702 h 11035858"/>
              <a:gd name="connsiteX107" fmla="*/ 17256024 w 19999224"/>
              <a:gd name="connsiteY107" fmla="*/ 1152111 h 11035858"/>
              <a:gd name="connsiteX108" fmla="*/ 17924764 w 19999224"/>
              <a:gd name="connsiteY108" fmla="*/ 1425066 h 11035858"/>
              <a:gd name="connsiteX109" fmla="*/ 18402436 w 19999224"/>
              <a:gd name="connsiteY109" fmla="*/ 1643430 h 11035858"/>
              <a:gd name="connsiteX110" fmla="*/ 18934699 w 19999224"/>
              <a:gd name="connsiteY110" fmla="*/ 1889090 h 11035858"/>
              <a:gd name="connsiteX111" fmla="*/ 19385075 w 19999224"/>
              <a:gd name="connsiteY111" fmla="*/ 1588839 h 11035858"/>
              <a:gd name="connsiteX112" fmla="*/ 19617087 w 19999224"/>
              <a:gd name="connsiteY112" fmla="*/ 1261293 h 11035858"/>
              <a:gd name="connsiteX113" fmla="*/ 19685324 w 19999224"/>
              <a:gd name="connsiteY113" fmla="*/ 824566 h 11035858"/>
              <a:gd name="connsiteX114" fmla="*/ 19466960 w 19999224"/>
              <a:gd name="connsiteY114" fmla="*/ 292303 h 11035858"/>
              <a:gd name="connsiteX115" fmla="*/ 19562496 w 19999224"/>
              <a:gd name="connsiteY115" fmla="*/ 60291 h 11035858"/>
              <a:gd name="connsiteX116" fmla="*/ 19999224 w 19999224"/>
              <a:gd name="connsiteY116" fmla="*/ 128529 h 11035858"/>
              <a:gd name="connsiteX0" fmla="*/ 19958281 w 19999224"/>
              <a:gd name="connsiteY0" fmla="*/ 8317186 h 11035858"/>
              <a:gd name="connsiteX1" fmla="*/ 19930985 w 19999224"/>
              <a:gd name="connsiteY1" fmla="*/ 8385424 h 11035858"/>
              <a:gd name="connsiteX2" fmla="*/ 19658030 w 19999224"/>
              <a:gd name="connsiteY2" fmla="*/ 8631084 h 11035858"/>
              <a:gd name="connsiteX3" fmla="*/ 18729982 w 19999224"/>
              <a:gd name="connsiteY3" fmla="*/ 9327120 h 11035858"/>
              <a:gd name="connsiteX4" fmla="*/ 17829230 w 19999224"/>
              <a:gd name="connsiteY4" fmla="*/ 9463597 h 11035858"/>
              <a:gd name="connsiteX5" fmla="*/ 17419797 w 19999224"/>
              <a:gd name="connsiteY5" fmla="*/ 9490893 h 11035858"/>
              <a:gd name="connsiteX6" fmla="*/ 17051307 w 19999224"/>
              <a:gd name="connsiteY6" fmla="*/ 9736553 h 11035858"/>
              <a:gd name="connsiteX7" fmla="*/ 16655522 w 19999224"/>
              <a:gd name="connsiteY7" fmla="*/ 9845735 h 11035858"/>
              <a:gd name="connsiteX8" fmla="*/ 15782066 w 19999224"/>
              <a:gd name="connsiteY8" fmla="*/ 9818439 h 11035858"/>
              <a:gd name="connsiteX9" fmla="*/ 15195212 w 19999224"/>
              <a:gd name="connsiteY9" fmla="*/ 9954917 h 11035858"/>
              <a:gd name="connsiteX10" fmla="*/ 14471881 w 19999224"/>
              <a:gd name="connsiteY10" fmla="*/ 9954917 h 11035858"/>
              <a:gd name="connsiteX11" fmla="*/ 13966913 w 19999224"/>
              <a:gd name="connsiteY11" fmla="*/ 10091394 h 11035858"/>
              <a:gd name="connsiteX12" fmla="*/ 13489242 w 19999224"/>
              <a:gd name="connsiteY12" fmla="*/ 10145986 h 11035858"/>
              <a:gd name="connsiteX13" fmla="*/ 12643081 w 19999224"/>
              <a:gd name="connsiteY13" fmla="*/ 10282463 h 11035858"/>
              <a:gd name="connsiteX14" fmla="*/ 11633146 w 19999224"/>
              <a:gd name="connsiteY14" fmla="*/ 10910260 h 11035858"/>
              <a:gd name="connsiteX15" fmla="*/ 11100884 w 19999224"/>
              <a:gd name="connsiteY15" fmla="*/ 11033090 h 11035858"/>
              <a:gd name="connsiteX16" fmla="*/ 9886233 w 19999224"/>
              <a:gd name="connsiteY16" fmla="*/ 10855669 h 11035858"/>
              <a:gd name="connsiteX17" fmla="*/ 9490448 w 19999224"/>
              <a:gd name="connsiteY17" fmla="*/ 10473532 h 11035858"/>
              <a:gd name="connsiteX18" fmla="*/ 8903594 w 19999224"/>
              <a:gd name="connsiteY18" fmla="*/ 9859383 h 11035858"/>
              <a:gd name="connsiteX19" fmla="*/ 8603343 w 19999224"/>
              <a:gd name="connsiteY19" fmla="*/ 9681962 h 11035858"/>
              <a:gd name="connsiteX20" fmla="*/ 8207558 w 19999224"/>
              <a:gd name="connsiteY20" fmla="*/ 9354415 h 11035858"/>
              <a:gd name="connsiteX21" fmla="*/ 7934603 w 19999224"/>
              <a:gd name="connsiteY21" fmla="*/ 9217938 h 11035858"/>
              <a:gd name="connsiteX22" fmla="*/ 7211272 w 19999224"/>
              <a:gd name="connsiteY22" fmla="*/ 9313472 h 11035858"/>
              <a:gd name="connsiteX23" fmla="*/ 6760896 w 19999224"/>
              <a:gd name="connsiteY23" fmla="*/ 9204290 h 11035858"/>
              <a:gd name="connsiteX24" fmla="*/ 6146746 w 19999224"/>
              <a:gd name="connsiteY24" fmla="*/ 8753914 h 11035858"/>
              <a:gd name="connsiteX25" fmla="*/ 5587188 w 19999224"/>
              <a:gd name="connsiteY25" fmla="*/ 8617436 h 11035858"/>
              <a:gd name="connsiteX26" fmla="*/ 4741027 w 19999224"/>
              <a:gd name="connsiteY26" fmla="*/ 8822153 h 11035858"/>
              <a:gd name="connsiteX27" fmla="*/ 3922161 w 19999224"/>
              <a:gd name="connsiteY27" fmla="*/ 8835800 h 11035858"/>
              <a:gd name="connsiteX28" fmla="*/ 3144239 w 19999224"/>
              <a:gd name="connsiteY28" fmla="*/ 8972278 h 11035858"/>
              <a:gd name="connsiteX29" fmla="*/ 2652919 w 19999224"/>
              <a:gd name="connsiteY29" fmla="*/ 9395359 h 11035858"/>
              <a:gd name="connsiteX30" fmla="*/ 2038770 w 19999224"/>
              <a:gd name="connsiteY30" fmla="*/ 9641018 h 11035858"/>
              <a:gd name="connsiteX31" fmla="*/ 1642985 w 19999224"/>
              <a:gd name="connsiteY31" fmla="*/ 10132338 h 11035858"/>
              <a:gd name="connsiteX32" fmla="*/ 1042484 w 19999224"/>
              <a:gd name="connsiteY32" fmla="*/ 10610009 h 11035858"/>
              <a:gd name="connsiteX33" fmla="*/ 701290 w 19999224"/>
              <a:gd name="connsiteY33" fmla="*/ 10637305 h 11035858"/>
              <a:gd name="connsiteX34" fmla="*/ 319152 w 19999224"/>
              <a:gd name="connsiteY34" fmla="*/ 10227872 h 11035858"/>
              <a:gd name="connsiteX35" fmla="*/ 319152 w 19999224"/>
              <a:gd name="connsiteY35" fmla="*/ 9613723 h 11035858"/>
              <a:gd name="connsiteX36" fmla="*/ 414687 w 19999224"/>
              <a:gd name="connsiteY36" fmla="*/ 9067812 h 11035858"/>
              <a:gd name="connsiteX37" fmla="*/ 387392 w 19999224"/>
              <a:gd name="connsiteY37" fmla="*/ 8590141 h 11035858"/>
              <a:gd name="connsiteX38" fmla="*/ 141731 w 19999224"/>
              <a:gd name="connsiteY38" fmla="*/ 8112469 h 11035858"/>
              <a:gd name="connsiteX39" fmla="*/ 5254 w 19999224"/>
              <a:gd name="connsiteY39" fmla="*/ 7771275 h 11035858"/>
              <a:gd name="connsiteX40" fmla="*/ 87140 w 19999224"/>
              <a:gd name="connsiteY40" fmla="*/ 7184421 h 11035858"/>
              <a:gd name="connsiteX41" fmla="*/ 605755 w 19999224"/>
              <a:gd name="connsiteY41" fmla="*/ 6802284 h 11035858"/>
              <a:gd name="connsiteX42" fmla="*/ 1329087 w 19999224"/>
              <a:gd name="connsiteY42" fmla="*/ 6761341 h 11035858"/>
              <a:gd name="connsiteX43" fmla="*/ 1656633 w 19999224"/>
              <a:gd name="connsiteY43" fmla="*/ 7075239 h 11035858"/>
              <a:gd name="connsiteX44" fmla="*/ 2352669 w 19999224"/>
              <a:gd name="connsiteY44" fmla="*/ 7211717 h 11035858"/>
              <a:gd name="connsiteX45" fmla="*/ 2803045 w 19999224"/>
              <a:gd name="connsiteY45" fmla="*/ 7047944 h 11035858"/>
              <a:gd name="connsiteX46" fmla="*/ 2925875 w 19999224"/>
              <a:gd name="connsiteY46" fmla="*/ 6638511 h 11035858"/>
              <a:gd name="connsiteX47" fmla="*/ 3144239 w 19999224"/>
              <a:gd name="connsiteY47" fmla="*/ 6174487 h 11035858"/>
              <a:gd name="connsiteX48" fmla="*/ 3485433 w 19999224"/>
              <a:gd name="connsiteY48" fmla="*/ 6010714 h 11035858"/>
              <a:gd name="connsiteX49" fmla="*/ 3922161 w 19999224"/>
              <a:gd name="connsiteY49" fmla="*/ 6283669 h 11035858"/>
              <a:gd name="connsiteX50" fmla="*/ 4427128 w 19999224"/>
              <a:gd name="connsiteY50" fmla="*/ 6392851 h 11035858"/>
              <a:gd name="connsiteX51" fmla="*/ 4959391 w 19999224"/>
              <a:gd name="connsiteY51" fmla="*/ 6119896 h 11035858"/>
              <a:gd name="connsiteX52" fmla="*/ 5232346 w 19999224"/>
              <a:gd name="connsiteY52" fmla="*/ 5887884 h 11035858"/>
              <a:gd name="connsiteX53" fmla="*/ 5669075 w 19999224"/>
              <a:gd name="connsiteY53" fmla="*/ 5669520 h 11035858"/>
              <a:gd name="connsiteX54" fmla="*/ 6174042 w 19999224"/>
              <a:gd name="connsiteY54" fmla="*/ 5478451 h 11035858"/>
              <a:gd name="connsiteX55" fmla="*/ 6446997 w 19999224"/>
              <a:gd name="connsiteY55" fmla="*/ 5219144 h 11035858"/>
              <a:gd name="connsiteX56" fmla="*/ 6951964 w 19999224"/>
              <a:gd name="connsiteY56" fmla="*/ 5109962 h 11035858"/>
              <a:gd name="connsiteX57" fmla="*/ 7375045 w 19999224"/>
              <a:gd name="connsiteY57" fmla="*/ 5573986 h 11035858"/>
              <a:gd name="connsiteX58" fmla="*/ 8057433 w 19999224"/>
              <a:gd name="connsiteY58" fmla="*/ 6406499 h 11035858"/>
              <a:gd name="connsiteX59" fmla="*/ 8384979 w 19999224"/>
              <a:gd name="connsiteY59" fmla="*/ 6611215 h 11035858"/>
              <a:gd name="connsiteX60" fmla="*/ 9258436 w 19999224"/>
              <a:gd name="connsiteY60" fmla="*/ 6229078 h 11035858"/>
              <a:gd name="connsiteX61" fmla="*/ 9749755 w 19999224"/>
              <a:gd name="connsiteY61" fmla="*/ 5533042 h 11035858"/>
              <a:gd name="connsiteX62" fmla="*/ 10227427 w 19999224"/>
              <a:gd name="connsiteY62" fmla="*/ 4987132 h 11035858"/>
              <a:gd name="connsiteX63" fmla="*/ 10650507 w 19999224"/>
              <a:gd name="connsiteY63" fmla="*/ 4604994 h 11035858"/>
              <a:gd name="connsiteX64" fmla="*/ 10841576 w 19999224"/>
              <a:gd name="connsiteY64" fmla="*/ 4291096 h 11035858"/>
              <a:gd name="connsiteX65" fmla="*/ 10909815 w 19999224"/>
              <a:gd name="connsiteY65" fmla="*/ 3690594 h 11035858"/>
              <a:gd name="connsiteX66" fmla="*/ 11346543 w 19999224"/>
              <a:gd name="connsiteY66" fmla="*/ 3458583 h 11035858"/>
              <a:gd name="connsiteX67" fmla="*/ 11878806 w 19999224"/>
              <a:gd name="connsiteY67" fmla="*/ 3731538 h 11035858"/>
              <a:gd name="connsiteX68" fmla="*/ 12069875 w 19999224"/>
              <a:gd name="connsiteY68" fmla="*/ 3963550 h 11035858"/>
              <a:gd name="connsiteX69" fmla="*/ 12110818 w 19999224"/>
              <a:gd name="connsiteY69" fmla="*/ 4441221 h 11035858"/>
              <a:gd name="connsiteX70" fmla="*/ 12069875 w 19999224"/>
              <a:gd name="connsiteY70" fmla="*/ 4850654 h 11035858"/>
              <a:gd name="connsiteX71" fmla="*/ 12110818 w 19999224"/>
              <a:gd name="connsiteY71" fmla="*/ 5219144 h 11035858"/>
              <a:gd name="connsiteX72" fmla="*/ 12151761 w 19999224"/>
              <a:gd name="connsiteY72" fmla="*/ 5478451 h 11035858"/>
              <a:gd name="connsiteX73" fmla="*/ 12151761 w 19999224"/>
              <a:gd name="connsiteY73" fmla="*/ 5655872 h 11035858"/>
              <a:gd name="connsiteX74" fmla="*/ 12301887 w 19999224"/>
              <a:gd name="connsiteY74" fmla="*/ 5724111 h 11035858"/>
              <a:gd name="connsiteX75" fmla="*/ 12602137 w 19999224"/>
              <a:gd name="connsiteY75" fmla="*/ 5533042 h 11035858"/>
              <a:gd name="connsiteX76" fmla="*/ 12765910 w 19999224"/>
              <a:gd name="connsiteY76" fmla="*/ 4946189 h 11035858"/>
              <a:gd name="connsiteX77" fmla="*/ 12888740 w 19999224"/>
              <a:gd name="connsiteY77" fmla="*/ 4714177 h 11035858"/>
              <a:gd name="connsiteX78" fmla="*/ 12997922 w 19999224"/>
              <a:gd name="connsiteY78" fmla="*/ 4482165 h 11035858"/>
              <a:gd name="connsiteX79" fmla="*/ 13257230 w 19999224"/>
              <a:gd name="connsiteY79" fmla="*/ 4441221 h 11035858"/>
              <a:gd name="connsiteX80" fmla="*/ 13393707 w 19999224"/>
              <a:gd name="connsiteY80" fmla="*/ 4659586 h 11035858"/>
              <a:gd name="connsiteX81" fmla="*/ 13543833 w 19999224"/>
              <a:gd name="connsiteY81" fmla="*/ 5164553 h 11035858"/>
              <a:gd name="connsiteX82" fmla="*/ 13693958 w 19999224"/>
              <a:gd name="connsiteY82" fmla="*/ 5355621 h 11035858"/>
              <a:gd name="connsiteX83" fmla="*/ 14062448 w 19999224"/>
              <a:gd name="connsiteY83" fmla="*/ 5423860 h 11035858"/>
              <a:gd name="connsiteX84" fmla="*/ 14581063 w 19999224"/>
              <a:gd name="connsiteY84" fmla="*/ 5369269 h 11035858"/>
              <a:gd name="connsiteX85" fmla="*/ 14772131 w 19999224"/>
              <a:gd name="connsiteY85" fmla="*/ 5000780 h 11035858"/>
              <a:gd name="connsiteX86" fmla="*/ 14908609 w 19999224"/>
              <a:gd name="connsiteY86" fmla="*/ 4495812 h 11035858"/>
              <a:gd name="connsiteX87" fmla="*/ 15126973 w 19999224"/>
              <a:gd name="connsiteY87" fmla="*/ 4086380 h 11035858"/>
              <a:gd name="connsiteX88" fmla="*/ 15481815 w 19999224"/>
              <a:gd name="connsiteY88" fmla="*/ 3895311 h 11035858"/>
              <a:gd name="connsiteX89" fmla="*/ 15700179 w 19999224"/>
              <a:gd name="connsiteY89" fmla="*/ 3649651 h 11035858"/>
              <a:gd name="connsiteX90" fmla="*/ 15700179 w 19999224"/>
              <a:gd name="connsiteY90" fmla="*/ 3431287 h 11035858"/>
              <a:gd name="connsiteX91" fmla="*/ 15495463 w 19999224"/>
              <a:gd name="connsiteY91" fmla="*/ 3322105 h 11035858"/>
              <a:gd name="connsiteX92" fmla="*/ 15072382 w 19999224"/>
              <a:gd name="connsiteY92" fmla="*/ 3403991 h 11035858"/>
              <a:gd name="connsiteX93" fmla="*/ 14540119 w 19999224"/>
              <a:gd name="connsiteY93" fmla="*/ 3308457 h 11035858"/>
              <a:gd name="connsiteX94" fmla="*/ 14062448 w 19999224"/>
              <a:gd name="connsiteY94" fmla="*/ 3035502 h 11035858"/>
              <a:gd name="connsiteX95" fmla="*/ 13871379 w 19999224"/>
              <a:gd name="connsiteY95" fmla="*/ 2899024 h 11035858"/>
              <a:gd name="connsiteX96" fmla="*/ 13803140 w 19999224"/>
              <a:gd name="connsiteY96" fmla="*/ 2598774 h 11035858"/>
              <a:gd name="connsiteX97" fmla="*/ 14062448 w 19999224"/>
              <a:gd name="connsiteY97" fmla="*/ 2325818 h 11035858"/>
              <a:gd name="connsiteX98" fmla="*/ 14430937 w 19999224"/>
              <a:gd name="connsiteY98" fmla="*/ 1984624 h 11035858"/>
              <a:gd name="connsiteX99" fmla="*/ 14649301 w 19999224"/>
              <a:gd name="connsiteY99" fmla="*/ 1738965 h 11035858"/>
              <a:gd name="connsiteX100" fmla="*/ 14949552 w 19999224"/>
              <a:gd name="connsiteY100" fmla="*/ 1534248 h 11035858"/>
              <a:gd name="connsiteX101" fmla="*/ 15277099 w 19999224"/>
              <a:gd name="connsiteY101" fmla="*/ 1698021 h 11035858"/>
              <a:gd name="connsiteX102" fmla="*/ 15509110 w 19999224"/>
              <a:gd name="connsiteY102" fmla="*/ 2093806 h 11035858"/>
              <a:gd name="connsiteX103" fmla="*/ 16041373 w 19999224"/>
              <a:gd name="connsiteY103" fmla="*/ 2312171 h 11035858"/>
              <a:gd name="connsiteX104" fmla="*/ 16246090 w 19999224"/>
              <a:gd name="connsiteY104" fmla="*/ 2052863 h 11035858"/>
              <a:gd name="connsiteX105" fmla="*/ 16327976 w 19999224"/>
              <a:gd name="connsiteY105" fmla="*/ 1670726 h 11035858"/>
              <a:gd name="connsiteX106" fmla="*/ 16832943 w 19999224"/>
              <a:gd name="connsiteY106" fmla="*/ 1206702 h 11035858"/>
              <a:gd name="connsiteX107" fmla="*/ 17256024 w 19999224"/>
              <a:gd name="connsiteY107" fmla="*/ 1152111 h 11035858"/>
              <a:gd name="connsiteX108" fmla="*/ 17924764 w 19999224"/>
              <a:gd name="connsiteY108" fmla="*/ 1425066 h 11035858"/>
              <a:gd name="connsiteX109" fmla="*/ 18402436 w 19999224"/>
              <a:gd name="connsiteY109" fmla="*/ 1643430 h 11035858"/>
              <a:gd name="connsiteX110" fmla="*/ 18934699 w 19999224"/>
              <a:gd name="connsiteY110" fmla="*/ 1889090 h 11035858"/>
              <a:gd name="connsiteX111" fmla="*/ 19385075 w 19999224"/>
              <a:gd name="connsiteY111" fmla="*/ 1588839 h 11035858"/>
              <a:gd name="connsiteX112" fmla="*/ 19617087 w 19999224"/>
              <a:gd name="connsiteY112" fmla="*/ 1261293 h 11035858"/>
              <a:gd name="connsiteX113" fmla="*/ 19685324 w 19999224"/>
              <a:gd name="connsiteY113" fmla="*/ 824566 h 11035858"/>
              <a:gd name="connsiteX114" fmla="*/ 19466960 w 19999224"/>
              <a:gd name="connsiteY114" fmla="*/ 292303 h 11035858"/>
              <a:gd name="connsiteX115" fmla="*/ 19562496 w 19999224"/>
              <a:gd name="connsiteY115" fmla="*/ 60291 h 11035858"/>
              <a:gd name="connsiteX116" fmla="*/ 19999224 w 19999224"/>
              <a:gd name="connsiteY116" fmla="*/ 128529 h 11035858"/>
              <a:gd name="connsiteX0" fmla="*/ 19958281 w 19999224"/>
              <a:gd name="connsiteY0" fmla="*/ 8317186 h 11035858"/>
              <a:gd name="connsiteX1" fmla="*/ 19930985 w 19999224"/>
              <a:gd name="connsiteY1" fmla="*/ 8385424 h 11035858"/>
              <a:gd name="connsiteX2" fmla="*/ 19658030 w 19999224"/>
              <a:gd name="connsiteY2" fmla="*/ 8631084 h 11035858"/>
              <a:gd name="connsiteX3" fmla="*/ 18729982 w 19999224"/>
              <a:gd name="connsiteY3" fmla="*/ 9327120 h 11035858"/>
              <a:gd name="connsiteX4" fmla="*/ 17829230 w 19999224"/>
              <a:gd name="connsiteY4" fmla="*/ 9463597 h 11035858"/>
              <a:gd name="connsiteX5" fmla="*/ 17419797 w 19999224"/>
              <a:gd name="connsiteY5" fmla="*/ 9490893 h 11035858"/>
              <a:gd name="connsiteX6" fmla="*/ 17051307 w 19999224"/>
              <a:gd name="connsiteY6" fmla="*/ 9736553 h 11035858"/>
              <a:gd name="connsiteX7" fmla="*/ 16655522 w 19999224"/>
              <a:gd name="connsiteY7" fmla="*/ 9845735 h 11035858"/>
              <a:gd name="connsiteX8" fmla="*/ 15782066 w 19999224"/>
              <a:gd name="connsiteY8" fmla="*/ 9818439 h 11035858"/>
              <a:gd name="connsiteX9" fmla="*/ 15195212 w 19999224"/>
              <a:gd name="connsiteY9" fmla="*/ 9954917 h 11035858"/>
              <a:gd name="connsiteX10" fmla="*/ 14471881 w 19999224"/>
              <a:gd name="connsiteY10" fmla="*/ 9954917 h 11035858"/>
              <a:gd name="connsiteX11" fmla="*/ 13966913 w 19999224"/>
              <a:gd name="connsiteY11" fmla="*/ 10091394 h 11035858"/>
              <a:gd name="connsiteX12" fmla="*/ 13489242 w 19999224"/>
              <a:gd name="connsiteY12" fmla="*/ 10145986 h 11035858"/>
              <a:gd name="connsiteX13" fmla="*/ 12643081 w 19999224"/>
              <a:gd name="connsiteY13" fmla="*/ 10282463 h 11035858"/>
              <a:gd name="connsiteX14" fmla="*/ 11633146 w 19999224"/>
              <a:gd name="connsiteY14" fmla="*/ 10910260 h 11035858"/>
              <a:gd name="connsiteX15" fmla="*/ 11100884 w 19999224"/>
              <a:gd name="connsiteY15" fmla="*/ 11033090 h 11035858"/>
              <a:gd name="connsiteX16" fmla="*/ 9886233 w 19999224"/>
              <a:gd name="connsiteY16" fmla="*/ 10855669 h 11035858"/>
              <a:gd name="connsiteX17" fmla="*/ 9490448 w 19999224"/>
              <a:gd name="connsiteY17" fmla="*/ 10473532 h 11035858"/>
              <a:gd name="connsiteX18" fmla="*/ 8903594 w 19999224"/>
              <a:gd name="connsiteY18" fmla="*/ 9859383 h 11035858"/>
              <a:gd name="connsiteX19" fmla="*/ 8603343 w 19999224"/>
              <a:gd name="connsiteY19" fmla="*/ 9681962 h 11035858"/>
              <a:gd name="connsiteX20" fmla="*/ 8207558 w 19999224"/>
              <a:gd name="connsiteY20" fmla="*/ 9354415 h 11035858"/>
              <a:gd name="connsiteX21" fmla="*/ 7934603 w 19999224"/>
              <a:gd name="connsiteY21" fmla="*/ 9217938 h 11035858"/>
              <a:gd name="connsiteX22" fmla="*/ 7211272 w 19999224"/>
              <a:gd name="connsiteY22" fmla="*/ 9313472 h 11035858"/>
              <a:gd name="connsiteX23" fmla="*/ 6760896 w 19999224"/>
              <a:gd name="connsiteY23" fmla="*/ 9204290 h 11035858"/>
              <a:gd name="connsiteX24" fmla="*/ 6146746 w 19999224"/>
              <a:gd name="connsiteY24" fmla="*/ 8753914 h 11035858"/>
              <a:gd name="connsiteX25" fmla="*/ 5587188 w 19999224"/>
              <a:gd name="connsiteY25" fmla="*/ 8617436 h 11035858"/>
              <a:gd name="connsiteX26" fmla="*/ 4741027 w 19999224"/>
              <a:gd name="connsiteY26" fmla="*/ 8822153 h 11035858"/>
              <a:gd name="connsiteX27" fmla="*/ 3922161 w 19999224"/>
              <a:gd name="connsiteY27" fmla="*/ 8835800 h 11035858"/>
              <a:gd name="connsiteX28" fmla="*/ 3144239 w 19999224"/>
              <a:gd name="connsiteY28" fmla="*/ 8972278 h 11035858"/>
              <a:gd name="connsiteX29" fmla="*/ 2652919 w 19999224"/>
              <a:gd name="connsiteY29" fmla="*/ 9395359 h 11035858"/>
              <a:gd name="connsiteX30" fmla="*/ 2038770 w 19999224"/>
              <a:gd name="connsiteY30" fmla="*/ 9641018 h 11035858"/>
              <a:gd name="connsiteX31" fmla="*/ 1642985 w 19999224"/>
              <a:gd name="connsiteY31" fmla="*/ 10132338 h 11035858"/>
              <a:gd name="connsiteX32" fmla="*/ 1274496 w 19999224"/>
              <a:gd name="connsiteY32" fmla="*/ 10377997 h 11035858"/>
              <a:gd name="connsiteX33" fmla="*/ 701290 w 19999224"/>
              <a:gd name="connsiteY33" fmla="*/ 10637305 h 11035858"/>
              <a:gd name="connsiteX34" fmla="*/ 319152 w 19999224"/>
              <a:gd name="connsiteY34" fmla="*/ 10227872 h 11035858"/>
              <a:gd name="connsiteX35" fmla="*/ 319152 w 19999224"/>
              <a:gd name="connsiteY35" fmla="*/ 9613723 h 11035858"/>
              <a:gd name="connsiteX36" fmla="*/ 414687 w 19999224"/>
              <a:gd name="connsiteY36" fmla="*/ 9067812 h 11035858"/>
              <a:gd name="connsiteX37" fmla="*/ 387392 w 19999224"/>
              <a:gd name="connsiteY37" fmla="*/ 8590141 h 11035858"/>
              <a:gd name="connsiteX38" fmla="*/ 141731 w 19999224"/>
              <a:gd name="connsiteY38" fmla="*/ 8112469 h 11035858"/>
              <a:gd name="connsiteX39" fmla="*/ 5254 w 19999224"/>
              <a:gd name="connsiteY39" fmla="*/ 7771275 h 11035858"/>
              <a:gd name="connsiteX40" fmla="*/ 87140 w 19999224"/>
              <a:gd name="connsiteY40" fmla="*/ 7184421 h 11035858"/>
              <a:gd name="connsiteX41" fmla="*/ 605755 w 19999224"/>
              <a:gd name="connsiteY41" fmla="*/ 6802284 h 11035858"/>
              <a:gd name="connsiteX42" fmla="*/ 1329087 w 19999224"/>
              <a:gd name="connsiteY42" fmla="*/ 6761341 h 11035858"/>
              <a:gd name="connsiteX43" fmla="*/ 1656633 w 19999224"/>
              <a:gd name="connsiteY43" fmla="*/ 7075239 h 11035858"/>
              <a:gd name="connsiteX44" fmla="*/ 2352669 w 19999224"/>
              <a:gd name="connsiteY44" fmla="*/ 7211717 h 11035858"/>
              <a:gd name="connsiteX45" fmla="*/ 2803045 w 19999224"/>
              <a:gd name="connsiteY45" fmla="*/ 7047944 h 11035858"/>
              <a:gd name="connsiteX46" fmla="*/ 2925875 w 19999224"/>
              <a:gd name="connsiteY46" fmla="*/ 6638511 h 11035858"/>
              <a:gd name="connsiteX47" fmla="*/ 3144239 w 19999224"/>
              <a:gd name="connsiteY47" fmla="*/ 6174487 h 11035858"/>
              <a:gd name="connsiteX48" fmla="*/ 3485433 w 19999224"/>
              <a:gd name="connsiteY48" fmla="*/ 6010714 h 11035858"/>
              <a:gd name="connsiteX49" fmla="*/ 3922161 w 19999224"/>
              <a:gd name="connsiteY49" fmla="*/ 6283669 h 11035858"/>
              <a:gd name="connsiteX50" fmla="*/ 4427128 w 19999224"/>
              <a:gd name="connsiteY50" fmla="*/ 6392851 h 11035858"/>
              <a:gd name="connsiteX51" fmla="*/ 4959391 w 19999224"/>
              <a:gd name="connsiteY51" fmla="*/ 6119896 h 11035858"/>
              <a:gd name="connsiteX52" fmla="*/ 5232346 w 19999224"/>
              <a:gd name="connsiteY52" fmla="*/ 5887884 h 11035858"/>
              <a:gd name="connsiteX53" fmla="*/ 5669075 w 19999224"/>
              <a:gd name="connsiteY53" fmla="*/ 5669520 h 11035858"/>
              <a:gd name="connsiteX54" fmla="*/ 6174042 w 19999224"/>
              <a:gd name="connsiteY54" fmla="*/ 5478451 h 11035858"/>
              <a:gd name="connsiteX55" fmla="*/ 6446997 w 19999224"/>
              <a:gd name="connsiteY55" fmla="*/ 5219144 h 11035858"/>
              <a:gd name="connsiteX56" fmla="*/ 6951964 w 19999224"/>
              <a:gd name="connsiteY56" fmla="*/ 5109962 h 11035858"/>
              <a:gd name="connsiteX57" fmla="*/ 7375045 w 19999224"/>
              <a:gd name="connsiteY57" fmla="*/ 5573986 h 11035858"/>
              <a:gd name="connsiteX58" fmla="*/ 8057433 w 19999224"/>
              <a:gd name="connsiteY58" fmla="*/ 6406499 h 11035858"/>
              <a:gd name="connsiteX59" fmla="*/ 8384979 w 19999224"/>
              <a:gd name="connsiteY59" fmla="*/ 6611215 h 11035858"/>
              <a:gd name="connsiteX60" fmla="*/ 9258436 w 19999224"/>
              <a:gd name="connsiteY60" fmla="*/ 6229078 h 11035858"/>
              <a:gd name="connsiteX61" fmla="*/ 9749755 w 19999224"/>
              <a:gd name="connsiteY61" fmla="*/ 5533042 h 11035858"/>
              <a:gd name="connsiteX62" fmla="*/ 10227427 w 19999224"/>
              <a:gd name="connsiteY62" fmla="*/ 4987132 h 11035858"/>
              <a:gd name="connsiteX63" fmla="*/ 10650507 w 19999224"/>
              <a:gd name="connsiteY63" fmla="*/ 4604994 h 11035858"/>
              <a:gd name="connsiteX64" fmla="*/ 10841576 w 19999224"/>
              <a:gd name="connsiteY64" fmla="*/ 4291096 h 11035858"/>
              <a:gd name="connsiteX65" fmla="*/ 10909815 w 19999224"/>
              <a:gd name="connsiteY65" fmla="*/ 3690594 h 11035858"/>
              <a:gd name="connsiteX66" fmla="*/ 11346543 w 19999224"/>
              <a:gd name="connsiteY66" fmla="*/ 3458583 h 11035858"/>
              <a:gd name="connsiteX67" fmla="*/ 11878806 w 19999224"/>
              <a:gd name="connsiteY67" fmla="*/ 3731538 h 11035858"/>
              <a:gd name="connsiteX68" fmla="*/ 12069875 w 19999224"/>
              <a:gd name="connsiteY68" fmla="*/ 3963550 h 11035858"/>
              <a:gd name="connsiteX69" fmla="*/ 12110818 w 19999224"/>
              <a:gd name="connsiteY69" fmla="*/ 4441221 h 11035858"/>
              <a:gd name="connsiteX70" fmla="*/ 12069875 w 19999224"/>
              <a:gd name="connsiteY70" fmla="*/ 4850654 h 11035858"/>
              <a:gd name="connsiteX71" fmla="*/ 12110818 w 19999224"/>
              <a:gd name="connsiteY71" fmla="*/ 5219144 h 11035858"/>
              <a:gd name="connsiteX72" fmla="*/ 12151761 w 19999224"/>
              <a:gd name="connsiteY72" fmla="*/ 5478451 h 11035858"/>
              <a:gd name="connsiteX73" fmla="*/ 12151761 w 19999224"/>
              <a:gd name="connsiteY73" fmla="*/ 5655872 h 11035858"/>
              <a:gd name="connsiteX74" fmla="*/ 12301887 w 19999224"/>
              <a:gd name="connsiteY74" fmla="*/ 5724111 h 11035858"/>
              <a:gd name="connsiteX75" fmla="*/ 12602137 w 19999224"/>
              <a:gd name="connsiteY75" fmla="*/ 5533042 h 11035858"/>
              <a:gd name="connsiteX76" fmla="*/ 12765910 w 19999224"/>
              <a:gd name="connsiteY76" fmla="*/ 4946189 h 11035858"/>
              <a:gd name="connsiteX77" fmla="*/ 12888740 w 19999224"/>
              <a:gd name="connsiteY77" fmla="*/ 4714177 h 11035858"/>
              <a:gd name="connsiteX78" fmla="*/ 12997922 w 19999224"/>
              <a:gd name="connsiteY78" fmla="*/ 4482165 h 11035858"/>
              <a:gd name="connsiteX79" fmla="*/ 13257230 w 19999224"/>
              <a:gd name="connsiteY79" fmla="*/ 4441221 h 11035858"/>
              <a:gd name="connsiteX80" fmla="*/ 13393707 w 19999224"/>
              <a:gd name="connsiteY80" fmla="*/ 4659586 h 11035858"/>
              <a:gd name="connsiteX81" fmla="*/ 13543833 w 19999224"/>
              <a:gd name="connsiteY81" fmla="*/ 5164553 h 11035858"/>
              <a:gd name="connsiteX82" fmla="*/ 13693958 w 19999224"/>
              <a:gd name="connsiteY82" fmla="*/ 5355621 h 11035858"/>
              <a:gd name="connsiteX83" fmla="*/ 14062448 w 19999224"/>
              <a:gd name="connsiteY83" fmla="*/ 5423860 h 11035858"/>
              <a:gd name="connsiteX84" fmla="*/ 14581063 w 19999224"/>
              <a:gd name="connsiteY84" fmla="*/ 5369269 h 11035858"/>
              <a:gd name="connsiteX85" fmla="*/ 14772131 w 19999224"/>
              <a:gd name="connsiteY85" fmla="*/ 5000780 h 11035858"/>
              <a:gd name="connsiteX86" fmla="*/ 14908609 w 19999224"/>
              <a:gd name="connsiteY86" fmla="*/ 4495812 h 11035858"/>
              <a:gd name="connsiteX87" fmla="*/ 15126973 w 19999224"/>
              <a:gd name="connsiteY87" fmla="*/ 4086380 h 11035858"/>
              <a:gd name="connsiteX88" fmla="*/ 15481815 w 19999224"/>
              <a:gd name="connsiteY88" fmla="*/ 3895311 h 11035858"/>
              <a:gd name="connsiteX89" fmla="*/ 15700179 w 19999224"/>
              <a:gd name="connsiteY89" fmla="*/ 3649651 h 11035858"/>
              <a:gd name="connsiteX90" fmla="*/ 15700179 w 19999224"/>
              <a:gd name="connsiteY90" fmla="*/ 3431287 h 11035858"/>
              <a:gd name="connsiteX91" fmla="*/ 15495463 w 19999224"/>
              <a:gd name="connsiteY91" fmla="*/ 3322105 h 11035858"/>
              <a:gd name="connsiteX92" fmla="*/ 15072382 w 19999224"/>
              <a:gd name="connsiteY92" fmla="*/ 3403991 h 11035858"/>
              <a:gd name="connsiteX93" fmla="*/ 14540119 w 19999224"/>
              <a:gd name="connsiteY93" fmla="*/ 3308457 h 11035858"/>
              <a:gd name="connsiteX94" fmla="*/ 14062448 w 19999224"/>
              <a:gd name="connsiteY94" fmla="*/ 3035502 h 11035858"/>
              <a:gd name="connsiteX95" fmla="*/ 13871379 w 19999224"/>
              <a:gd name="connsiteY95" fmla="*/ 2899024 h 11035858"/>
              <a:gd name="connsiteX96" fmla="*/ 13803140 w 19999224"/>
              <a:gd name="connsiteY96" fmla="*/ 2598774 h 11035858"/>
              <a:gd name="connsiteX97" fmla="*/ 14062448 w 19999224"/>
              <a:gd name="connsiteY97" fmla="*/ 2325818 h 11035858"/>
              <a:gd name="connsiteX98" fmla="*/ 14430937 w 19999224"/>
              <a:gd name="connsiteY98" fmla="*/ 1984624 h 11035858"/>
              <a:gd name="connsiteX99" fmla="*/ 14649301 w 19999224"/>
              <a:gd name="connsiteY99" fmla="*/ 1738965 h 11035858"/>
              <a:gd name="connsiteX100" fmla="*/ 14949552 w 19999224"/>
              <a:gd name="connsiteY100" fmla="*/ 1534248 h 11035858"/>
              <a:gd name="connsiteX101" fmla="*/ 15277099 w 19999224"/>
              <a:gd name="connsiteY101" fmla="*/ 1698021 h 11035858"/>
              <a:gd name="connsiteX102" fmla="*/ 15509110 w 19999224"/>
              <a:gd name="connsiteY102" fmla="*/ 2093806 h 11035858"/>
              <a:gd name="connsiteX103" fmla="*/ 16041373 w 19999224"/>
              <a:gd name="connsiteY103" fmla="*/ 2312171 h 11035858"/>
              <a:gd name="connsiteX104" fmla="*/ 16246090 w 19999224"/>
              <a:gd name="connsiteY104" fmla="*/ 2052863 h 11035858"/>
              <a:gd name="connsiteX105" fmla="*/ 16327976 w 19999224"/>
              <a:gd name="connsiteY105" fmla="*/ 1670726 h 11035858"/>
              <a:gd name="connsiteX106" fmla="*/ 16832943 w 19999224"/>
              <a:gd name="connsiteY106" fmla="*/ 1206702 h 11035858"/>
              <a:gd name="connsiteX107" fmla="*/ 17256024 w 19999224"/>
              <a:gd name="connsiteY107" fmla="*/ 1152111 h 11035858"/>
              <a:gd name="connsiteX108" fmla="*/ 17924764 w 19999224"/>
              <a:gd name="connsiteY108" fmla="*/ 1425066 h 11035858"/>
              <a:gd name="connsiteX109" fmla="*/ 18402436 w 19999224"/>
              <a:gd name="connsiteY109" fmla="*/ 1643430 h 11035858"/>
              <a:gd name="connsiteX110" fmla="*/ 18934699 w 19999224"/>
              <a:gd name="connsiteY110" fmla="*/ 1889090 h 11035858"/>
              <a:gd name="connsiteX111" fmla="*/ 19385075 w 19999224"/>
              <a:gd name="connsiteY111" fmla="*/ 1588839 h 11035858"/>
              <a:gd name="connsiteX112" fmla="*/ 19617087 w 19999224"/>
              <a:gd name="connsiteY112" fmla="*/ 1261293 h 11035858"/>
              <a:gd name="connsiteX113" fmla="*/ 19685324 w 19999224"/>
              <a:gd name="connsiteY113" fmla="*/ 824566 h 11035858"/>
              <a:gd name="connsiteX114" fmla="*/ 19466960 w 19999224"/>
              <a:gd name="connsiteY114" fmla="*/ 292303 h 11035858"/>
              <a:gd name="connsiteX115" fmla="*/ 19562496 w 19999224"/>
              <a:gd name="connsiteY115" fmla="*/ 60291 h 11035858"/>
              <a:gd name="connsiteX116" fmla="*/ 19999224 w 19999224"/>
              <a:gd name="connsiteY116" fmla="*/ 128529 h 11035858"/>
              <a:gd name="connsiteX0" fmla="*/ 19958281 w 19999224"/>
              <a:gd name="connsiteY0" fmla="*/ 8317186 h 11035858"/>
              <a:gd name="connsiteX1" fmla="*/ 19930985 w 19999224"/>
              <a:gd name="connsiteY1" fmla="*/ 8385424 h 11035858"/>
              <a:gd name="connsiteX2" fmla="*/ 19658030 w 19999224"/>
              <a:gd name="connsiteY2" fmla="*/ 8631084 h 11035858"/>
              <a:gd name="connsiteX3" fmla="*/ 18729982 w 19999224"/>
              <a:gd name="connsiteY3" fmla="*/ 9327120 h 11035858"/>
              <a:gd name="connsiteX4" fmla="*/ 17829230 w 19999224"/>
              <a:gd name="connsiteY4" fmla="*/ 9463597 h 11035858"/>
              <a:gd name="connsiteX5" fmla="*/ 17419797 w 19999224"/>
              <a:gd name="connsiteY5" fmla="*/ 9490893 h 11035858"/>
              <a:gd name="connsiteX6" fmla="*/ 17051307 w 19999224"/>
              <a:gd name="connsiteY6" fmla="*/ 9736553 h 11035858"/>
              <a:gd name="connsiteX7" fmla="*/ 16655522 w 19999224"/>
              <a:gd name="connsiteY7" fmla="*/ 9845735 h 11035858"/>
              <a:gd name="connsiteX8" fmla="*/ 15782066 w 19999224"/>
              <a:gd name="connsiteY8" fmla="*/ 9818439 h 11035858"/>
              <a:gd name="connsiteX9" fmla="*/ 15195212 w 19999224"/>
              <a:gd name="connsiteY9" fmla="*/ 9954917 h 11035858"/>
              <a:gd name="connsiteX10" fmla="*/ 14471881 w 19999224"/>
              <a:gd name="connsiteY10" fmla="*/ 9954917 h 11035858"/>
              <a:gd name="connsiteX11" fmla="*/ 13966913 w 19999224"/>
              <a:gd name="connsiteY11" fmla="*/ 10091394 h 11035858"/>
              <a:gd name="connsiteX12" fmla="*/ 13489242 w 19999224"/>
              <a:gd name="connsiteY12" fmla="*/ 10145986 h 11035858"/>
              <a:gd name="connsiteX13" fmla="*/ 12643081 w 19999224"/>
              <a:gd name="connsiteY13" fmla="*/ 10282463 h 11035858"/>
              <a:gd name="connsiteX14" fmla="*/ 11633146 w 19999224"/>
              <a:gd name="connsiteY14" fmla="*/ 10910260 h 11035858"/>
              <a:gd name="connsiteX15" fmla="*/ 11100884 w 19999224"/>
              <a:gd name="connsiteY15" fmla="*/ 11033090 h 11035858"/>
              <a:gd name="connsiteX16" fmla="*/ 9886233 w 19999224"/>
              <a:gd name="connsiteY16" fmla="*/ 10855669 h 11035858"/>
              <a:gd name="connsiteX17" fmla="*/ 9490448 w 19999224"/>
              <a:gd name="connsiteY17" fmla="*/ 10473532 h 11035858"/>
              <a:gd name="connsiteX18" fmla="*/ 8903594 w 19999224"/>
              <a:gd name="connsiteY18" fmla="*/ 9859383 h 11035858"/>
              <a:gd name="connsiteX19" fmla="*/ 8603343 w 19999224"/>
              <a:gd name="connsiteY19" fmla="*/ 9681962 h 11035858"/>
              <a:gd name="connsiteX20" fmla="*/ 8207558 w 19999224"/>
              <a:gd name="connsiteY20" fmla="*/ 9354415 h 11035858"/>
              <a:gd name="connsiteX21" fmla="*/ 7934603 w 19999224"/>
              <a:gd name="connsiteY21" fmla="*/ 9217938 h 11035858"/>
              <a:gd name="connsiteX22" fmla="*/ 7211272 w 19999224"/>
              <a:gd name="connsiteY22" fmla="*/ 9313472 h 11035858"/>
              <a:gd name="connsiteX23" fmla="*/ 6760896 w 19999224"/>
              <a:gd name="connsiteY23" fmla="*/ 9204290 h 11035858"/>
              <a:gd name="connsiteX24" fmla="*/ 6146746 w 19999224"/>
              <a:gd name="connsiteY24" fmla="*/ 8753914 h 11035858"/>
              <a:gd name="connsiteX25" fmla="*/ 5587188 w 19999224"/>
              <a:gd name="connsiteY25" fmla="*/ 8617436 h 11035858"/>
              <a:gd name="connsiteX26" fmla="*/ 4741027 w 19999224"/>
              <a:gd name="connsiteY26" fmla="*/ 8822153 h 11035858"/>
              <a:gd name="connsiteX27" fmla="*/ 3922161 w 19999224"/>
              <a:gd name="connsiteY27" fmla="*/ 8835800 h 11035858"/>
              <a:gd name="connsiteX28" fmla="*/ 3144239 w 19999224"/>
              <a:gd name="connsiteY28" fmla="*/ 8972278 h 11035858"/>
              <a:gd name="connsiteX29" fmla="*/ 2652919 w 19999224"/>
              <a:gd name="connsiteY29" fmla="*/ 9395359 h 11035858"/>
              <a:gd name="connsiteX30" fmla="*/ 2038770 w 19999224"/>
              <a:gd name="connsiteY30" fmla="*/ 9641018 h 11035858"/>
              <a:gd name="connsiteX31" fmla="*/ 1642985 w 19999224"/>
              <a:gd name="connsiteY31" fmla="*/ 10077746 h 11035858"/>
              <a:gd name="connsiteX32" fmla="*/ 1274496 w 19999224"/>
              <a:gd name="connsiteY32" fmla="*/ 10377997 h 11035858"/>
              <a:gd name="connsiteX33" fmla="*/ 701290 w 19999224"/>
              <a:gd name="connsiteY33" fmla="*/ 10637305 h 11035858"/>
              <a:gd name="connsiteX34" fmla="*/ 319152 w 19999224"/>
              <a:gd name="connsiteY34" fmla="*/ 10227872 h 11035858"/>
              <a:gd name="connsiteX35" fmla="*/ 319152 w 19999224"/>
              <a:gd name="connsiteY35" fmla="*/ 9613723 h 11035858"/>
              <a:gd name="connsiteX36" fmla="*/ 414687 w 19999224"/>
              <a:gd name="connsiteY36" fmla="*/ 9067812 h 11035858"/>
              <a:gd name="connsiteX37" fmla="*/ 387392 w 19999224"/>
              <a:gd name="connsiteY37" fmla="*/ 8590141 h 11035858"/>
              <a:gd name="connsiteX38" fmla="*/ 141731 w 19999224"/>
              <a:gd name="connsiteY38" fmla="*/ 8112469 h 11035858"/>
              <a:gd name="connsiteX39" fmla="*/ 5254 w 19999224"/>
              <a:gd name="connsiteY39" fmla="*/ 7771275 h 11035858"/>
              <a:gd name="connsiteX40" fmla="*/ 87140 w 19999224"/>
              <a:gd name="connsiteY40" fmla="*/ 7184421 h 11035858"/>
              <a:gd name="connsiteX41" fmla="*/ 605755 w 19999224"/>
              <a:gd name="connsiteY41" fmla="*/ 6802284 h 11035858"/>
              <a:gd name="connsiteX42" fmla="*/ 1329087 w 19999224"/>
              <a:gd name="connsiteY42" fmla="*/ 6761341 h 11035858"/>
              <a:gd name="connsiteX43" fmla="*/ 1656633 w 19999224"/>
              <a:gd name="connsiteY43" fmla="*/ 7075239 h 11035858"/>
              <a:gd name="connsiteX44" fmla="*/ 2352669 w 19999224"/>
              <a:gd name="connsiteY44" fmla="*/ 7211717 h 11035858"/>
              <a:gd name="connsiteX45" fmla="*/ 2803045 w 19999224"/>
              <a:gd name="connsiteY45" fmla="*/ 7047944 h 11035858"/>
              <a:gd name="connsiteX46" fmla="*/ 2925875 w 19999224"/>
              <a:gd name="connsiteY46" fmla="*/ 6638511 h 11035858"/>
              <a:gd name="connsiteX47" fmla="*/ 3144239 w 19999224"/>
              <a:gd name="connsiteY47" fmla="*/ 6174487 h 11035858"/>
              <a:gd name="connsiteX48" fmla="*/ 3485433 w 19999224"/>
              <a:gd name="connsiteY48" fmla="*/ 6010714 h 11035858"/>
              <a:gd name="connsiteX49" fmla="*/ 3922161 w 19999224"/>
              <a:gd name="connsiteY49" fmla="*/ 6283669 h 11035858"/>
              <a:gd name="connsiteX50" fmla="*/ 4427128 w 19999224"/>
              <a:gd name="connsiteY50" fmla="*/ 6392851 h 11035858"/>
              <a:gd name="connsiteX51" fmla="*/ 4959391 w 19999224"/>
              <a:gd name="connsiteY51" fmla="*/ 6119896 h 11035858"/>
              <a:gd name="connsiteX52" fmla="*/ 5232346 w 19999224"/>
              <a:gd name="connsiteY52" fmla="*/ 5887884 h 11035858"/>
              <a:gd name="connsiteX53" fmla="*/ 5669075 w 19999224"/>
              <a:gd name="connsiteY53" fmla="*/ 5669520 h 11035858"/>
              <a:gd name="connsiteX54" fmla="*/ 6174042 w 19999224"/>
              <a:gd name="connsiteY54" fmla="*/ 5478451 h 11035858"/>
              <a:gd name="connsiteX55" fmla="*/ 6446997 w 19999224"/>
              <a:gd name="connsiteY55" fmla="*/ 5219144 h 11035858"/>
              <a:gd name="connsiteX56" fmla="*/ 6951964 w 19999224"/>
              <a:gd name="connsiteY56" fmla="*/ 5109962 h 11035858"/>
              <a:gd name="connsiteX57" fmla="*/ 7375045 w 19999224"/>
              <a:gd name="connsiteY57" fmla="*/ 5573986 h 11035858"/>
              <a:gd name="connsiteX58" fmla="*/ 8057433 w 19999224"/>
              <a:gd name="connsiteY58" fmla="*/ 6406499 h 11035858"/>
              <a:gd name="connsiteX59" fmla="*/ 8384979 w 19999224"/>
              <a:gd name="connsiteY59" fmla="*/ 6611215 h 11035858"/>
              <a:gd name="connsiteX60" fmla="*/ 9258436 w 19999224"/>
              <a:gd name="connsiteY60" fmla="*/ 6229078 h 11035858"/>
              <a:gd name="connsiteX61" fmla="*/ 9749755 w 19999224"/>
              <a:gd name="connsiteY61" fmla="*/ 5533042 h 11035858"/>
              <a:gd name="connsiteX62" fmla="*/ 10227427 w 19999224"/>
              <a:gd name="connsiteY62" fmla="*/ 4987132 h 11035858"/>
              <a:gd name="connsiteX63" fmla="*/ 10650507 w 19999224"/>
              <a:gd name="connsiteY63" fmla="*/ 4604994 h 11035858"/>
              <a:gd name="connsiteX64" fmla="*/ 10841576 w 19999224"/>
              <a:gd name="connsiteY64" fmla="*/ 4291096 h 11035858"/>
              <a:gd name="connsiteX65" fmla="*/ 10909815 w 19999224"/>
              <a:gd name="connsiteY65" fmla="*/ 3690594 h 11035858"/>
              <a:gd name="connsiteX66" fmla="*/ 11346543 w 19999224"/>
              <a:gd name="connsiteY66" fmla="*/ 3458583 h 11035858"/>
              <a:gd name="connsiteX67" fmla="*/ 11878806 w 19999224"/>
              <a:gd name="connsiteY67" fmla="*/ 3731538 h 11035858"/>
              <a:gd name="connsiteX68" fmla="*/ 12069875 w 19999224"/>
              <a:gd name="connsiteY68" fmla="*/ 3963550 h 11035858"/>
              <a:gd name="connsiteX69" fmla="*/ 12110818 w 19999224"/>
              <a:gd name="connsiteY69" fmla="*/ 4441221 h 11035858"/>
              <a:gd name="connsiteX70" fmla="*/ 12069875 w 19999224"/>
              <a:gd name="connsiteY70" fmla="*/ 4850654 h 11035858"/>
              <a:gd name="connsiteX71" fmla="*/ 12110818 w 19999224"/>
              <a:gd name="connsiteY71" fmla="*/ 5219144 h 11035858"/>
              <a:gd name="connsiteX72" fmla="*/ 12151761 w 19999224"/>
              <a:gd name="connsiteY72" fmla="*/ 5478451 h 11035858"/>
              <a:gd name="connsiteX73" fmla="*/ 12151761 w 19999224"/>
              <a:gd name="connsiteY73" fmla="*/ 5655872 h 11035858"/>
              <a:gd name="connsiteX74" fmla="*/ 12301887 w 19999224"/>
              <a:gd name="connsiteY74" fmla="*/ 5724111 h 11035858"/>
              <a:gd name="connsiteX75" fmla="*/ 12602137 w 19999224"/>
              <a:gd name="connsiteY75" fmla="*/ 5533042 h 11035858"/>
              <a:gd name="connsiteX76" fmla="*/ 12765910 w 19999224"/>
              <a:gd name="connsiteY76" fmla="*/ 4946189 h 11035858"/>
              <a:gd name="connsiteX77" fmla="*/ 12888740 w 19999224"/>
              <a:gd name="connsiteY77" fmla="*/ 4714177 h 11035858"/>
              <a:gd name="connsiteX78" fmla="*/ 12997922 w 19999224"/>
              <a:gd name="connsiteY78" fmla="*/ 4482165 h 11035858"/>
              <a:gd name="connsiteX79" fmla="*/ 13257230 w 19999224"/>
              <a:gd name="connsiteY79" fmla="*/ 4441221 h 11035858"/>
              <a:gd name="connsiteX80" fmla="*/ 13393707 w 19999224"/>
              <a:gd name="connsiteY80" fmla="*/ 4659586 h 11035858"/>
              <a:gd name="connsiteX81" fmla="*/ 13543833 w 19999224"/>
              <a:gd name="connsiteY81" fmla="*/ 5164553 h 11035858"/>
              <a:gd name="connsiteX82" fmla="*/ 13693958 w 19999224"/>
              <a:gd name="connsiteY82" fmla="*/ 5355621 h 11035858"/>
              <a:gd name="connsiteX83" fmla="*/ 14062448 w 19999224"/>
              <a:gd name="connsiteY83" fmla="*/ 5423860 h 11035858"/>
              <a:gd name="connsiteX84" fmla="*/ 14581063 w 19999224"/>
              <a:gd name="connsiteY84" fmla="*/ 5369269 h 11035858"/>
              <a:gd name="connsiteX85" fmla="*/ 14772131 w 19999224"/>
              <a:gd name="connsiteY85" fmla="*/ 5000780 h 11035858"/>
              <a:gd name="connsiteX86" fmla="*/ 14908609 w 19999224"/>
              <a:gd name="connsiteY86" fmla="*/ 4495812 h 11035858"/>
              <a:gd name="connsiteX87" fmla="*/ 15126973 w 19999224"/>
              <a:gd name="connsiteY87" fmla="*/ 4086380 h 11035858"/>
              <a:gd name="connsiteX88" fmla="*/ 15481815 w 19999224"/>
              <a:gd name="connsiteY88" fmla="*/ 3895311 h 11035858"/>
              <a:gd name="connsiteX89" fmla="*/ 15700179 w 19999224"/>
              <a:gd name="connsiteY89" fmla="*/ 3649651 h 11035858"/>
              <a:gd name="connsiteX90" fmla="*/ 15700179 w 19999224"/>
              <a:gd name="connsiteY90" fmla="*/ 3431287 h 11035858"/>
              <a:gd name="connsiteX91" fmla="*/ 15495463 w 19999224"/>
              <a:gd name="connsiteY91" fmla="*/ 3322105 h 11035858"/>
              <a:gd name="connsiteX92" fmla="*/ 15072382 w 19999224"/>
              <a:gd name="connsiteY92" fmla="*/ 3403991 h 11035858"/>
              <a:gd name="connsiteX93" fmla="*/ 14540119 w 19999224"/>
              <a:gd name="connsiteY93" fmla="*/ 3308457 h 11035858"/>
              <a:gd name="connsiteX94" fmla="*/ 14062448 w 19999224"/>
              <a:gd name="connsiteY94" fmla="*/ 3035502 h 11035858"/>
              <a:gd name="connsiteX95" fmla="*/ 13871379 w 19999224"/>
              <a:gd name="connsiteY95" fmla="*/ 2899024 h 11035858"/>
              <a:gd name="connsiteX96" fmla="*/ 13803140 w 19999224"/>
              <a:gd name="connsiteY96" fmla="*/ 2598774 h 11035858"/>
              <a:gd name="connsiteX97" fmla="*/ 14062448 w 19999224"/>
              <a:gd name="connsiteY97" fmla="*/ 2325818 h 11035858"/>
              <a:gd name="connsiteX98" fmla="*/ 14430937 w 19999224"/>
              <a:gd name="connsiteY98" fmla="*/ 1984624 h 11035858"/>
              <a:gd name="connsiteX99" fmla="*/ 14649301 w 19999224"/>
              <a:gd name="connsiteY99" fmla="*/ 1738965 h 11035858"/>
              <a:gd name="connsiteX100" fmla="*/ 14949552 w 19999224"/>
              <a:gd name="connsiteY100" fmla="*/ 1534248 h 11035858"/>
              <a:gd name="connsiteX101" fmla="*/ 15277099 w 19999224"/>
              <a:gd name="connsiteY101" fmla="*/ 1698021 h 11035858"/>
              <a:gd name="connsiteX102" fmla="*/ 15509110 w 19999224"/>
              <a:gd name="connsiteY102" fmla="*/ 2093806 h 11035858"/>
              <a:gd name="connsiteX103" fmla="*/ 16041373 w 19999224"/>
              <a:gd name="connsiteY103" fmla="*/ 2312171 h 11035858"/>
              <a:gd name="connsiteX104" fmla="*/ 16246090 w 19999224"/>
              <a:gd name="connsiteY104" fmla="*/ 2052863 h 11035858"/>
              <a:gd name="connsiteX105" fmla="*/ 16327976 w 19999224"/>
              <a:gd name="connsiteY105" fmla="*/ 1670726 h 11035858"/>
              <a:gd name="connsiteX106" fmla="*/ 16832943 w 19999224"/>
              <a:gd name="connsiteY106" fmla="*/ 1206702 h 11035858"/>
              <a:gd name="connsiteX107" fmla="*/ 17256024 w 19999224"/>
              <a:gd name="connsiteY107" fmla="*/ 1152111 h 11035858"/>
              <a:gd name="connsiteX108" fmla="*/ 17924764 w 19999224"/>
              <a:gd name="connsiteY108" fmla="*/ 1425066 h 11035858"/>
              <a:gd name="connsiteX109" fmla="*/ 18402436 w 19999224"/>
              <a:gd name="connsiteY109" fmla="*/ 1643430 h 11035858"/>
              <a:gd name="connsiteX110" fmla="*/ 18934699 w 19999224"/>
              <a:gd name="connsiteY110" fmla="*/ 1889090 h 11035858"/>
              <a:gd name="connsiteX111" fmla="*/ 19385075 w 19999224"/>
              <a:gd name="connsiteY111" fmla="*/ 1588839 h 11035858"/>
              <a:gd name="connsiteX112" fmla="*/ 19617087 w 19999224"/>
              <a:gd name="connsiteY112" fmla="*/ 1261293 h 11035858"/>
              <a:gd name="connsiteX113" fmla="*/ 19685324 w 19999224"/>
              <a:gd name="connsiteY113" fmla="*/ 824566 h 11035858"/>
              <a:gd name="connsiteX114" fmla="*/ 19466960 w 19999224"/>
              <a:gd name="connsiteY114" fmla="*/ 292303 h 11035858"/>
              <a:gd name="connsiteX115" fmla="*/ 19562496 w 19999224"/>
              <a:gd name="connsiteY115" fmla="*/ 60291 h 11035858"/>
              <a:gd name="connsiteX116" fmla="*/ 19999224 w 19999224"/>
              <a:gd name="connsiteY116" fmla="*/ 128529 h 11035858"/>
              <a:gd name="connsiteX0" fmla="*/ 19958281 w 19999224"/>
              <a:gd name="connsiteY0" fmla="*/ 8317186 h 11035858"/>
              <a:gd name="connsiteX1" fmla="*/ 19930985 w 19999224"/>
              <a:gd name="connsiteY1" fmla="*/ 8385424 h 11035858"/>
              <a:gd name="connsiteX2" fmla="*/ 19658030 w 19999224"/>
              <a:gd name="connsiteY2" fmla="*/ 8631084 h 11035858"/>
              <a:gd name="connsiteX3" fmla="*/ 18729982 w 19999224"/>
              <a:gd name="connsiteY3" fmla="*/ 9327120 h 11035858"/>
              <a:gd name="connsiteX4" fmla="*/ 17829230 w 19999224"/>
              <a:gd name="connsiteY4" fmla="*/ 9463597 h 11035858"/>
              <a:gd name="connsiteX5" fmla="*/ 17419797 w 19999224"/>
              <a:gd name="connsiteY5" fmla="*/ 9490893 h 11035858"/>
              <a:gd name="connsiteX6" fmla="*/ 17051307 w 19999224"/>
              <a:gd name="connsiteY6" fmla="*/ 9736553 h 11035858"/>
              <a:gd name="connsiteX7" fmla="*/ 16655522 w 19999224"/>
              <a:gd name="connsiteY7" fmla="*/ 9845735 h 11035858"/>
              <a:gd name="connsiteX8" fmla="*/ 15782066 w 19999224"/>
              <a:gd name="connsiteY8" fmla="*/ 9818439 h 11035858"/>
              <a:gd name="connsiteX9" fmla="*/ 15195212 w 19999224"/>
              <a:gd name="connsiteY9" fmla="*/ 9954917 h 11035858"/>
              <a:gd name="connsiteX10" fmla="*/ 14471881 w 19999224"/>
              <a:gd name="connsiteY10" fmla="*/ 9954917 h 11035858"/>
              <a:gd name="connsiteX11" fmla="*/ 13966913 w 19999224"/>
              <a:gd name="connsiteY11" fmla="*/ 10091394 h 11035858"/>
              <a:gd name="connsiteX12" fmla="*/ 13489242 w 19999224"/>
              <a:gd name="connsiteY12" fmla="*/ 10145986 h 11035858"/>
              <a:gd name="connsiteX13" fmla="*/ 12643081 w 19999224"/>
              <a:gd name="connsiteY13" fmla="*/ 10282463 h 11035858"/>
              <a:gd name="connsiteX14" fmla="*/ 11633146 w 19999224"/>
              <a:gd name="connsiteY14" fmla="*/ 10910260 h 11035858"/>
              <a:gd name="connsiteX15" fmla="*/ 11100884 w 19999224"/>
              <a:gd name="connsiteY15" fmla="*/ 11033090 h 11035858"/>
              <a:gd name="connsiteX16" fmla="*/ 9886233 w 19999224"/>
              <a:gd name="connsiteY16" fmla="*/ 10855669 h 11035858"/>
              <a:gd name="connsiteX17" fmla="*/ 9490448 w 19999224"/>
              <a:gd name="connsiteY17" fmla="*/ 10473532 h 11035858"/>
              <a:gd name="connsiteX18" fmla="*/ 8903594 w 19999224"/>
              <a:gd name="connsiteY18" fmla="*/ 9859383 h 11035858"/>
              <a:gd name="connsiteX19" fmla="*/ 8603343 w 19999224"/>
              <a:gd name="connsiteY19" fmla="*/ 9681962 h 11035858"/>
              <a:gd name="connsiteX20" fmla="*/ 8207558 w 19999224"/>
              <a:gd name="connsiteY20" fmla="*/ 9354415 h 11035858"/>
              <a:gd name="connsiteX21" fmla="*/ 7934603 w 19999224"/>
              <a:gd name="connsiteY21" fmla="*/ 9217938 h 11035858"/>
              <a:gd name="connsiteX22" fmla="*/ 7211272 w 19999224"/>
              <a:gd name="connsiteY22" fmla="*/ 9313472 h 11035858"/>
              <a:gd name="connsiteX23" fmla="*/ 6760896 w 19999224"/>
              <a:gd name="connsiteY23" fmla="*/ 9204290 h 11035858"/>
              <a:gd name="connsiteX24" fmla="*/ 6092155 w 19999224"/>
              <a:gd name="connsiteY24" fmla="*/ 8753914 h 11035858"/>
              <a:gd name="connsiteX25" fmla="*/ 5587188 w 19999224"/>
              <a:gd name="connsiteY25" fmla="*/ 8617436 h 11035858"/>
              <a:gd name="connsiteX26" fmla="*/ 4741027 w 19999224"/>
              <a:gd name="connsiteY26" fmla="*/ 8822153 h 11035858"/>
              <a:gd name="connsiteX27" fmla="*/ 3922161 w 19999224"/>
              <a:gd name="connsiteY27" fmla="*/ 8835800 h 11035858"/>
              <a:gd name="connsiteX28" fmla="*/ 3144239 w 19999224"/>
              <a:gd name="connsiteY28" fmla="*/ 8972278 h 11035858"/>
              <a:gd name="connsiteX29" fmla="*/ 2652919 w 19999224"/>
              <a:gd name="connsiteY29" fmla="*/ 9395359 h 11035858"/>
              <a:gd name="connsiteX30" fmla="*/ 2038770 w 19999224"/>
              <a:gd name="connsiteY30" fmla="*/ 9641018 h 11035858"/>
              <a:gd name="connsiteX31" fmla="*/ 1642985 w 19999224"/>
              <a:gd name="connsiteY31" fmla="*/ 10077746 h 11035858"/>
              <a:gd name="connsiteX32" fmla="*/ 1274496 w 19999224"/>
              <a:gd name="connsiteY32" fmla="*/ 10377997 h 11035858"/>
              <a:gd name="connsiteX33" fmla="*/ 701290 w 19999224"/>
              <a:gd name="connsiteY33" fmla="*/ 10637305 h 11035858"/>
              <a:gd name="connsiteX34" fmla="*/ 319152 w 19999224"/>
              <a:gd name="connsiteY34" fmla="*/ 10227872 h 11035858"/>
              <a:gd name="connsiteX35" fmla="*/ 319152 w 19999224"/>
              <a:gd name="connsiteY35" fmla="*/ 9613723 h 11035858"/>
              <a:gd name="connsiteX36" fmla="*/ 414687 w 19999224"/>
              <a:gd name="connsiteY36" fmla="*/ 9067812 h 11035858"/>
              <a:gd name="connsiteX37" fmla="*/ 387392 w 19999224"/>
              <a:gd name="connsiteY37" fmla="*/ 8590141 h 11035858"/>
              <a:gd name="connsiteX38" fmla="*/ 141731 w 19999224"/>
              <a:gd name="connsiteY38" fmla="*/ 8112469 h 11035858"/>
              <a:gd name="connsiteX39" fmla="*/ 5254 w 19999224"/>
              <a:gd name="connsiteY39" fmla="*/ 7771275 h 11035858"/>
              <a:gd name="connsiteX40" fmla="*/ 87140 w 19999224"/>
              <a:gd name="connsiteY40" fmla="*/ 7184421 h 11035858"/>
              <a:gd name="connsiteX41" fmla="*/ 605755 w 19999224"/>
              <a:gd name="connsiteY41" fmla="*/ 6802284 h 11035858"/>
              <a:gd name="connsiteX42" fmla="*/ 1329087 w 19999224"/>
              <a:gd name="connsiteY42" fmla="*/ 6761341 h 11035858"/>
              <a:gd name="connsiteX43" fmla="*/ 1656633 w 19999224"/>
              <a:gd name="connsiteY43" fmla="*/ 7075239 h 11035858"/>
              <a:gd name="connsiteX44" fmla="*/ 2352669 w 19999224"/>
              <a:gd name="connsiteY44" fmla="*/ 7211717 h 11035858"/>
              <a:gd name="connsiteX45" fmla="*/ 2803045 w 19999224"/>
              <a:gd name="connsiteY45" fmla="*/ 7047944 h 11035858"/>
              <a:gd name="connsiteX46" fmla="*/ 2925875 w 19999224"/>
              <a:gd name="connsiteY46" fmla="*/ 6638511 h 11035858"/>
              <a:gd name="connsiteX47" fmla="*/ 3144239 w 19999224"/>
              <a:gd name="connsiteY47" fmla="*/ 6174487 h 11035858"/>
              <a:gd name="connsiteX48" fmla="*/ 3485433 w 19999224"/>
              <a:gd name="connsiteY48" fmla="*/ 6010714 h 11035858"/>
              <a:gd name="connsiteX49" fmla="*/ 3922161 w 19999224"/>
              <a:gd name="connsiteY49" fmla="*/ 6283669 h 11035858"/>
              <a:gd name="connsiteX50" fmla="*/ 4427128 w 19999224"/>
              <a:gd name="connsiteY50" fmla="*/ 6392851 h 11035858"/>
              <a:gd name="connsiteX51" fmla="*/ 4959391 w 19999224"/>
              <a:gd name="connsiteY51" fmla="*/ 6119896 h 11035858"/>
              <a:gd name="connsiteX52" fmla="*/ 5232346 w 19999224"/>
              <a:gd name="connsiteY52" fmla="*/ 5887884 h 11035858"/>
              <a:gd name="connsiteX53" fmla="*/ 5669075 w 19999224"/>
              <a:gd name="connsiteY53" fmla="*/ 5669520 h 11035858"/>
              <a:gd name="connsiteX54" fmla="*/ 6174042 w 19999224"/>
              <a:gd name="connsiteY54" fmla="*/ 5478451 h 11035858"/>
              <a:gd name="connsiteX55" fmla="*/ 6446997 w 19999224"/>
              <a:gd name="connsiteY55" fmla="*/ 5219144 h 11035858"/>
              <a:gd name="connsiteX56" fmla="*/ 6951964 w 19999224"/>
              <a:gd name="connsiteY56" fmla="*/ 5109962 h 11035858"/>
              <a:gd name="connsiteX57" fmla="*/ 7375045 w 19999224"/>
              <a:gd name="connsiteY57" fmla="*/ 5573986 h 11035858"/>
              <a:gd name="connsiteX58" fmla="*/ 8057433 w 19999224"/>
              <a:gd name="connsiteY58" fmla="*/ 6406499 h 11035858"/>
              <a:gd name="connsiteX59" fmla="*/ 8384979 w 19999224"/>
              <a:gd name="connsiteY59" fmla="*/ 6611215 h 11035858"/>
              <a:gd name="connsiteX60" fmla="*/ 9258436 w 19999224"/>
              <a:gd name="connsiteY60" fmla="*/ 6229078 h 11035858"/>
              <a:gd name="connsiteX61" fmla="*/ 9749755 w 19999224"/>
              <a:gd name="connsiteY61" fmla="*/ 5533042 h 11035858"/>
              <a:gd name="connsiteX62" fmla="*/ 10227427 w 19999224"/>
              <a:gd name="connsiteY62" fmla="*/ 4987132 h 11035858"/>
              <a:gd name="connsiteX63" fmla="*/ 10650507 w 19999224"/>
              <a:gd name="connsiteY63" fmla="*/ 4604994 h 11035858"/>
              <a:gd name="connsiteX64" fmla="*/ 10841576 w 19999224"/>
              <a:gd name="connsiteY64" fmla="*/ 4291096 h 11035858"/>
              <a:gd name="connsiteX65" fmla="*/ 10909815 w 19999224"/>
              <a:gd name="connsiteY65" fmla="*/ 3690594 h 11035858"/>
              <a:gd name="connsiteX66" fmla="*/ 11346543 w 19999224"/>
              <a:gd name="connsiteY66" fmla="*/ 3458583 h 11035858"/>
              <a:gd name="connsiteX67" fmla="*/ 11878806 w 19999224"/>
              <a:gd name="connsiteY67" fmla="*/ 3731538 h 11035858"/>
              <a:gd name="connsiteX68" fmla="*/ 12069875 w 19999224"/>
              <a:gd name="connsiteY68" fmla="*/ 3963550 h 11035858"/>
              <a:gd name="connsiteX69" fmla="*/ 12110818 w 19999224"/>
              <a:gd name="connsiteY69" fmla="*/ 4441221 h 11035858"/>
              <a:gd name="connsiteX70" fmla="*/ 12069875 w 19999224"/>
              <a:gd name="connsiteY70" fmla="*/ 4850654 h 11035858"/>
              <a:gd name="connsiteX71" fmla="*/ 12110818 w 19999224"/>
              <a:gd name="connsiteY71" fmla="*/ 5219144 h 11035858"/>
              <a:gd name="connsiteX72" fmla="*/ 12151761 w 19999224"/>
              <a:gd name="connsiteY72" fmla="*/ 5478451 h 11035858"/>
              <a:gd name="connsiteX73" fmla="*/ 12151761 w 19999224"/>
              <a:gd name="connsiteY73" fmla="*/ 5655872 h 11035858"/>
              <a:gd name="connsiteX74" fmla="*/ 12301887 w 19999224"/>
              <a:gd name="connsiteY74" fmla="*/ 5724111 h 11035858"/>
              <a:gd name="connsiteX75" fmla="*/ 12602137 w 19999224"/>
              <a:gd name="connsiteY75" fmla="*/ 5533042 h 11035858"/>
              <a:gd name="connsiteX76" fmla="*/ 12765910 w 19999224"/>
              <a:gd name="connsiteY76" fmla="*/ 4946189 h 11035858"/>
              <a:gd name="connsiteX77" fmla="*/ 12888740 w 19999224"/>
              <a:gd name="connsiteY77" fmla="*/ 4714177 h 11035858"/>
              <a:gd name="connsiteX78" fmla="*/ 12997922 w 19999224"/>
              <a:gd name="connsiteY78" fmla="*/ 4482165 h 11035858"/>
              <a:gd name="connsiteX79" fmla="*/ 13257230 w 19999224"/>
              <a:gd name="connsiteY79" fmla="*/ 4441221 h 11035858"/>
              <a:gd name="connsiteX80" fmla="*/ 13393707 w 19999224"/>
              <a:gd name="connsiteY80" fmla="*/ 4659586 h 11035858"/>
              <a:gd name="connsiteX81" fmla="*/ 13543833 w 19999224"/>
              <a:gd name="connsiteY81" fmla="*/ 5164553 h 11035858"/>
              <a:gd name="connsiteX82" fmla="*/ 13693958 w 19999224"/>
              <a:gd name="connsiteY82" fmla="*/ 5355621 h 11035858"/>
              <a:gd name="connsiteX83" fmla="*/ 14062448 w 19999224"/>
              <a:gd name="connsiteY83" fmla="*/ 5423860 h 11035858"/>
              <a:gd name="connsiteX84" fmla="*/ 14581063 w 19999224"/>
              <a:gd name="connsiteY84" fmla="*/ 5369269 h 11035858"/>
              <a:gd name="connsiteX85" fmla="*/ 14772131 w 19999224"/>
              <a:gd name="connsiteY85" fmla="*/ 5000780 h 11035858"/>
              <a:gd name="connsiteX86" fmla="*/ 14908609 w 19999224"/>
              <a:gd name="connsiteY86" fmla="*/ 4495812 h 11035858"/>
              <a:gd name="connsiteX87" fmla="*/ 15126973 w 19999224"/>
              <a:gd name="connsiteY87" fmla="*/ 4086380 h 11035858"/>
              <a:gd name="connsiteX88" fmla="*/ 15481815 w 19999224"/>
              <a:gd name="connsiteY88" fmla="*/ 3895311 h 11035858"/>
              <a:gd name="connsiteX89" fmla="*/ 15700179 w 19999224"/>
              <a:gd name="connsiteY89" fmla="*/ 3649651 h 11035858"/>
              <a:gd name="connsiteX90" fmla="*/ 15700179 w 19999224"/>
              <a:gd name="connsiteY90" fmla="*/ 3431287 h 11035858"/>
              <a:gd name="connsiteX91" fmla="*/ 15495463 w 19999224"/>
              <a:gd name="connsiteY91" fmla="*/ 3322105 h 11035858"/>
              <a:gd name="connsiteX92" fmla="*/ 15072382 w 19999224"/>
              <a:gd name="connsiteY92" fmla="*/ 3403991 h 11035858"/>
              <a:gd name="connsiteX93" fmla="*/ 14540119 w 19999224"/>
              <a:gd name="connsiteY93" fmla="*/ 3308457 h 11035858"/>
              <a:gd name="connsiteX94" fmla="*/ 14062448 w 19999224"/>
              <a:gd name="connsiteY94" fmla="*/ 3035502 h 11035858"/>
              <a:gd name="connsiteX95" fmla="*/ 13871379 w 19999224"/>
              <a:gd name="connsiteY95" fmla="*/ 2899024 h 11035858"/>
              <a:gd name="connsiteX96" fmla="*/ 13803140 w 19999224"/>
              <a:gd name="connsiteY96" fmla="*/ 2598774 h 11035858"/>
              <a:gd name="connsiteX97" fmla="*/ 14062448 w 19999224"/>
              <a:gd name="connsiteY97" fmla="*/ 2325818 h 11035858"/>
              <a:gd name="connsiteX98" fmla="*/ 14430937 w 19999224"/>
              <a:gd name="connsiteY98" fmla="*/ 1984624 h 11035858"/>
              <a:gd name="connsiteX99" fmla="*/ 14649301 w 19999224"/>
              <a:gd name="connsiteY99" fmla="*/ 1738965 h 11035858"/>
              <a:gd name="connsiteX100" fmla="*/ 14949552 w 19999224"/>
              <a:gd name="connsiteY100" fmla="*/ 1534248 h 11035858"/>
              <a:gd name="connsiteX101" fmla="*/ 15277099 w 19999224"/>
              <a:gd name="connsiteY101" fmla="*/ 1698021 h 11035858"/>
              <a:gd name="connsiteX102" fmla="*/ 15509110 w 19999224"/>
              <a:gd name="connsiteY102" fmla="*/ 2093806 h 11035858"/>
              <a:gd name="connsiteX103" fmla="*/ 16041373 w 19999224"/>
              <a:gd name="connsiteY103" fmla="*/ 2312171 h 11035858"/>
              <a:gd name="connsiteX104" fmla="*/ 16246090 w 19999224"/>
              <a:gd name="connsiteY104" fmla="*/ 2052863 h 11035858"/>
              <a:gd name="connsiteX105" fmla="*/ 16327976 w 19999224"/>
              <a:gd name="connsiteY105" fmla="*/ 1670726 h 11035858"/>
              <a:gd name="connsiteX106" fmla="*/ 16832943 w 19999224"/>
              <a:gd name="connsiteY106" fmla="*/ 1206702 h 11035858"/>
              <a:gd name="connsiteX107" fmla="*/ 17256024 w 19999224"/>
              <a:gd name="connsiteY107" fmla="*/ 1152111 h 11035858"/>
              <a:gd name="connsiteX108" fmla="*/ 17924764 w 19999224"/>
              <a:gd name="connsiteY108" fmla="*/ 1425066 h 11035858"/>
              <a:gd name="connsiteX109" fmla="*/ 18402436 w 19999224"/>
              <a:gd name="connsiteY109" fmla="*/ 1643430 h 11035858"/>
              <a:gd name="connsiteX110" fmla="*/ 18934699 w 19999224"/>
              <a:gd name="connsiteY110" fmla="*/ 1889090 h 11035858"/>
              <a:gd name="connsiteX111" fmla="*/ 19385075 w 19999224"/>
              <a:gd name="connsiteY111" fmla="*/ 1588839 h 11035858"/>
              <a:gd name="connsiteX112" fmla="*/ 19617087 w 19999224"/>
              <a:gd name="connsiteY112" fmla="*/ 1261293 h 11035858"/>
              <a:gd name="connsiteX113" fmla="*/ 19685324 w 19999224"/>
              <a:gd name="connsiteY113" fmla="*/ 824566 h 11035858"/>
              <a:gd name="connsiteX114" fmla="*/ 19466960 w 19999224"/>
              <a:gd name="connsiteY114" fmla="*/ 292303 h 11035858"/>
              <a:gd name="connsiteX115" fmla="*/ 19562496 w 19999224"/>
              <a:gd name="connsiteY115" fmla="*/ 60291 h 11035858"/>
              <a:gd name="connsiteX116" fmla="*/ 19999224 w 19999224"/>
              <a:gd name="connsiteY116" fmla="*/ 128529 h 11035858"/>
              <a:gd name="connsiteX0" fmla="*/ 19958281 w 19999224"/>
              <a:gd name="connsiteY0" fmla="*/ 8317186 h 11035858"/>
              <a:gd name="connsiteX1" fmla="*/ 19930985 w 19999224"/>
              <a:gd name="connsiteY1" fmla="*/ 8385424 h 11035858"/>
              <a:gd name="connsiteX2" fmla="*/ 19658030 w 19999224"/>
              <a:gd name="connsiteY2" fmla="*/ 8631084 h 11035858"/>
              <a:gd name="connsiteX3" fmla="*/ 18729982 w 19999224"/>
              <a:gd name="connsiteY3" fmla="*/ 9327120 h 11035858"/>
              <a:gd name="connsiteX4" fmla="*/ 17829230 w 19999224"/>
              <a:gd name="connsiteY4" fmla="*/ 9463597 h 11035858"/>
              <a:gd name="connsiteX5" fmla="*/ 17419797 w 19999224"/>
              <a:gd name="connsiteY5" fmla="*/ 9490893 h 11035858"/>
              <a:gd name="connsiteX6" fmla="*/ 17051307 w 19999224"/>
              <a:gd name="connsiteY6" fmla="*/ 9736553 h 11035858"/>
              <a:gd name="connsiteX7" fmla="*/ 16655522 w 19999224"/>
              <a:gd name="connsiteY7" fmla="*/ 9845735 h 11035858"/>
              <a:gd name="connsiteX8" fmla="*/ 15782066 w 19999224"/>
              <a:gd name="connsiteY8" fmla="*/ 9818439 h 11035858"/>
              <a:gd name="connsiteX9" fmla="*/ 15195212 w 19999224"/>
              <a:gd name="connsiteY9" fmla="*/ 9954917 h 11035858"/>
              <a:gd name="connsiteX10" fmla="*/ 14471881 w 19999224"/>
              <a:gd name="connsiteY10" fmla="*/ 9954917 h 11035858"/>
              <a:gd name="connsiteX11" fmla="*/ 13966913 w 19999224"/>
              <a:gd name="connsiteY11" fmla="*/ 10091394 h 11035858"/>
              <a:gd name="connsiteX12" fmla="*/ 13489242 w 19999224"/>
              <a:gd name="connsiteY12" fmla="*/ 10145986 h 11035858"/>
              <a:gd name="connsiteX13" fmla="*/ 12643081 w 19999224"/>
              <a:gd name="connsiteY13" fmla="*/ 10282463 h 11035858"/>
              <a:gd name="connsiteX14" fmla="*/ 11633146 w 19999224"/>
              <a:gd name="connsiteY14" fmla="*/ 10910260 h 11035858"/>
              <a:gd name="connsiteX15" fmla="*/ 11100884 w 19999224"/>
              <a:gd name="connsiteY15" fmla="*/ 11033090 h 11035858"/>
              <a:gd name="connsiteX16" fmla="*/ 9886233 w 19999224"/>
              <a:gd name="connsiteY16" fmla="*/ 10855669 h 11035858"/>
              <a:gd name="connsiteX17" fmla="*/ 9490448 w 19999224"/>
              <a:gd name="connsiteY17" fmla="*/ 10473532 h 11035858"/>
              <a:gd name="connsiteX18" fmla="*/ 8903594 w 19999224"/>
              <a:gd name="connsiteY18" fmla="*/ 9859383 h 11035858"/>
              <a:gd name="connsiteX19" fmla="*/ 8603343 w 19999224"/>
              <a:gd name="connsiteY19" fmla="*/ 9681962 h 11035858"/>
              <a:gd name="connsiteX20" fmla="*/ 8207558 w 19999224"/>
              <a:gd name="connsiteY20" fmla="*/ 9354415 h 11035858"/>
              <a:gd name="connsiteX21" fmla="*/ 7934603 w 19999224"/>
              <a:gd name="connsiteY21" fmla="*/ 9217938 h 11035858"/>
              <a:gd name="connsiteX22" fmla="*/ 7211272 w 19999224"/>
              <a:gd name="connsiteY22" fmla="*/ 9313472 h 11035858"/>
              <a:gd name="connsiteX23" fmla="*/ 6760896 w 19999224"/>
              <a:gd name="connsiteY23" fmla="*/ 9204290 h 11035858"/>
              <a:gd name="connsiteX24" fmla="*/ 6092155 w 19999224"/>
              <a:gd name="connsiteY24" fmla="*/ 8753914 h 11035858"/>
              <a:gd name="connsiteX25" fmla="*/ 5587188 w 19999224"/>
              <a:gd name="connsiteY25" fmla="*/ 8617436 h 11035858"/>
              <a:gd name="connsiteX26" fmla="*/ 4741027 w 19999224"/>
              <a:gd name="connsiteY26" fmla="*/ 8822153 h 11035858"/>
              <a:gd name="connsiteX27" fmla="*/ 3922161 w 19999224"/>
              <a:gd name="connsiteY27" fmla="*/ 8835800 h 11035858"/>
              <a:gd name="connsiteX28" fmla="*/ 3144239 w 19999224"/>
              <a:gd name="connsiteY28" fmla="*/ 8972278 h 11035858"/>
              <a:gd name="connsiteX29" fmla="*/ 2652919 w 19999224"/>
              <a:gd name="connsiteY29" fmla="*/ 9395359 h 11035858"/>
              <a:gd name="connsiteX30" fmla="*/ 2038770 w 19999224"/>
              <a:gd name="connsiteY30" fmla="*/ 9641018 h 11035858"/>
              <a:gd name="connsiteX31" fmla="*/ 1642985 w 19999224"/>
              <a:gd name="connsiteY31" fmla="*/ 10077746 h 11035858"/>
              <a:gd name="connsiteX32" fmla="*/ 1274496 w 19999224"/>
              <a:gd name="connsiteY32" fmla="*/ 10377997 h 11035858"/>
              <a:gd name="connsiteX33" fmla="*/ 701290 w 19999224"/>
              <a:gd name="connsiteY33" fmla="*/ 10637305 h 11035858"/>
              <a:gd name="connsiteX34" fmla="*/ 319152 w 19999224"/>
              <a:gd name="connsiteY34" fmla="*/ 10227872 h 11035858"/>
              <a:gd name="connsiteX35" fmla="*/ 319152 w 19999224"/>
              <a:gd name="connsiteY35" fmla="*/ 9613723 h 11035858"/>
              <a:gd name="connsiteX36" fmla="*/ 414687 w 19999224"/>
              <a:gd name="connsiteY36" fmla="*/ 9067812 h 11035858"/>
              <a:gd name="connsiteX37" fmla="*/ 387392 w 19999224"/>
              <a:gd name="connsiteY37" fmla="*/ 8590141 h 11035858"/>
              <a:gd name="connsiteX38" fmla="*/ 141731 w 19999224"/>
              <a:gd name="connsiteY38" fmla="*/ 8112469 h 11035858"/>
              <a:gd name="connsiteX39" fmla="*/ 5254 w 19999224"/>
              <a:gd name="connsiteY39" fmla="*/ 7771275 h 11035858"/>
              <a:gd name="connsiteX40" fmla="*/ 87140 w 19999224"/>
              <a:gd name="connsiteY40" fmla="*/ 7184421 h 11035858"/>
              <a:gd name="connsiteX41" fmla="*/ 605755 w 19999224"/>
              <a:gd name="connsiteY41" fmla="*/ 6802284 h 11035858"/>
              <a:gd name="connsiteX42" fmla="*/ 1151666 w 19999224"/>
              <a:gd name="connsiteY42" fmla="*/ 6774989 h 11035858"/>
              <a:gd name="connsiteX43" fmla="*/ 1656633 w 19999224"/>
              <a:gd name="connsiteY43" fmla="*/ 7075239 h 11035858"/>
              <a:gd name="connsiteX44" fmla="*/ 2352669 w 19999224"/>
              <a:gd name="connsiteY44" fmla="*/ 7211717 h 11035858"/>
              <a:gd name="connsiteX45" fmla="*/ 2803045 w 19999224"/>
              <a:gd name="connsiteY45" fmla="*/ 7047944 h 11035858"/>
              <a:gd name="connsiteX46" fmla="*/ 2925875 w 19999224"/>
              <a:gd name="connsiteY46" fmla="*/ 6638511 h 11035858"/>
              <a:gd name="connsiteX47" fmla="*/ 3144239 w 19999224"/>
              <a:gd name="connsiteY47" fmla="*/ 6174487 h 11035858"/>
              <a:gd name="connsiteX48" fmla="*/ 3485433 w 19999224"/>
              <a:gd name="connsiteY48" fmla="*/ 6010714 h 11035858"/>
              <a:gd name="connsiteX49" fmla="*/ 3922161 w 19999224"/>
              <a:gd name="connsiteY49" fmla="*/ 6283669 h 11035858"/>
              <a:gd name="connsiteX50" fmla="*/ 4427128 w 19999224"/>
              <a:gd name="connsiteY50" fmla="*/ 6392851 h 11035858"/>
              <a:gd name="connsiteX51" fmla="*/ 4959391 w 19999224"/>
              <a:gd name="connsiteY51" fmla="*/ 6119896 h 11035858"/>
              <a:gd name="connsiteX52" fmla="*/ 5232346 w 19999224"/>
              <a:gd name="connsiteY52" fmla="*/ 5887884 h 11035858"/>
              <a:gd name="connsiteX53" fmla="*/ 5669075 w 19999224"/>
              <a:gd name="connsiteY53" fmla="*/ 5669520 h 11035858"/>
              <a:gd name="connsiteX54" fmla="*/ 6174042 w 19999224"/>
              <a:gd name="connsiteY54" fmla="*/ 5478451 h 11035858"/>
              <a:gd name="connsiteX55" fmla="*/ 6446997 w 19999224"/>
              <a:gd name="connsiteY55" fmla="*/ 5219144 h 11035858"/>
              <a:gd name="connsiteX56" fmla="*/ 6951964 w 19999224"/>
              <a:gd name="connsiteY56" fmla="*/ 5109962 h 11035858"/>
              <a:gd name="connsiteX57" fmla="*/ 7375045 w 19999224"/>
              <a:gd name="connsiteY57" fmla="*/ 5573986 h 11035858"/>
              <a:gd name="connsiteX58" fmla="*/ 8057433 w 19999224"/>
              <a:gd name="connsiteY58" fmla="*/ 6406499 h 11035858"/>
              <a:gd name="connsiteX59" fmla="*/ 8384979 w 19999224"/>
              <a:gd name="connsiteY59" fmla="*/ 6611215 h 11035858"/>
              <a:gd name="connsiteX60" fmla="*/ 9258436 w 19999224"/>
              <a:gd name="connsiteY60" fmla="*/ 6229078 h 11035858"/>
              <a:gd name="connsiteX61" fmla="*/ 9749755 w 19999224"/>
              <a:gd name="connsiteY61" fmla="*/ 5533042 h 11035858"/>
              <a:gd name="connsiteX62" fmla="*/ 10227427 w 19999224"/>
              <a:gd name="connsiteY62" fmla="*/ 4987132 h 11035858"/>
              <a:gd name="connsiteX63" fmla="*/ 10650507 w 19999224"/>
              <a:gd name="connsiteY63" fmla="*/ 4604994 h 11035858"/>
              <a:gd name="connsiteX64" fmla="*/ 10841576 w 19999224"/>
              <a:gd name="connsiteY64" fmla="*/ 4291096 h 11035858"/>
              <a:gd name="connsiteX65" fmla="*/ 10909815 w 19999224"/>
              <a:gd name="connsiteY65" fmla="*/ 3690594 h 11035858"/>
              <a:gd name="connsiteX66" fmla="*/ 11346543 w 19999224"/>
              <a:gd name="connsiteY66" fmla="*/ 3458583 h 11035858"/>
              <a:gd name="connsiteX67" fmla="*/ 11878806 w 19999224"/>
              <a:gd name="connsiteY67" fmla="*/ 3731538 h 11035858"/>
              <a:gd name="connsiteX68" fmla="*/ 12069875 w 19999224"/>
              <a:gd name="connsiteY68" fmla="*/ 3963550 h 11035858"/>
              <a:gd name="connsiteX69" fmla="*/ 12110818 w 19999224"/>
              <a:gd name="connsiteY69" fmla="*/ 4441221 h 11035858"/>
              <a:gd name="connsiteX70" fmla="*/ 12069875 w 19999224"/>
              <a:gd name="connsiteY70" fmla="*/ 4850654 h 11035858"/>
              <a:gd name="connsiteX71" fmla="*/ 12110818 w 19999224"/>
              <a:gd name="connsiteY71" fmla="*/ 5219144 h 11035858"/>
              <a:gd name="connsiteX72" fmla="*/ 12151761 w 19999224"/>
              <a:gd name="connsiteY72" fmla="*/ 5478451 h 11035858"/>
              <a:gd name="connsiteX73" fmla="*/ 12151761 w 19999224"/>
              <a:gd name="connsiteY73" fmla="*/ 5655872 h 11035858"/>
              <a:gd name="connsiteX74" fmla="*/ 12301887 w 19999224"/>
              <a:gd name="connsiteY74" fmla="*/ 5724111 h 11035858"/>
              <a:gd name="connsiteX75" fmla="*/ 12602137 w 19999224"/>
              <a:gd name="connsiteY75" fmla="*/ 5533042 h 11035858"/>
              <a:gd name="connsiteX76" fmla="*/ 12765910 w 19999224"/>
              <a:gd name="connsiteY76" fmla="*/ 4946189 h 11035858"/>
              <a:gd name="connsiteX77" fmla="*/ 12888740 w 19999224"/>
              <a:gd name="connsiteY77" fmla="*/ 4714177 h 11035858"/>
              <a:gd name="connsiteX78" fmla="*/ 12997922 w 19999224"/>
              <a:gd name="connsiteY78" fmla="*/ 4482165 h 11035858"/>
              <a:gd name="connsiteX79" fmla="*/ 13257230 w 19999224"/>
              <a:gd name="connsiteY79" fmla="*/ 4441221 h 11035858"/>
              <a:gd name="connsiteX80" fmla="*/ 13393707 w 19999224"/>
              <a:gd name="connsiteY80" fmla="*/ 4659586 h 11035858"/>
              <a:gd name="connsiteX81" fmla="*/ 13543833 w 19999224"/>
              <a:gd name="connsiteY81" fmla="*/ 5164553 h 11035858"/>
              <a:gd name="connsiteX82" fmla="*/ 13693958 w 19999224"/>
              <a:gd name="connsiteY82" fmla="*/ 5355621 h 11035858"/>
              <a:gd name="connsiteX83" fmla="*/ 14062448 w 19999224"/>
              <a:gd name="connsiteY83" fmla="*/ 5423860 h 11035858"/>
              <a:gd name="connsiteX84" fmla="*/ 14581063 w 19999224"/>
              <a:gd name="connsiteY84" fmla="*/ 5369269 h 11035858"/>
              <a:gd name="connsiteX85" fmla="*/ 14772131 w 19999224"/>
              <a:gd name="connsiteY85" fmla="*/ 5000780 h 11035858"/>
              <a:gd name="connsiteX86" fmla="*/ 14908609 w 19999224"/>
              <a:gd name="connsiteY86" fmla="*/ 4495812 h 11035858"/>
              <a:gd name="connsiteX87" fmla="*/ 15126973 w 19999224"/>
              <a:gd name="connsiteY87" fmla="*/ 4086380 h 11035858"/>
              <a:gd name="connsiteX88" fmla="*/ 15481815 w 19999224"/>
              <a:gd name="connsiteY88" fmla="*/ 3895311 h 11035858"/>
              <a:gd name="connsiteX89" fmla="*/ 15700179 w 19999224"/>
              <a:gd name="connsiteY89" fmla="*/ 3649651 h 11035858"/>
              <a:gd name="connsiteX90" fmla="*/ 15700179 w 19999224"/>
              <a:gd name="connsiteY90" fmla="*/ 3431287 h 11035858"/>
              <a:gd name="connsiteX91" fmla="*/ 15495463 w 19999224"/>
              <a:gd name="connsiteY91" fmla="*/ 3322105 h 11035858"/>
              <a:gd name="connsiteX92" fmla="*/ 15072382 w 19999224"/>
              <a:gd name="connsiteY92" fmla="*/ 3403991 h 11035858"/>
              <a:gd name="connsiteX93" fmla="*/ 14540119 w 19999224"/>
              <a:gd name="connsiteY93" fmla="*/ 3308457 h 11035858"/>
              <a:gd name="connsiteX94" fmla="*/ 14062448 w 19999224"/>
              <a:gd name="connsiteY94" fmla="*/ 3035502 h 11035858"/>
              <a:gd name="connsiteX95" fmla="*/ 13871379 w 19999224"/>
              <a:gd name="connsiteY95" fmla="*/ 2899024 h 11035858"/>
              <a:gd name="connsiteX96" fmla="*/ 13803140 w 19999224"/>
              <a:gd name="connsiteY96" fmla="*/ 2598774 h 11035858"/>
              <a:gd name="connsiteX97" fmla="*/ 14062448 w 19999224"/>
              <a:gd name="connsiteY97" fmla="*/ 2325818 h 11035858"/>
              <a:gd name="connsiteX98" fmla="*/ 14430937 w 19999224"/>
              <a:gd name="connsiteY98" fmla="*/ 1984624 h 11035858"/>
              <a:gd name="connsiteX99" fmla="*/ 14649301 w 19999224"/>
              <a:gd name="connsiteY99" fmla="*/ 1738965 h 11035858"/>
              <a:gd name="connsiteX100" fmla="*/ 14949552 w 19999224"/>
              <a:gd name="connsiteY100" fmla="*/ 1534248 h 11035858"/>
              <a:gd name="connsiteX101" fmla="*/ 15277099 w 19999224"/>
              <a:gd name="connsiteY101" fmla="*/ 1698021 h 11035858"/>
              <a:gd name="connsiteX102" fmla="*/ 15509110 w 19999224"/>
              <a:gd name="connsiteY102" fmla="*/ 2093806 h 11035858"/>
              <a:gd name="connsiteX103" fmla="*/ 16041373 w 19999224"/>
              <a:gd name="connsiteY103" fmla="*/ 2312171 h 11035858"/>
              <a:gd name="connsiteX104" fmla="*/ 16246090 w 19999224"/>
              <a:gd name="connsiteY104" fmla="*/ 2052863 h 11035858"/>
              <a:gd name="connsiteX105" fmla="*/ 16327976 w 19999224"/>
              <a:gd name="connsiteY105" fmla="*/ 1670726 h 11035858"/>
              <a:gd name="connsiteX106" fmla="*/ 16832943 w 19999224"/>
              <a:gd name="connsiteY106" fmla="*/ 1206702 h 11035858"/>
              <a:gd name="connsiteX107" fmla="*/ 17256024 w 19999224"/>
              <a:gd name="connsiteY107" fmla="*/ 1152111 h 11035858"/>
              <a:gd name="connsiteX108" fmla="*/ 17924764 w 19999224"/>
              <a:gd name="connsiteY108" fmla="*/ 1425066 h 11035858"/>
              <a:gd name="connsiteX109" fmla="*/ 18402436 w 19999224"/>
              <a:gd name="connsiteY109" fmla="*/ 1643430 h 11035858"/>
              <a:gd name="connsiteX110" fmla="*/ 18934699 w 19999224"/>
              <a:gd name="connsiteY110" fmla="*/ 1889090 h 11035858"/>
              <a:gd name="connsiteX111" fmla="*/ 19385075 w 19999224"/>
              <a:gd name="connsiteY111" fmla="*/ 1588839 h 11035858"/>
              <a:gd name="connsiteX112" fmla="*/ 19617087 w 19999224"/>
              <a:gd name="connsiteY112" fmla="*/ 1261293 h 11035858"/>
              <a:gd name="connsiteX113" fmla="*/ 19685324 w 19999224"/>
              <a:gd name="connsiteY113" fmla="*/ 824566 h 11035858"/>
              <a:gd name="connsiteX114" fmla="*/ 19466960 w 19999224"/>
              <a:gd name="connsiteY114" fmla="*/ 292303 h 11035858"/>
              <a:gd name="connsiteX115" fmla="*/ 19562496 w 19999224"/>
              <a:gd name="connsiteY115" fmla="*/ 60291 h 11035858"/>
              <a:gd name="connsiteX116" fmla="*/ 19999224 w 19999224"/>
              <a:gd name="connsiteY116" fmla="*/ 128529 h 110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9999224" h="11035858">
                <a:moveTo>
                  <a:pt x="19958281" y="8317186"/>
                </a:moveTo>
                <a:cubicBezTo>
                  <a:pt x="19969654" y="8325147"/>
                  <a:pt x="19981027" y="8333108"/>
                  <a:pt x="19930985" y="8385424"/>
                </a:cubicBezTo>
                <a:cubicBezTo>
                  <a:pt x="19880943" y="8437740"/>
                  <a:pt x="19858197" y="8474135"/>
                  <a:pt x="19658030" y="8631084"/>
                </a:cubicBezTo>
                <a:cubicBezTo>
                  <a:pt x="19457863" y="8788033"/>
                  <a:pt x="19034782" y="9188368"/>
                  <a:pt x="18729982" y="9327120"/>
                </a:cubicBezTo>
                <a:cubicBezTo>
                  <a:pt x="18425182" y="9465872"/>
                  <a:pt x="18047594" y="9436302"/>
                  <a:pt x="17829230" y="9463597"/>
                </a:cubicBezTo>
                <a:cubicBezTo>
                  <a:pt x="17610866" y="9490892"/>
                  <a:pt x="17549451" y="9445400"/>
                  <a:pt x="17419797" y="9490893"/>
                </a:cubicBezTo>
                <a:cubicBezTo>
                  <a:pt x="17290143" y="9536386"/>
                  <a:pt x="17178686" y="9677413"/>
                  <a:pt x="17051307" y="9736553"/>
                </a:cubicBezTo>
                <a:cubicBezTo>
                  <a:pt x="16923928" y="9795693"/>
                  <a:pt x="16867062" y="9832087"/>
                  <a:pt x="16655522" y="9845735"/>
                </a:cubicBezTo>
                <a:cubicBezTo>
                  <a:pt x="16443982" y="9859383"/>
                  <a:pt x="16025451" y="9800242"/>
                  <a:pt x="15782066" y="9818439"/>
                </a:cubicBezTo>
                <a:cubicBezTo>
                  <a:pt x="15538681" y="9836636"/>
                  <a:pt x="15413576" y="9932171"/>
                  <a:pt x="15195212" y="9954917"/>
                </a:cubicBezTo>
                <a:cubicBezTo>
                  <a:pt x="14976848" y="9977663"/>
                  <a:pt x="14676597" y="9932171"/>
                  <a:pt x="14471881" y="9954917"/>
                </a:cubicBezTo>
                <a:cubicBezTo>
                  <a:pt x="14267165" y="9977663"/>
                  <a:pt x="14130686" y="10059549"/>
                  <a:pt x="13966913" y="10091394"/>
                </a:cubicBezTo>
                <a:cubicBezTo>
                  <a:pt x="13803140" y="10123239"/>
                  <a:pt x="13709881" y="10114141"/>
                  <a:pt x="13489242" y="10145986"/>
                </a:cubicBezTo>
                <a:cubicBezTo>
                  <a:pt x="13268603" y="10177831"/>
                  <a:pt x="12952430" y="10155084"/>
                  <a:pt x="12643081" y="10282463"/>
                </a:cubicBezTo>
                <a:cubicBezTo>
                  <a:pt x="12333732" y="10409842"/>
                  <a:pt x="11890179" y="10785156"/>
                  <a:pt x="11633146" y="10910260"/>
                </a:cubicBezTo>
                <a:cubicBezTo>
                  <a:pt x="11376113" y="11035365"/>
                  <a:pt x="11392036" y="11042188"/>
                  <a:pt x="11100884" y="11033090"/>
                </a:cubicBezTo>
                <a:cubicBezTo>
                  <a:pt x="10809732" y="11023992"/>
                  <a:pt x="10154639" y="10948929"/>
                  <a:pt x="9886233" y="10855669"/>
                </a:cubicBezTo>
                <a:cubicBezTo>
                  <a:pt x="9617827" y="10762409"/>
                  <a:pt x="9654221" y="10639580"/>
                  <a:pt x="9490448" y="10473532"/>
                </a:cubicBezTo>
                <a:cubicBezTo>
                  <a:pt x="9326675" y="10307484"/>
                  <a:pt x="9051445" y="9991311"/>
                  <a:pt x="8903594" y="9859383"/>
                </a:cubicBezTo>
                <a:cubicBezTo>
                  <a:pt x="8755743" y="9727455"/>
                  <a:pt x="8719349" y="9766123"/>
                  <a:pt x="8603343" y="9681962"/>
                </a:cubicBezTo>
                <a:cubicBezTo>
                  <a:pt x="8487337" y="9597801"/>
                  <a:pt x="8319015" y="9431752"/>
                  <a:pt x="8207558" y="9354415"/>
                </a:cubicBezTo>
                <a:cubicBezTo>
                  <a:pt x="8096101" y="9277078"/>
                  <a:pt x="8100651" y="9224762"/>
                  <a:pt x="7934603" y="9217938"/>
                </a:cubicBezTo>
                <a:cubicBezTo>
                  <a:pt x="7768555" y="9211114"/>
                  <a:pt x="7406890" y="9315747"/>
                  <a:pt x="7211272" y="9313472"/>
                </a:cubicBezTo>
                <a:cubicBezTo>
                  <a:pt x="7015654" y="9311197"/>
                  <a:pt x="6947415" y="9297550"/>
                  <a:pt x="6760896" y="9204290"/>
                </a:cubicBezTo>
                <a:cubicBezTo>
                  <a:pt x="6574377" y="9111030"/>
                  <a:pt x="6287773" y="8851723"/>
                  <a:pt x="6092155" y="8753914"/>
                </a:cubicBezTo>
                <a:cubicBezTo>
                  <a:pt x="5896537" y="8656105"/>
                  <a:pt x="5812376" y="8606063"/>
                  <a:pt x="5587188" y="8617436"/>
                </a:cubicBezTo>
                <a:cubicBezTo>
                  <a:pt x="5362000" y="8628809"/>
                  <a:pt x="5018531" y="8785759"/>
                  <a:pt x="4741027" y="8822153"/>
                </a:cubicBezTo>
                <a:cubicBezTo>
                  <a:pt x="4463523" y="8858547"/>
                  <a:pt x="4188292" y="8810779"/>
                  <a:pt x="3922161" y="8835800"/>
                </a:cubicBezTo>
                <a:cubicBezTo>
                  <a:pt x="3656030" y="8860821"/>
                  <a:pt x="3355779" y="8879018"/>
                  <a:pt x="3144239" y="8972278"/>
                </a:cubicBezTo>
                <a:cubicBezTo>
                  <a:pt x="2932699" y="9065538"/>
                  <a:pt x="2837164" y="9283902"/>
                  <a:pt x="2652919" y="9395359"/>
                </a:cubicBezTo>
                <a:cubicBezTo>
                  <a:pt x="2468674" y="9506816"/>
                  <a:pt x="2207092" y="9527287"/>
                  <a:pt x="2038770" y="9641018"/>
                </a:cubicBezTo>
                <a:cubicBezTo>
                  <a:pt x="1870448" y="9754749"/>
                  <a:pt x="1770364" y="9954916"/>
                  <a:pt x="1642985" y="10077746"/>
                </a:cubicBezTo>
                <a:cubicBezTo>
                  <a:pt x="1515606" y="10200576"/>
                  <a:pt x="1431445" y="10284737"/>
                  <a:pt x="1274496" y="10377997"/>
                </a:cubicBezTo>
                <a:cubicBezTo>
                  <a:pt x="1117547" y="10471257"/>
                  <a:pt x="860514" y="10662326"/>
                  <a:pt x="701290" y="10637305"/>
                </a:cubicBezTo>
                <a:cubicBezTo>
                  <a:pt x="542066" y="10612284"/>
                  <a:pt x="382842" y="10398469"/>
                  <a:pt x="319152" y="10227872"/>
                </a:cubicBezTo>
                <a:cubicBezTo>
                  <a:pt x="255462" y="10057275"/>
                  <a:pt x="303230" y="9807066"/>
                  <a:pt x="319152" y="9613723"/>
                </a:cubicBezTo>
                <a:cubicBezTo>
                  <a:pt x="335074" y="9420380"/>
                  <a:pt x="403314" y="9238409"/>
                  <a:pt x="414687" y="9067812"/>
                </a:cubicBezTo>
                <a:cubicBezTo>
                  <a:pt x="426060" y="8897215"/>
                  <a:pt x="432885" y="8749365"/>
                  <a:pt x="387392" y="8590141"/>
                </a:cubicBezTo>
                <a:cubicBezTo>
                  <a:pt x="341899" y="8430917"/>
                  <a:pt x="205421" y="8248947"/>
                  <a:pt x="141731" y="8112469"/>
                </a:cubicBezTo>
                <a:cubicBezTo>
                  <a:pt x="78041" y="7975991"/>
                  <a:pt x="14353" y="7925950"/>
                  <a:pt x="5254" y="7771275"/>
                </a:cubicBezTo>
                <a:cubicBezTo>
                  <a:pt x="-3845" y="7616600"/>
                  <a:pt x="-12944" y="7345919"/>
                  <a:pt x="87140" y="7184421"/>
                </a:cubicBezTo>
                <a:cubicBezTo>
                  <a:pt x="187223" y="7022922"/>
                  <a:pt x="428334" y="6870523"/>
                  <a:pt x="605755" y="6802284"/>
                </a:cubicBezTo>
                <a:cubicBezTo>
                  <a:pt x="783176" y="6734045"/>
                  <a:pt x="976520" y="6729496"/>
                  <a:pt x="1151666" y="6774989"/>
                </a:cubicBezTo>
                <a:cubicBezTo>
                  <a:pt x="1326812" y="6820481"/>
                  <a:pt x="1456466" y="7002451"/>
                  <a:pt x="1656633" y="7075239"/>
                </a:cubicBezTo>
                <a:cubicBezTo>
                  <a:pt x="1856800" y="7148027"/>
                  <a:pt x="2161600" y="7216266"/>
                  <a:pt x="2352669" y="7211717"/>
                </a:cubicBezTo>
                <a:cubicBezTo>
                  <a:pt x="2543738" y="7207168"/>
                  <a:pt x="2707511" y="7143478"/>
                  <a:pt x="2803045" y="7047944"/>
                </a:cubicBezTo>
                <a:cubicBezTo>
                  <a:pt x="2898579" y="6952410"/>
                  <a:pt x="2869009" y="6784087"/>
                  <a:pt x="2925875" y="6638511"/>
                </a:cubicBezTo>
                <a:cubicBezTo>
                  <a:pt x="2982741" y="6492935"/>
                  <a:pt x="3050979" y="6279120"/>
                  <a:pt x="3144239" y="6174487"/>
                </a:cubicBezTo>
                <a:cubicBezTo>
                  <a:pt x="3237499" y="6069854"/>
                  <a:pt x="3355779" y="5992517"/>
                  <a:pt x="3485433" y="6010714"/>
                </a:cubicBezTo>
                <a:cubicBezTo>
                  <a:pt x="3615087" y="6028911"/>
                  <a:pt x="3765212" y="6219980"/>
                  <a:pt x="3922161" y="6283669"/>
                </a:cubicBezTo>
                <a:cubicBezTo>
                  <a:pt x="4079110" y="6347358"/>
                  <a:pt x="4254256" y="6420146"/>
                  <a:pt x="4427128" y="6392851"/>
                </a:cubicBezTo>
                <a:cubicBezTo>
                  <a:pt x="4600000" y="6365555"/>
                  <a:pt x="4825188" y="6204057"/>
                  <a:pt x="4959391" y="6119896"/>
                </a:cubicBezTo>
                <a:cubicBezTo>
                  <a:pt x="5093594" y="6035735"/>
                  <a:pt x="5114065" y="5962947"/>
                  <a:pt x="5232346" y="5887884"/>
                </a:cubicBezTo>
                <a:cubicBezTo>
                  <a:pt x="5350627" y="5812821"/>
                  <a:pt x="5512126" y="5737759"/>
                  <a:pt x="5669075" y="5669520"/>
                </a:cubicBezTo>
                <a:cubicBezTo>
                  <a:pt x="5826024" y="5601281"/>
                  <a:pt x="6044388" y="5553514"/>
                  <a:pt x="6174042" y="5478451"/>
                </a:cubicBezTo>
                <a:cubicBezTo>
                  <a:pt x="6303696" y="5403388"/>
                  <a:pt x="6317343" y="5280559"/>
                  <a:pt x="6446997" y="5219144"/>
                </a:cubicBezTo>
                <a:cubicBezTo>
                  <a:pt x="6576651" y="5157729"/>
                  <a:pt x="6797289" y="5050822"/>
                  <a:pt x="6951964" y="5109962"/>
                </a:cubicBezTo>
                <a:cubicBezTo>
                  <a:pt x="7106639" y="5169102"/>
                  <a:pt x="7190800" y="5357896"/>
                  <a:pt x="7375045" y="5573986"/>
                </a:cubicBezTo>
                <a:cubicBezTo>
                  <a:pt x="7559290" y="5790075"/>
                  <a:pt x="7889111" y="6233627"/>
                  <a:pt x="8057433" y="6406499"/>
                </a:cubicBezTo>
                <a:cubicBezTo>
                  <a:pt x="8225755" y="6579370"/>
                  <a:pt x="8184812" y="6640785"/>
                  <a:pt x="8384979" y="6611215"/>
                </a:cubicBezTo>
                <a:cubicBezTo>
                  <a:pt x="8585146" y="6581645"/>
                  <a:pt x="9030973" y="6408773"/>
                  <a:pt x="9258436" y="6229078"/>
                </a:cubicBezTo>
                <a:cubicBezTo>
                  <a:pt x="9485899" y="6049382"/>
                  <a:pt x="9588257" y="5740033"/>
                  <a:pt x="9749755" y="5533042"/>
                </a:cubicBezTo>
                <a:cubicBezTo>
                  <a:pt x="9911253" y="5326051"/>
                  <a:pt x="10077302" y="5141807"/>
                  <a:pt x="10227427" y="4987132"/>
                </a:cubicBezTo>
                <a:cubicBezTo>
                  <a:pt x="10377552" y="4832457"/>
                  <a:pt x="10548149" y="4721000"/>
                  <a:pt x="10650507" y="4604994"/>
                </a:cubicBezTo>
                <a:cubicBezTo>
                  <a:pt x="10752865" y="4488988"/>
                  <a:pt x="10798358" y="4443496"/>
                  <a:pt x="10841576" y="4291096"/>
                </a:cubicBezTo>
                <a:cubicBezTo>
                  <a:pt x="10884794" y="4138696"/>
                  <a:pt x="10825654" y="3829346"/>
                  <a:pt x="10909815" y="3690594"/>
                </a:cubicBezTo>
                <a:cubicBezTo>
                  <a:pt x="10993976" y="3551842"/>
                  <a:pt x="11185045" y="3451759"/>
                  <a:pt x="11346543" y="3458583"/>
                </a:cubicBezTo>
                <a:cubicBezTo>
                  <a:pt x="11508041" y="3465407"/>
                  <a:pt x="11758251" y="3647377"/>
                  <a:pt x="11878806" y="3731538"/>
                </a:cubicBezTo>
                <a:cubicBezTo>
                  <a:pt x="11999361" y="3815699"/>
                  <a:pt x="12031206" y="3845270"/>
                  <a:pt x="12069875" y="3963550"/>
                </a:cubicBezTo>
                <a:cubicBezTo>
                  <a:pt x="12108544" y="4081830"/>
                  <a:pt x="12110818" y="4293370"/>
                  <a:pt x="12110818" y="4441221"/>
                </a:cubicBezTo>
                <a:cubicBezTo>
                  <a:pt x="12110818" y="4589072"/>
                  <a:pt x="12069875" y="4721000"/>
                  <a:pt x="12069875" y="4850654"/>
                </a:cubicBezTo>
                <a:cubicBezTo>
                  <a:pt x="12069875" y="4980308"/>
                  <a:pt x="12097170" y="5114511"/>
                  <a:pt x="12110818" y="5219144"/>
                </a:cubicBezTo>
                <a:cubicBezTo>
                  <a:pt x="12124466" y="5323777"/>
                  <a:pt x="12144937" y="5405663"/>
                  <a:pt x="12151761" y="5478451"/>
                </a:cubicBezTo>
                <a:cubicBezTo>
                  <a:pt x="12158585" y="5551239"/>
                  <a:pt x="12126740" y="5614929"/>
                  <a:pt x="12151761" y="5655872"/>
                </a:cubicBezTo>
                <a:cubicBezTo>
                  <a:pt x="12176782" y="5696815"/>
                  <a:pt x="12226824" y="5744583"/>
                  <a:pt x="12301887" y="5724111"/>
                </a:cubicBezTo>
                <a:cubicBezTo>
                  <a:pt x="12376950" y="5703639"/>
                  <a:pt x="12524800" y="5662696"/>
                  <a:pt x="12602137" y="5533042"/>
                </a:cubicBezTo>
                <a:cubicBezTo>
                  <a:pt x="12679474" y="5403388"/>
                  <a:pt x="12718143" y="5082667"/>
                  <a:pt x="12765910" y="4946189"/>
                </a:cubicBezTo>
                <a:cubicBezTo>
                  <a:pt x="12813677" y="4809711"/>
                  <a:pt x="12850071" y="4791514"/>
                  <a:pt x="12888740" y="4714177"/>
                </a:cubicBezTo>
                <a:cubicBezTo>
                  <a:pt x="12927409" y="4636840"/>
                  <a:pt x="12936507" y="4527658"/>
                  <a:pt x="12997922" y="4482165"/>
                </a:cubicBezTo>
                <a:cubicBezTo>
                  <a:pt x="13059337" y="4436672"/>
                  <a:pt x="13191266" y="4411651"/>
                  <a:pt x="13257230" y="4441221"/>
                </a:cubicBezTo>
                <a:cubicBezTo>
                  <a:pt x="13323194" y="4470791"/>
                  <a:pt x="13345940" y="4539031"/>
                  <a:pt x="13393707" y="4659586"/>
                </a:cubicBezTo>
                <a:cubicBezTo>
                  <a:pt x="13441474" y="4780141"/>
                  <a:pt x="13493791" y="5048547"/>
                  <a:pt x="13543833" y="5164553"/>
                </a:cubicBezTo>
                <a:cubicBezTo>
                  <a:pt x="13593875" y="5280559"/>
                  <a:pt x="13607522" y="5312403"/>
                  <a:pt x="13693958" y="5355621"/>
                </a:cubicBezTo>
                <a:cubicBezTo>
                  <a:pt x="13780394" y="5398839"/>
                  <a:pt x="13914597" y="5421585"/>
                  <a:pt x="14062448" y="5423860"/>
                </a:cubicBezTo>
                <a:cubicBezTo>
                  <a:pt x="14210299" y="5426135"/>
                  <a:pt x="14462782" y="5439782"/>
                  <a:pt x="14581063" y="5369269"/>
                </a:cubicBezTo>
                <a:cubicBezTo>
                  <a:pt x="14699343" y="5298756"/>
                  <a:pt x="14717540" y="5146356"/>
                  <a:pt x="14772131" y="5000780"/>
                </a:cubicBezTo>
                <a:cubicBezTo>
                  <a:pt x="14826722" y="4855204"/>
                  <a:pt x="14849469" y="4648212"/>
                  <a:pt x="14908609" y="4495812"/>
                </a:cubicBezTo>
                <a:cubicBezTo>
                  <a:pt x="14967749" y="4343412"/>
                  <a:pt x="15031439" y="4186464"/>
                  <a:pt x="15126973" y="4086380"/>
                </a:cubicBezTo>
                <a:cubicBezTo>
                  <a:pt x="15222507" y="3986296"/>
                  <a:pt x="15386281" y="3968099"/>
                  <a:pt x="15481815" y="3895311"/>
                </a:cubicBezTo>
                <a:cubicBezTo>
                  <a:pt x="15577349" y="3822523"/>
                  <a:pt x="15663785" y="3726988"/>
                  <a:pt x="15700179" y="3649651"/>
                </a:cubicBezTo>
                <a:cubicBezTo>
                  <a:pt x="15736573" y="3572314"/>
                  <a:pt x="15734298" y="3485878"/>
                  <a:pt x="15700179" y="3431287"/>
                </a:cubicBezTo>
                <a:cubicBezTo>
                  <a:pt x="15666060" y="3376696"/>
                  <a:pt x="15600096" y="3326654"/>
                  <a:pt x="15495463" y="3322105"/>
                </a:cubicBezTo>
                <a:cubicBezTo>
                  <a:pt x="15390830" y="3317556"/>
                  <a:pt x="15231606" y="3406266"/>
                  <a:pt x="15072382" y="3403991"/>
                </a:cubicBezTo>
                <a:cubicBezTo>
                  <a:pt x="14913158" y="3401716"/>
                  <a:pt x="14708441" y="3369872"/>
                  <a:pt x="14540119" y="3308457"/>
                </a:cubicBezTo>
                <a:cubicBezTo>
                  <a:pt x="14371797" y="3247042"/>
                  <a:pt x="14173905" y="3103741"/>
                  <a:pt x="14062448" y="3035502"/>
                </a:cubicBezTo>
                <a:cubicBezTo>
                  <a:pt x="13950991" y="2967263"/>
                  <a:pt x="13914597" y="2971812"/>
                  <a:pt x="13871379" y="2899024"/>
                </a:cubicBezTo>
                <a:cubicBezTo>
                  <a:pt x="13828161" y="2826236"/>
                  <a:pt x="13771295" y="2694308"/>
                  <a:pt x="13803140" y="2598774"/>
                </a:cubicBezTo>
                <a:cubicBezTo>
                  <a:pt x="13834985" y="2503240"/>
                  <a:pt x="13957815" y="2428176"/>
                  <a:pt x="14062448" y="2325818"/>
                </a:cubicBezTo>
                <a:cubicBezTo>
                  <a:pt x="14167081" y="2223460"/>
                  <a:pt x="14333128" y="2082433"/>
                  <a:pt x="14430937" y="1984624"/>
                </a:cubicBezTo>
                <a:cubicBezTo>
                  <a:pt x="14528746" y="1886815"/>
                  <a:pt x="14562865" y="1814028"/>
                  <a:pt x="14649301" y="1738965"/>
                </a:cubicBezTo>
                <a:cubicBezTo>
                  <a:pt x="14735737" y="1663902"/>
                  <a:pt x="14844919" y="1541072"/>
                  <a:pt x="14949552" y="1534248"/>
                </a:cubicBezTo>
                <a:cubicBezTo>
                  <a:pt x="15054185" y="1527424"/>
                  <a:pt x="15183839" y="1604761"/>
                  <a:pt x="15277099" y="1698021"/>
                </a:cubicBezTo>
                <a:cubicBezTo>
                  <a:pt x="15370359" y="1791281"/>
                  <a:pt x="15381731" y="1991448"/>
                  <a:pt x="15509110" y="2093806"/>
                </a:cubicBezTo>
                <a:cubicBezTo>
                  <a:pt x="15636489" y="2196164"/>
                  <a:pt x="15918543" y="2318995"/>
                  <a:pt x="16041373" y="2312171"/>
                </a:cubicBezTo>
                <a:cubicBezTo>
                  <a:pt x="16164203" y="2305347"/>
                  <a:pt x="16198323" y="2159770"/>
                  <a:pt x="16246090" y="2052863"/>
                </a:cubicBezTo>
                <a:cubicBezTo>
                  <a:pt x="16293857" y="1945956"/>
                  <a:pt x="16230167" y="1811753"/>
                  <a:pt x="16327976" y="1670726"/>
                </a:cubicBezTo>
                <a:cubicBezTo>
                  <a:pt x="16425785" y="1529699"/>
                  <a:pt x="16678268" y="1293138"/>
                  <a:pt x="16832943" y="1206702"/>
                </a:cubicBezTo>
                <a:cubicBezTo>
                  <a:pt x="16987618" y="1120266"/>
                  <a:pt x="17074054" y="1115717"/>
                  <a:pt x="17256024" y="1152111"/>
                </a:cubicBezTo>
                <a:cubicBezTo>
                  <a:pt x="17437994" y="1188505"/>
                  <a:pt x="17733695" y="1343180"/>
                  <a:pt x="17924764" y="1425066"/>
                </a:cubicBezTo>
                <a:cubicBezTo>
                  <a:pt x="18115833" y="1506952"/>
                  <a:pt x="18402436" y="1643430"/>
                  <a:pt x="18402436" y="1643430"/>
                </a:cubicBezTo>
                <a:cubicBezTo>
                  <a:pt x="18570758" y="1720767"/>
                  <a:pt x="18770926" y="1898188"/>
                  <a:pt x="18934699" y="1889090"/>
                </a:cubicBezTo>
                <a:cubicBezTo>
                  <a:pt x="19098472" y="1879991"/>
                  <a:pt x="19271344" y="1693472"/>
                  <a:pt x="19385075" y="1588839"/>
                </a:cubicBezTo>
                <a:cubicBezTo>
                  <a:pt x="19498806" y="1484206"/>
                  <a:pt x="19582968" y="1409144"/>
                  <a:pt x="19617087" y="1261293"/>
                </a:cubicBezTo>
                <a:cubicBezTo>
                  <a:pt x="19651206" y="1113443"/>
                  <a:pt x="19694423" y="981515"/>
                  <a:pt x="19685324" y="824566"/>
                </a:cubicBezTo>
                <a:cubicBezTo>
                  <a:pt x="19676225" y="667617"/>
                  <a:pt x="19491981" y="410584"/>
                  <a:pt x="19466960" y="292303"/>
                </a:cubicBezTo>
                <a:cubicBezTo>
                  <a:pt x="19441939" y="174022"/>
                  <a:pt x="19489708" y="92136"/>
                  <a:pt x="19562496" y="60291"/>
                </a:cubicBezTo>
                <a:cubicBezTo>
                  <a:pt x="19626185" y="-128503"/>
                  <a:pt x="19981027" y="192219"/>
                  <a:pt x="19999224" y="128529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54A6EBC-BF9E-4559-BBBB-105363CD674A}"/>
              </a:ext>
            </a:extLst>
          </p:cNvPr>
          <p:cNvSpPr/>
          <p:nvPr/>
        </p:nvSpPr>
        <p:spPr>
          <a:xfrm>
            <a:off x="457200" y="5619750"/>
            <a:ext cx="19069593" cy="5351574"/>
          </a:xfrm>
          <a:custGeom>
            <a:avLst/>
            <a:gdLst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143250 w 19069593"/>
              <a:gd name="connsiteY9" fmla="*/ 723900 h 5351574"/>
              <a:gd name="connsiteX10" fmla="*/ 3886200 w 19069593"/>
              <a:gd name="connsiteY10" fmla="*/ 647700 h 5351574"/>
              <a:gd name="connsiteX11" fmla="*/ 4895850 w 19069593"/>
              <a:gd name="connsiteY11" fmla="*/ 781050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905750 w 19069593"/>
              <a:gd name="connsiteY16" fmla="*/ 1809750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373350 w 19069593"/>
              <a:gd name="connsiteY84" fmla="*/ 2057400 h 5351574"/>
              <a:gd name="connsiteX85" fmla="*/ 15659100 w 19069593"/>
              <a:gd name="connsiteY85" fmla="*/ 1962150 h 5351574"/>
              <a:gd name="connsiteX86" fmla="*/ 16230600 w 19069593"/>
              <a:gd name="connsiteY86" fmla="*/ 1905000 h 5351574"/>
              <a:gd name="connsiteX87" fmla="*/ 16821150 w 19069593"/>
              <a:gd name="connsiteY87" fmla="*/ 1943100 h 5351574"/>
              <a:gd name="connsiteX88" fmla="*/ 17164050 w 19069593"/>
              <a:gd name="connsiteY88" fmla="*/ 1905000 h 5351574"/>
              <a:gd name="connsiteX89" fmla="*/ 17373600 w 19069593"/>
              <a:gd name="connsiteY89" fmla="*/ 1981200 h 5351574"/>
              <a:gd name="connsiteX90" fmla="*/ 17659350 w 19069593"/>
              <a:gd name="connsiteY90" fmla="*/ 1847850 h 5351574"/>
              <a:gd name="connsiteX91" fmla="*/ 18135600 w 19069593"/>
              <a:gd name="connsiteY91" fmla="*/ 1771650 h 5351574"/>
              <a:gd name="connsiteX92" fmla="*/ 18440400 w 19069593"/>
              <a:gd name="connsiteY92" fmla="*/ 1600200 h 5351574"/>
              <a:gd name="connsiteX93" fmla="*/ 18649950 w 19069593"/>
              <a:gd name="connsiteY93" fmla="*/ 1504950 h 5351574"/>
              <a:gd name="connsiteX94" fmla="*/ 18954750 w 19069593"/>
              <a:gd name="connsiteY94" fmla="*/ 1485900 h 5351574"/>
              <a:gd name="connsiteX95" fmla="*/ 19069050 w 19069593"/>
              <a:gd name="connsiteY95" fmla="*/ 1676400 h 5351574"/>
              <a:gd name="connsiteX96" fmla="*/ 18992850 w 19069593"/>
              <a:gd name="connsiteY96" fmla="*/ 1981200 h 5351574"/>
              <a:gd name="connsiteX97" fmla="*/ 18878550 w 19069593"/>
              <a:gd name="connsiteY97" fmla="*/ 2266950 h 5351574"/>
              <a:gd name="connsiteX98" fmla="*/ 18802350 w 19069593"/>
              <a:gd name="connsiteY98" fmla="*/ 2724150 h 5351574"/>
              <a:gd name="connsiteX99" fmla="*/ 18726150 w 19069593"/>
              <a:gd name="connsiteY99" fmla="*/ 3200400 h 5351574"/>
              <a:gd name="connsiteX100" fmla="*/ 18516600 w 19069593"/>
              <a:gd name="connsiteY100" fmla="*/ 3333750 h 5351574"/>
              <a:gd name="connsiteX101" fmla="*/ 18402300 w 19069593"/>
              <a:gd name="connsiteY101" fmla="*/ 3638550 h 5351574"/>
              <a:gd name="connsiteX102" fmla="*/ 18497550 w 19069593"/>
              <a:gd name="connsiteY102" fmla="*/ 3752850 h 5351574"/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143250 w 19069593"/>
              <a:gd name="connsiteY9" fmla="*/ 723900 h 5351574"/>
              <a:gd name="connsiteX10" fmla="*/ 3886200 w 19069593"/>
              <a:gd name="connsiteY10" fmla="*/ 647700 h 5351574"/>
              <a:gd name="connsiteX11" fmla="*/ 4895850 w 19069593"/>
              <a:gd name="connsiteY11" fmla="*/ 781050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905750 w 19069593"/>
              <a:gd name="connsiteY16" fmla="*/ 1809750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405247 w 19069593"/>
              <a:gd name="connsiteY84" fmla="*/ 2009553 h 5351574"/>
              <a:gd name="connsiteX85" fmla="*/ 15659100 w 19069593"/>
              <a:gd name="connsiteY85" fmla="*/ 1962150 h 5351574"/>
              <a:gd name="connsiteX86" fmla="*/ 16230600 w 19069593"/>
              <a:gd name="connsiteY86" fmla="*/ 1905000 h 5351574"/>
              <a:gd name="connsiteX87" fmla="*/ 16821150 w 19069593"/>
              <a:gd name="connsiteY87" fmla="*/ 1943100 h 5351574"/>
              <a:gd name="connsiteX88" fmla="*/ 17164050 w 19069593"/>
              <a:gd name="connsiteY88" fmla="*/ 1905000 h 5351574"/>
              <a:gd name="connsiteX89" fmla="*/ 17373600 w 19069593"/>
              <a:gd name="connsiteY89" fmla="*/ 1981200 h 5351574"/>
              <a:gd name="connsiteX90" fmla="*/ 17659350 w 19069593"/>
              <a:gd name="connsiteY90" fmla="*/ 1847850 h 5351574"/>
              <a:gd name="connsiteX91" fmla="*/ 18135600 w 19069593"/>
              <a:gd name="connsiteY91" fmla="*/ 1771650 h 5351574"/>
              <a:gd name="connsiteX92" fmla="*/ 18440400 w 19069593"/>
              <a:gd name="connsiteY92" fmla="*/ 1600200 h 5351574"/>
              <a:gd name="connsiteX93" fmla="*/ 18649950 w 19069593"/>
              <a:gd name="connsiteY93" fmla="*/ 1504950 h 5351574"/>
              <a:gd name="connsiteX94" fmla="*/ 18954750 w 19069593"/>
              <a:gd name="connsiteY94" fmla="*/ 1485900 h 5351574"/>
              <a:gd name="connsiteX95" fmla="*/ 19069050 w 19069593"/>
              <a:gd name="connsiteY95" fmla="*/ 1676400 h 5351574"/>
              <a:gd name="connsiteX96" fmla="*/ 18992850 w 19069593"/>
              <a:gd name="connsiteY96" fmla="*/ 1981200 h 5351574"/>
              <a:gd name="connsiteX97" fmla="*/ 18878550 w 19069593"/>
              <a:gd name="connsiteY97" fmla="*/ 2266950 h 5351574"/>
              <a:gd name="connsiteX98" fmla="*/ 18802350 w 19069593"/>
              <a:gd name="connsiteY98" fmla="*/ 2724150 h 5351574"/>
              <a:gd name="connsiteX99" fmla="*/ 18726150 w 19069593"/>
              <a:gd name="connsiteY99" fmla="*/ 3200400 h 5351574"/>
              <a:gd name="connsiteX100" fmla="*/ 18516600 w 19069593"/>
              <a:gd name="connsiteY100" fmla="*/ 3333750 h 5351574"/>
              <a:gd name="connsiteX101" fmla="*/ 18402300 w 19069593"/>
              <a:gd name="connsiteY101" fmla="*/ 3638550 h 5351574"/>
              <a:gd name="connsiteX102" fmla="*/ 18497550 w 19069593"/>
              <a:gd name="connsiteY102" fmla="*/ 3752850 h 5351574"/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143250 w 19069593"/>
              <a:gd name="connsiteY9" fmla="*/ 723900 h 5351574"/>
              <a:gd name="connsiteX10" fmla="*/ 3886200 w 19069593"/>
              <a:gd name="connsiteY10" fmla="*/ 647700 h 5351574"/>
              <a:gd name="connsiteX11" fmla="*/ 4895850 w 19069593"/>
              <a:gd name="connsiteY11" fmla="*/ 781050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905750 w 19069593"/>
              <a:gd name="connsiteY16" fmla="*/ 1809750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405247 w 19069593"/>
              <a:gd name="connsiteY84" fmla="*/ 2009553 h 5351574"/>
              <a:gd name="connsiteX85" fmla="*/ 15653784 w 19069593"/>
              <a:gd name="connsiteY85" fmla="*/ 1946202 h 5351574"/>
              <a:gd name="connsiteX86" fmla="*/ 16230600 w 19069593"/>
              <a:gd name="connsiteY86" fmla="*/ 1905000 h 5351574"/>
              <a:gd name="connsiteX87" fmla="*/ 16821150 w 19069593"/>
              <a:gd name="connsiteY87" fmla="*/ 1943100 h 5351574"/>
              <a:gd name="connsiteX88" fmla="*/ 17164050 w 19069593"/>
              <a:gd name="connsiteY88" fmla="*/ 1905000 h 5351574"/>
              <a:gd name="connsiteX89" fmla="*/ 17373600 w 19069593"/>
              <a:gd name="connsiteY89" fmla="*/ 1981200 h 5351574"/>
              <a:gd name="connsiteX90" fmla="*/ 17659350 w 19069593"/>
              <a:gd name="connsiteY90" fmla="*/ 1847850 h 5351574"/>
              <a:gd name="connsiteX91" fmla="*/ 18135600 w 19069593"/>
              <a:gd name="connsiteY91" fmla="*/ 1771650 h 5351574"/>
              <a:gd name="connsiteX92" fmla="*/ 18440400 w 19069593"/>
              <a:gd name="connsiteY92" fmla="*/ 1600200 h 5351574"/>
              <a:gd name="connsiteX93" fmla="*/ 18649950 w 19069593"/>
              <a:gd name="connsiteY93" fmla="*/ 1504950 h 5351574"/>
              <a:gd name="connsiteX94" fmla="*/ 18954750 w 19069593"/>
              <a:gd name="connsiteY94" fmla="*/ 1485900 h 5351574"/>
              <a:gd name="connsiteX95" fmla="*/ 19069050 w 19069593"/>
              <a:gd name="connsiteY95" fmla="*/ 1676400 h 5351574"/>
              <a:gd name="connsiteX96" fmla="*/ 18992850 w 19069593"/>
              <a:gd name="connsiteY96" fmla="*/ 1981200 h 5351574"/>
              <a:gd name="connsiteX97" fmla="*/ 18878550 w 19069593"/>
              <a:gd name="connsiteY97" fmla="*/ 2266950 h 5351574"/>
              <a:gd name="connsiteX98" fmla="*/ 18802350 w 19069593"/>
              <a:gd name="connsiteY98" fmla="*/ 2724150 h 5351574"/>
              <a:gd name="connsiteX99" fmla="*/ 18726150 w 19069593"/>
              <a:gd name="connsiteY99" fmla="*/ 3200400 h 5351574"/>
              <a:gd name="connsiteX100" fmla="*/ 18516600 w 19069593"/>
              <a:gd name="connsiteY100" fmla="*/ 3333750 h 5351574"/>
              <a:gd name="connsiteX101" fmla="*/ 18402300 w 19069593"/>
              <a:gd name="connsiteY101" fmla="*/ 3638550 h 5351574"/>
              <a:gd name="connsiteX102" fmla="*/ 18497550 w 19069593"/>
              <a:gd name="connsiteY102" fmla="*/ 3752850 h 5351574"/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143250 w 19069593"/>
              <a:gd name="connsiteY9" fmla="*/ 723900 h 5351574"/>
              <a:gd name="connsiteX10" fmla="*/ 3886200 w 19069593"/>
              <a:gd name="connsiteY10" fmla="*/ 647700 h 5351574"/>
              <a:gd name="connsiteX11" fmla="*/ 4895850 w 19069593"/>
              <a:gd name="connsiteY11" fmla="*/ 781050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905750 w 19069593"/>
              <a:gd name="connsiteY16" fmla="*/ 1809750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405247 w 19069593"/>
              <a:gd name="connsiteY84" fmla="*/ 2009553 h 5351574"/>
              <a:gd name="connsiteX85" fmla="*/ 15653784 w 19069593"/>
              <a:gd name="connsiteY85" fmla="*/ 1946202 h 5351574"/>
              <a:gd name="connsiteX86" fmla="*/ 15986051 w 19069593"/>
              <a:gd name="connsiteY86" fmla="*/ 1939999 h 5351574"/>
              <a:gd name="connsiteX87" fmla="*/ 16230600 w 19069593"/>
              <a:gd name="connsiteY87" fmla="*/ 1905000 h 5351574"/>
              <a:gd name="connsiteX88" fmla="*/ 16821150 w 19069593"/>
              <a:gd name="connsiteY88" fmla="*/ 1943100 h 5351574"/>
              <a:gd name="connsiteX89" fmla="*/ 17164050 w 19069593"/>
              <a:gd name="connsiteY89" fmla="*/ 1905000 h 5351574"/>
              <a:gd name="connsiteX90" fmla="*/ 17373600 w 19069593"/>
              <a:gd name="connsiteY90" fmla="*/ 1981200 h 5351574"/>
              <a:gd name="connsiteX91" fmla="*/ 17659350 w 19069593"/>
              <a:gd name="connsiteY91" fmla="*/ 1847850 h 5351574"/>
              <a:gd name="connsiteX92" fmla="*/ 18135600 w 19069593"/>
              <a:gd name="connsiteY92" fmla="*/ 1771650 h 5351574"/>
              <a:gd name="connsiteX93" fmla="*/ 18440400 w 19069593"/>
              <a:gd name="connsiteY93" fmla="*/ 1600200 h 5351574"/>
              <a:gd name="connsiteX94" fmla="*/ 18649950 w 19069593"/>
              <a:gd name="connsiteY94" fmla="*/ 1504950 h 5351574"/>
              <a:gd name="connsiteX95" fmla="*/ 18954750 w 19069593"/>
              <a:gd name="connsiteY95" fmla="*/ 1485900 h 5351574"/>
              <a:gd name="connsiteX96" fmla="*/ 19069050 w 19069593"/>
              <a:gd name="connsiteY96" fmla="*/ 1676400 h 5351574"/>
              <a:gd name="connsiteX97" fmla="*/ 18992850 w 19069593"/>
              <a:gd name="connsiteY97" fmla="*/ 1981200 h 5351574"/>
              <a:gd name="connsiteX98" fmla="*/ 18878550 w 19069593"/>
              <a:gd name="connsiteY98" fmla="*/ 2266950 h 5351574"/>
              <a:gd name="connsiteX99" fmla="*/ 18802350 w 19069593"/>
              <a:gd name="connsiteY99" fmla="*/ 2724150 h 5351574"/>
              <a:gd name="connsiteX100" fmla="*/ 18726150 w 19069593"/>
              <a:gd name="connsiteY100" fmla="*/ 3200400 h 5351574"/>
              <a:gd name="connsiteX101" fmla="*/ 18516600 w 19069593"/>
              <a:gd name="connsiteY101" fmla="*/ 3333750 h 5351574"/>
              <a:gd name="connsiteX102" fmla="*/ 18402300 w 19069593"/>
              <a:gd name="connsiteY102" fmla="*/ 3638550 h 5351574"/>
              <a:gd name="connsiteX103" fmla="*/ 18497550 w 19069593"/>
              <a:gd name="connsiteY103" fmla="*/ 3752850 h 5351574"/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143250 w 19069593"/>
              <a:gd name="connsiteY9" fmla="*/ 723900 h 5351574"/>
              <a:gd name="connsiteX10" fmla="*/ 3886200 w 19069593"/>
              <a:gd name="connsiteY10" fmla="*/ 647700 h 5351574"/>
              <a:gd name="connsiteX11" fmla="*/ 4895850 w 19069593"/>
              <a:gd name="connsiteY11" fmla="*/ 781050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905750 w 19069593"/>
              <a:gd name="connsiteY16" fmla="*/ 1809750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405247 w 19069593"/>
              <a:gd name="connsiteY84" fmla="*/ 2009553 h 5351574"/>
              <a:gd name="connsiteX85" fmla="*/ 15653784 w 19069593"/>
              <a:gd name="connsiteY85" fmla="*/ 1946202 h 5351574"/>
              <a:gd name="connsiteX86" fmla="*/ 15986051 w 19069593"/>
              <a:gd name="connsiteY86" fmla="*/ 1939999 h 5351574"/>
              <a:gd name="connsiteX87" fmla="*/ 16230600 w 19069593"/>
              <a:gd name="connsiteY87" fmla="*/ 1905000 h 5351574"/>
              <a:gd name="connsiteX88" fmla="*/ 16821150 w 19069593"/>
              <a:gd name="connsiteY88" fmla="*/ 1943100 h 5351574"/>
              <a:gd name="connsiteX89" fmla="*/ 17164050 w 19069593"/>
              <a:gd name="connsiteY89" fmla="*/ 1905000 h 5351574"/>
              <a:gd name="connsiteX90" fmla="*/ 17373600 w 19069593"/>
              <a:gd name="connsiteY90" fmla="*/ 1981200 h 5351574"/>
              <a:gd name="connsiteX91" fmla="*/ 17659350 w 19069593"/>
              <a:gd name="connsiteY91" fmla="*/ 1847850 h 5351574"/>
              <a:gd name="connsiteX92" fmla="*/ 18135600 w 19069593"/>
              <a:gd name="connsiteY92" fmla="*/ 1771650 h 5351574"/>
              <a:gd name="connsiteX93" fmla="*/ 18440400 w 19069593"/>
              <a:gd name="connsiteY93" fmla="*/ 1600200 h 5351574"/>
              <a:gd name="connsiteX94" fmla="*/ 18649950 w 19069593"/>
              <a:gd name="connsiteY94" fmla="*/ 1504950 h 5351574"/>
              <a:gd name="connsiteX95" fmla="*/ 18954750 w 19069593"/>
              <a:gd name="connsiteY95" fmla="*/ 1485900 h 5351574"/>
              <a:gd name="connsiteX96" fmla="*/ 19069050 w 19069593"/>
              <a:gd name="connsiteY96" fmla="*/ 1676400 h 5351574"/>
              <a:gd name="connsiteX97" fmla="*/ 18992850 w 19069593"/>
              <a:gd name="connsiteY97" fmla="*/ 1981200 h 5351574"/>
              <a:gd name="connsiteX98" fmla="*/ 18878550 w 19069593"/>
              <a:gd name="connsiteY98" fmla="*/ 2266950 h 5351574"/>
              <a:gd name="connsiteX99" fmla="*/ 18802350 w 19069593"/>
              <a:gd name="connsiteY99" fmla="*/ 2724150 h 5351574"/>
              <a:gd name="connsiteX100" fmla="*/ 18763364 w 19069593"/>
              <a:gd name="connsiteY100" fmla="*/ 3062177 h 5351574"/>
              <a:gd name="connsiteX101" fmla="*/ 18516600 w 19069593"/>
              <a:gd name="connsiteY101" fmla="*/ 3333750 h 5351574"/>
              <a:gd name="connsiteX102" fmla="*/ 18402300 w 19069593"/>
              <a:gd name="connsiteY102" fmla="*/ 3638550 h 5351574"/>
              <a:gd name="connsiteX103" fmla="*/ 18497550 w 19069593"/>
              <a:gd name="connsiteY103" fmla="*/ 3752850 h 5351574"/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143250 w 19069593"/>
              <a:gd name="connsiteY9" fmla="*/ 723900 h 5351574"/>
              <a:gd name="connsiteX10" fmla="*/ 3886200 w 19069593"/>
              <a:gd name="connsiteY10" fmla="*/ 647700 h 5351574"/>
              <a:gd name="connsiteX11" fmla="*/ 4895850 w 19069593"/>
              <a:gd name="connsiteY11" fmla="*/ 781050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905750 w 19069593"/>
              <a:gd name="connsiteY16" fmla="*/ 1809750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405247 w 19069593"/>
              <a:gd name="connsiteY84" fmla="*/ 2009553 h 5351574"/>
              <a:gd name="connsiteX85" fmla="*/ 15653784 w 19069593"/>
              <a:gd name="connsiteY85" fmla="*/ 1946202 h 5351574"/>
              <a:gd name="connsiteX86" fmla="*/ 15986051 w 19069593"/>
              <a:gd name="connsiteY86" fmla="*/ 1939999 h 5351574"/>
              <a:gd name="connsiteX87" fmla="*/ 16230600 w 19069593"/>
              <a:gd name="connsiteY87" fmla="*/ 1905000 h 5351574"/>
              <a:gd name="connsiteX88" fmla="*/ 16821150 w 19069593"/>
              <a:gd name="connsiteY88" fmla="*/ 1943100 h 5351574"/>
              <a:gd name="connsiteX89" fmla="*/ 17164050 w 19069593"/>
              <a:gd name="connsiteY89" fmla="*/ 1905000 h 5351574"/>
              <a:gd name="connsiteX90" fmla="*/ 17373600 w 19069593"/>
              <a:gd name="connsiteY90" fmla="*/ 1981200 h 5351574"/>
              <a:gd name="connsiteX91" fmla="*/ 17659350 w 19069593"/>
              <a:gd name="connsiteY91" fmla="*/ 1847850 h 5351574"/>
              <a:gd name="connsiteX92" fmla="*/ 18135600 w 19069593"/>
              <a:gd name="connsiteY92" fmla="*/ 1771650 h 5351574"/>
              <a:gd name="connsiteX93" fmla="*/ 18440400 w 19069593"/>
              <a:gd name="connsiteY93" fmla="*/ 1600200 h 5351574"/>
              <a:gd name="connsiteX94" fmla="*/ 18649950 w 19069593"/>
              <a:gd name="connsiteY94" fmla="*/ 1504950 h 5351574"/>
              <a:gd name="connsiteX95" fmla="*/ 18954750 w 19069593"/>
              <a:gd name="connsiteY95" fmla="*/ 1485900 h 5351574"/>
              <a:gd name="connsiteX96" fmla="*/ 19069050 w 19069593"/>
              <a:gd name="connsiteY96" fmla="*/ 1676400 h 5351574"/>
              <a:gd name="connsiteX97" fmla="*/ 18992850 w 19069593"/>
              <a:gd name="connsiteY97" fmla="*/ 1981200 h 5351574"/>
              <a:gd name="connsiteX98" fmla="*/ 18878550 w 19069593"/>
              <a:gd name="connsiteY98" fmla="*/ 2266950 h 5351574"/>
              <a:gd name="connsiteX99" fmla="*/ 18802350 w 19069593"/>
              <a:gd name="connsiteY99" fmla="*/ 2724150 h 5351574"/>
              <a:gd name="connsiteX100" fmla="*/ 18763364 w 19069593"/>
              <a:gd name="connsiteY100" fmla="*/ 3062177 h 5351574"/>
              <a:gd name="connsiteX101" fmla="*/ 18617609 w 19069593"/>
              <a:gd name="connsiteY101" fmla="*/ 3168059 h 5351574"/>
              <a:gd name="connsiteX102" fmla="*/ 18516600 w 19069593"/>
              <a:gd name="connsiteY102" fmla="*/ 3333750 h 5351574"/>
              <a:gd name="connsiteX103" fmla="*/ 18402300 w 19069593"/>
              <a:gd name="connsiteY103" fmla="*/ 3638550 h 5351574"/>
              <a:gd name="connsiteX104" fmla="*/ 18497550 w 19069593"/>
              <a:gd name="connsiteY104" fmla="*/ 3752850 h 5351574"/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143250 w 19069593"/>
              <a:gd name="connsiteY9" fmla="*/ 723900 h 5351574"/>
              <a:gd name="connsiteX10" fmla="*/ 3886200 w 19069593"/>
              <a:gd name="connsiteY10" fmla="*/ 647700 h 5351574"/>
              <a:gd name="connsiteX11" fmla="*/ 4895850 w 19069593"/>
              <a:gd name="connsiteY11" fmla="*/ 781050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905750 w 19069593"/>
              <a:gd name="connsiteY16" fmla="*/ 1809750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405247 w 19069593"/>
              <a:gd name="connsiteY84" fmla="*/ 2009553 h 5351574"/>
              <a:gd name="connsiteX85" fmla="*/ 15653784 w 19069593"/>
              <a:gd name="connsiteY85" fmla="*/ 1946202 h 5351574"/>
              <a:gd name="connsiteX86" fmla="*/ 15986051 w 19069593"/>
              <a:gd name="connsiteY86" fmla="*/ 1939999 h 5351574"/>
              <a:gd name="connsiteX87" fmla="*/ 16230600 w 19069593"/>
              <a:gd name="connsiteY87" fmla="*/ 1905000 h 5351574"/>
              <a:gd name="connsiteX88" fmla="*/ 16821150 w 19069593"/>
              <a:gd name="connsiteY88" fmla="*/ 1943100 h 5351574"/>
              <a:gd name="connsiteX89" fmla="*/ 17164050 w 19069593"/>
              <a:gd name="connsiteY89" fmla="*/ 1905000 h 5351574"/>
              <a:gd name="connsiteX90" fmla="*/ 17373600 w 19069593"/>
              <a:gd name="connsiteY90" fmla="*/ 1981200 h 5351574"/>
              <a:gd name="connsiteX91" fmla="*/ 17659350 w 19069593"/>
              <a:gd name="connsiteY91" fmla="*/ 1847850 h 5351574"/>
              <a:gd name="connsiteX92" fmla="*/ 18135600 w 19069593"/>
              <a:gd name="connsiteY92" fmla="*/ 1771650 h 5351574"/>
              <a:gd name="connsiteX93" fmla="*/ 18440400 w 19069593"/>
              <a:gd name="connsiteY93" fmla="*/ 1600200 h 5351574"/>
              <a:gd name="connsiteX94" fmla="*/ 18649950 w 19069593"/>
              <a:gd name="connsiteY94" fmla="*/ 1504950 h 5351574"/>
              <a:gd name="connsiteX95" fmla="*/ 18954750 w 19069593"/>
              <a:gd name="connsiteY95" fmla="*/ 1485900 h 5351574"/>
              <a:gd name="connsiteX96" fmla="*/ 19069050 w 19069593"/>
              <a:gd name="connsiteY96" fmla="*/ 1676400 h 5351574"/>
              <a:gd name="connsiteX97" fmla="*/ 18992850 w 19069593"/>
              <a:gd name="connsiteY97" fmla="*/ 1981200 h 5351574"/>
              <a:gd name="connsiteX98" fmla="*/ 18878550 w 19069593"/>
              <a:gd name="connsiteY98" fmla="*/ 2266950 h 5351574"/>
              <a:gd name="connsiteX99" fmla="*/ 18802350 w 19069593"/>
              <a:gd name="connsiteY99" fmla="*/ 2724150 h 5351574"/>
              <a:gd name="connsiteX100" fmla="*/ 18763364 w 19069593"/>
              <a:gd name="connsiteY100" fmla="*/ 3062177 h 5351574"/>
              <a:gd name="connsiteX101" fmla="*/ 18617609 w 19069593"/>
              <a:gd name="connsiteY101" fmla="*/ 3168059 h 5351574"/>
              <a:gd name="connsiteX102" fmla="*/ 18490019 w 19069593"/>
              <a:gd name="connsiteY102" fmla="*/ 3360332 h 5351574"/>
              <a:gd name="connsiteX103" fmla="*/ 18402300 w 19069593"/>
              <a:gd name="connsiteY103" fmla="*/ 3638550 h 5351574"/>
              <a:gd name="connsiteX104" fmla="*/ 18497550 w 19069593"/>
              <a:gd name="connsiteY104" fmla="*/ 3752850 h 5351574"/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294715 w 19069593"/>
              <a:gd name="connsiteY9" fmla="*/ 746340 h 5351574"/>
              <a:gd name="connsiteX10" fmla="*/ 3886200 w 19069593"/>
              <a:gd name="connsiteY10" fmla="*/ 647700 h 5351574"/>
              <a:gd name="connsiteX11" fmla="*/ 4895850 w 19069593"/>
              <a:gd name="connsiteY11" fmla="*/ 781050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905750 w 19069593"/>
              <a:gd name="connsiteY16" fmla="*/ 1809750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405247 w 19069593"/>
              <a:gd name="connsiteY84" fmla="*/ 2009553 h 5351574"/>
              <a:gd name="connsiteX85" fmla="*/ 15653784 w 19069593"/>
              <a:gd name="connsiteY85" fmla="*/ 1946202 h 5351574"/>
              <a:gd name="connsiteX86" fmla="*/ 15986051 w 19069593"/>
              <a:gd name="connsiteY86" fmla="*/ 1939999 h 5351574"/>
              <a:gd name="connsiteX87" fmla="*/ 16230600 w 19069593"/>
              <a:gd name="connsiteY87" fmla="*/ 1905000 h 5351574"/>
              <a:gd name="connsiteX88" fmla="*/ 16821150 w 19069593"/>
              <a:gd name="connsiteY88" fmla="*/ 1943100 h 5351574"/>
              <a:gd name="connsiteX89" fmla="*/ 17164050 w 19069593"/>
              <a:gd name="connsiteY89" fmla="*/ 1905000 h 5351574"/>
              <a:gd name="connsiteX90" fmla="*/ 17373600 w 19069593"/>
              <a:gd name="connsiteY90" fmla="*/ 1981200 h 5351574"/>
              <a:gd name="connsiteX91" fmla="*/ 17659350 w 19069593"/>
              <a:gd name="connsiteY91" fmla="*/ 1847850 h 5351574"/>
              <a:gd name="connsiteX92" fmla="*/ 18135600 w 19069593"/>
              <a:gd name="connsiteY92" fmla="*/ 1771650 h 5351574"/>
              <a:gd name="connsiteX93" fmla="*/ 18440400 w 19069593"/>
              <a:gd name="connsiteY93" fmla="*/ 1600200 h 5351574"/>
              <a:gd name="connsiteX94" fmla="*/ 18649950 w 19069593"/>
              <a:gd name="connsiteY94" fmla="*/ 1504950 h 5351574"/>
              <a:gd name="connsiteX95" fmla="*/ 18954750 w 19069593"/>
              <a:gd name="connsiteY95" fmla="*/ 1485900 h 5351574"/>
              <a:gd name="connsiteX96" fmla="*/ 19069050 w 19069593"/>
              <a:gd name="connsiteY96" fmla="*/ 1676400 h 5351574"/>
              <a:gd name="connsiteX97" fmla="*/ 18992850 w 19069593"/>
              <a:gd name="connsiteY97" fmla="*/ 1981200 h 5351574"/>
              <a:gd name="connsiteX98" fmla="*/ 18878550 w 19069593"/>
              <a:gd name="connsiteY98" fmla="*/ 2266950 h 5351574"/>
              <a:gd name="connsiteX99" fmla="*/ 18802350 w 19069593"/>
              <a:gd name="connsiteY99" fmla="*/ 2724150 h 5351574"/>
              <a:gd name="connsiteX100" fmla="*/ 18763364 w 19069593"/>
              <a:gd name="connsiteY100" fmla="*/ 3062177 h 5351574"/>
              <a:gd name="connsiteX101" fmla="*/ 18617609 w 19069593"/>
              <a:gd name="connsiteY101" fmla="*/ 3168059 h 5351574"/>
              <a:gd name="connsiteX102" fmla="*/ 18490019 w 19069593"/>
              <a:gd name="connsiteY102" fmla="*/ 3360332 h 5351574"/>
              <a:gd name="connsiteX103" fmla="*/ 18402300 w 19069593"/>
              <a:gd name="connsiteY103" fmla="*/ 3638550 h 5351574"/>
              <a:gd name="connsiteX104" fmla="*/ 18497550 w 19069593"/>
              <a:gd name="connsiteY104" fmla="*/ 3752850 h 5351574"/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294715 w 19069593"/>
              <a:gd name="connsiteY9" fmla="*/ 746340 h 5351574"/>
              <a:gd name="connsiteX10" fmla="*/ 3886200 w 19069593"/>
              <a:gd name="connsiteY10" fmla="*/ 647700 h 5351574"/>
              <a:gd name="connsiteX11" fmla="*/ 4895850 w 19069593"/>
              <a:gd name="connsiteY11" fmla="*/ 853977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905750 w 19069593"/>
              <a:gd name="connsiteY16" fmla="*/ 1809750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405247 w 19069593"/>
              <a:gd name="connsiteY84" fmla="*/ 2009553 h 5351574"/>
              <a:gd name="connsiteX85" fmla="*/ 15653784 w 19069593"/>
              <a:gd name="connsiteY85" fmla="*/ 1946202 h 5351574"/>
              <a:gd name="connsiteX86" fmla="*/ 15986051 w 19069593"/>
              <a:gd name="connsiteY86" fmla="*/ 1939999 h 5351574"/>
              <a:gd name="connsiteX87" fmla="*/ 16230600 w 19069593"/>
              <a:gd name="connsiteY87" fmla="*/ 1905000 h 5351574"/>
              <a:gd name="connsiteX88" fmla="*/ 16821150 w 19069593"/>
              <a:gd name="connsiteY88" fmla="*/ 1943100 h 5351574"/>
              <a:gd name="connsiteX89" fmla="*/ 17164050 w 19069593"/>
              <a:gd name="connsiteY89" fmla="*/ 1905000 h 5351574"/>
              <a:gd name="connsiteX90" fmla="*/ 17373600 w 19069593"/>
              <a:gd name="connsiteY90" fmla="*/ 1981200 h 5351574"/>
              <a:gd name="connsiteX91" fmla="*/ 17659350 w 19069593"/>
              <a:gd name="connsiteY91" fmla="*/ 1847850 h 5351574"/>
              <a:gd name="connsiteX92" fmla="*/ 18135600 w 19069593"/>
              <a:gd name="connsiteY92" fmla="*/ 1771650 h 5351574"/>
              <a:gd name="connsiteX93" fmla="*/ 18440400 w 19069593"/>
              <a:gd name="connsiteY93" fmla="*/ 1600200 h 5351574"/>
              <a:gd name="connsiteX94" fmla="*/ 18649950 w 19069593"/>
              <a:gd name="connsiteY94" fmla="*/ 1504950 h 5351574"/>
              <a:gd name="connsiteX95" fmla="*/ 18954750 w 19069593"/>
              <a:gd name="connsiteY95" fmla="*/ 1485900 h 5351574"/>
              <a:gd name="connsiteX96" fmla="*/ 19069050 w 19069593"/>
              <a:gd name="connsiteY96" fmla="*/ 1676400 h 5351574"/>
              <a:gd name="connsiteX97" fmla="*/ 18992850 w 19069593"/>
              <a:gd name="connsiteY97" fmla="*/ 1981200 h 5351574"/>
              <a:gd name="connsiteX98" fmla="*/ 18878550 w 19069593"/>
              <a:gd name="connsiteY98" fmla="*/ 2266950 h 5351574"/>
              <a:gd name="connsiteX99" fmla="*/ 18802350 w 19069593"/>
              <a:gd name="connsiteY99" fmla="*/ 2724150 h 5351574"/>
              <a:gd name="connsiteX100" fmla="*/ 18763364 w 19069593"/>
              <a:gd name="connsiteY100" fmla="*/ 3062177 h 5351574"/>
              <a:gd name="connsiteX101" fmla="*/ 18617609 w 19069593"/>
              <a:gd name="connsiteY101" fmla="*/ 3168059 h 5351574"/>
              <a:gd name="connsiteX102" fmla="*/ 18490019 w 19069593"/>
              <a:gd name="connsiteY102" fmla="*/ 3360332 h 5351574"/>
              <a:gd name="connsiteX103" fmla="*/ 18402300 w 19069593"/>
              <a:gd name="connsiteY103" fmla="*/ 3638550 h 5351574"/>
              <a:gd name="connsiteX104" fmla="*/ 18497550 w 19069593"/>
              <a:gd name="connsiteY104" fmla="*/ 3752850 h 5351574"/>
              <a:gd name="connsiteX0" fmla="*/ 0 w 19069593"/>
              <a:gd name="connsiteY0" fmla="*/ 0 h 5351574"/>
              <a:gd name="connsiteX1" fmla="*/ 342900 w 19069593"/>
              <a:gd name="connsiteY1" fmla="*/ 304800 h 5351574"/>
              <a:gd name="connsiteX2" fmla="*/ 704850 w 19069593"/>
              <a:gd name="connsiteY2" fmla="*/ 895350 h 5351574"/>
              <a:gd name="connsiteX3" fmla="*/ 1009650 w 19069593"/>
              <a:gd name="connsiteY3" fmla="*/ 1009650 h 5351574"/>
              <a:gd name="connsiteX4" fmla="*/ 1276350 w 19069593"/>
              <a:gd name="connsiteY4" fmla="*/ 895350 h 5351574"/>
              <a:gd name="connsiteX5" fmla="*/ 1657350 w 19069593"/>
              <a:gd name="connsiteY5" fmla="*/ 742950 h 5351574"/>
              <a:gd name="connsiteX6" fmla="*/ 2152650 w 19069593"/>
              <a:gd name="connsiteY6" fmla="*/ 1123950 h 5351574"/>
              <a:gd name="connsiteX7" fmla="*/ 2628900 w 19069593"/>
              <a:gd name="connsiteY7" fmla="*/ 1238250 h 5351574"/>
              <a:gd name="connsiteX8" fmla="*/ 2990850 w 19069593"/>
              <a:gd name="connsiteY8" fmla="*/ 933450 h 5351574"/>
              <a:gd name="connsiteX9" fmla="*/ 3294715 w 19069593"/>
              <a:gd name="connsiteY9" fmla="*/ 746340 h 5351574"/>
              <a:gd name="connsiteX10" fmla="*/ 3886200 w 19069593"/>
              <a:gd name="connsiteY10" fmla="*/ 647700 h 5351574"/>
              <a:gd name="connsiteX11" fmla="*/ 4895850 w 19069593"/>
              <a:gd name="connsiteY11" fmla="*/ 853977 h 5351574"/>
              <a:gd name="connsiteX12" fmla="*/ 5524500 w 19069593"/>
              <a:gd name="connsiteY12" fmla="*/ 1028700 h 5351574"/>
              <a:gd name="connsiteX13" fmla="*/ 6172200 w 19069593"/>
              <a:gd name="connsiteY13" fmla="*/ 1085850 h 5351574"/>
              <a:gd name="connsiteX14" fmla="*/ 6686550 w 19069593"/>
              <a:gd name="connsiteY14" fmla="*/ 1200150 h 5351574"/>
              <a:gd name="connsiteX15" fmla="*/ 7239000 w 19069593"/>
              <a:gd name="connsiteY15" fmla="*/ 1409700 h 5351574"/>
              <a:gd name="connsiteX16" fmla="*/ 7894530 w 19069593"/>
              <a:gd name="connsiteY16" fmla="*/ 1871458 h 5351574"/>
              <a:gd name="connsiteX17" fmla="*/ 8420100 w 19069593"/>
              <a:gd name="connsiteY17" fmla="*/ 2133600 h 5351574"/>
              <a:gd name="connsiteX18" fmla="*/ 8705850 w 19069593"/>
              <a:gd name="connsiteY18" fmla="*/ 2076450 h 5351574"/>
              <a:gd name="connsiteX19" fmla="*/ 8972550 w 19069593"/>
              <a:gd name="connsiteY19" fmla="*/ 2019300 h 5351574"/>
              <a:gd name="connsiteX20" fmla="*/ 9067800 w 19069593"/>
              <a:gd name="connsiteY20" fmla="*/ 2362200 h 5351574"/>
              <a:gd name="connsiteX21" fmla="*/ 9067800 w 19069593"/>
              <a:gd name="connsiteY21" fmla="*/ 3105150 h 5351574"/>
              <a:gd name="connsiteX22" fmla="*/ 9067800 w 19069593"/>
              <a:gd name="connsiteY22" fmla="*/ 3695700 h 5351574"/>
              <a:gd name="connsiteX23" fmla="*/ 8972550 w 19069593"/>
              <a:gd name="connsiteY23" fmla="*/ 4057650 h 5351574"/>
              <a:gd name="connsiteX24" fmla="*/ 8896350 w 19069593"/>
              <a:gd name="connsiteY24" fmla="*/ 4362450 h 5351574"/>
              <a:gd name="connsiteX25" fmla="*/ 9182100 w 19069593"/>
              <a:gd name="connsiteY25" fmla="*/ 4248150 h 5351574"/>
              <a:gd name="connsiteX26" fmla="*/ 9315450 w 19069593"/>
              <a:gd name="connsiteY26" fmla="*/ 4000500 h 5351574"/>
              <a:gd name="connsiteX27" fmla="*/ 9334500 w 19069593"/>
              <a:gd name="connsiteY27" fmla="*/ 3695700 h 5351574"/>
              <a:gd name="connsiteX28" fmla="*/ 9410700 w 19069593"/>
              <a:gd name="connsiteY28" fmla="*/ 3486150 h 5351574"/>
              <a:gd name="connsiteX29" fmla="*/ 9601200 w 19069593"/>
              <a:gd name="connsiteY29" fmla="*/ 3314700 h 5351574"/>
              <a:gd name="connsiteX30" fmla="*/ 9620250 w 19069593"/>
              <a:gd name="connsiteY30" fmla="*/ 3067050 h 5351574"/>
              <a:gd name="connsiteX31" fmla="*/ 9734550 w 19069593"/>
              <a:gd name="connsiteY31" fmla="*/ 3028950 h 5351574"/>
              <a:gd name="connsiteX32" fmla="*/ 9963150 w 19069593"/>
              <a:gd name="connsiteY32" fmla="*/ 2990850 h 5351574"/>
              <a:gd name="connsiteX33" fmla="*/ 10115550 w 19069593"/>
              <a:gd name="connsiteY33" fmla="*/ 3067050 h 5351574"/>
              <a:gd name="connsiteX34" fmla="*/ 10134600 w 19069593"/>
              <a:gd name="connsiteY34" fmla="*/ 3276600 h 5351574"/>
              <a:gd name="connsiteX35" fmla="*/ 10153650 w 19069593"/>
              <a:gd name="connsiteY35" fmla="*/ 3409950 h 5351574"/>
              <a:gd name="connsiteX36" fmla="*/ 10134600 w 19069593"/>
              <a:gd name="connsiteY36" fmla="*/ 3695700 h 5351574"/>
              <a:gd name="connsiteX37" fmla="*/ 10306050 w 19069593"/>
              <a:gd name="connsiteY37" fmla="*/ 3848100 h 5351574"/>
              <a:gd name="connsiteX38" fmla="*/ 10477500 w 19069593"/>
              <a:gd name="connsiteY38" fmla="*/ 3905250 h 5351574"/>
              <a:gd name="connsiteX39" fmla="*/ 10458450 w 19069593"/>
              <a:gd name="connsiteY39" fmla="*/ 4210050 h 5351574"/>
              <a:gd name="connsiteX40" fmla="*/ 10458450 w 19069593"/>
              <a:gd name="connsiteY40" fmla="*/ 4362450 h 5351574"/>
              <a:gd name="connsiteX41" fmla="*/ 10687050 w 19069593"/>
              <a:gd name="connsiteY41" fmla="*/ 4400550 h 5351574"/>
              <a:gd name="connsiteX42" fmla="*/ 10991850 w 19069593"/>
              <a:gd name="connsiteY42" fmla="*/ 4229100 h 5351574"/>
              <a:gd name="connsiteX43" fmla="*/ 11372850 w 19069593"/>
              <a:gd name="connsiteY43" fmla="*/ 4191000 h 5351574"/>
              <a:gd name="connsiteX44" fmla="*/ 11468100 w 19069593"/>
              <a:gd name="connsiteY44" fmla="*/ 4076700 h 5351574"/>
              <a:gd name="connsiteX45" fmla="*/ 11391900 w 19069593"/>
              <a:gd name="connsiteY45" fmla="*/ 3848100 h 5351574"/>
              <a:gd name="connsiteX46" fmla="*/ 11182350 w 19069593"/>
              <a:gd name="connsiteY46" fmla="*/ 3714750 h 5351574"/>
              <a:gd name="connsiteX47" fmla="*/ 10953750 w 19069593"/>
              <a:gd name="connsiteY47" fmla="*/ 3581400 h 5351574"/>
              <a:gd name="connsiteX48" fmla="*/ 10820400 w 19069593"/>
              <a:gd name="connsiteY48" fmla="*/ 3295650 h 5351574"/>
              <a:gd name="connsiteX49" fmla="*/ 10725150 w 19069593"/>
              <a:gd name="connsiteY49" fmla="*/ 3067050 h 5351574"/>
              <a:gd name="connsiteX50" fmla="*/ 10610850 w 19069593"/>
              <a:gd name="connsiteY50" fmla="*/ 2933700 h 5351574"/>
              <a:gd name="connsiteX51" fmla="*/ 10325100 w 19069593"/>
              <a:gd name="connsiteY51" fmla="*/ 2686050 h 5351574"/>
              <a:gd name="connsiteX52" fmla="*/ 9963150 w 19069593"/>
              <a:gd name="connsiteY52" fmla="*/ 2476500 h 5351574"/>
              <a:gd name="connsiteX53" fmla="*/ 9886950 w 19069593"/>
              <a:gd name="connsiteY53" fmla="*/ 2228850 h 5351574"/>
              <a:gd name="connsiteX54" fmla="*/ 9810750 w 19069593"/>
              <a:gd name="connsiteY54" fmla="*/ 2038350 h 5351574"/>
              <a:gd name="connsiteX55" fmla="*/ 9906000 w 19069593"/>
              <a:gd name="connsiteY55" fmla="*/ 1771650 h 5351574"/>
              <a:gd name="connsiteX56" fmla="*/ 10001250 w 19069593"/>
              <a:gd name="connsiteY56" fmla="*/ 1485900 h 5351574"/>
              <a:gd name="connsiteX57" fmla="*/ 10172700 w 19069593"/>
              <a:gd name="connsiteY57" fmla="*/ 1390650 h 5351574"/>
              <a:gd name="connsiteX58" fmla="*/ 10687050 w 19069593"/>
              <a:gd name="connsiteY58" fmla="*/ 1390650 h 5351574"/>
              <a:gd name="connsiteX59" fmla="*/ 11544300 w 19069593"/>
              <a:gd name="connsiteY59" fmla="*/ 1485900 h 5351574"/>
              <a:gd name="connsiteX60" fmla="*/ 12287250 w 19069593"/>
              <a:gd name="connsiteY60" fmla="*/ 1524000 h 5351574"/>
              <a:gd name="connsiteX61" fmla="*/ 13030200 w 19069593"/>
              <a:gd name="connsiteY61" fmla="*/ 1504950 h 5351574"/>
              <a:gd name="connsiteX62" fmla="*/ 13544550 w 19069593"/>
              <a:gd name="connsiteY62" fmla="*/ 1543050 h 5351574"/>
              <a:gd name="connsiteX63" fmla="*/ 13792200 w 19069593"/>
              <a:gd name="connsiteY63" fmla="*/ 1619250 h 5351574"/>
              <a:gd name="connsiteX64" fmla="*/ 13830300 w 19069593"/>
              <a:gd name="connsiteY64" fmla="*/ 1885950 h 5351574"/>
              <a:gd name="connsiteX65" fmla="*/ 13906500 w 19069593"/>
              <a:gd name="connsiteY65" fmla="*/ 2419350 h 5351574"/>
              <a:gd name="connsiteX66" fmla="*/ 14001750 w 19069593"/>
              <a:gd name="connsiteY66" fmla="*/ 2933700 h 5351574"/>
              <a:gd name="connsiteX67" fmla="*/ 14173200 w 19069593"/>
              <a:gd name="connsiteY67" fmla="*/ 3352800 h 5351574"/>
              <a:gd name="connsiteX68" fmla="*/ 14287500 w 19069593"/>
              <a:gd name="connsiteY68" fmla="*/ 3638550 h 5351574"/>
              <a:gd name="connsiteX69" fmla="*/ 14611350 w 19069593"/>
              <a:gd name="connsiteY69" fmla="*/ 3867150 h 5351574"/>
              <a:gd name="connsiteX70" fmla="*/ 14706600 w 19069593"/>
              <a:gd name="connsiteY70" fmla="*/ 4400550 h 5351574"/>
              <a:gd name="connsiteX71" fmla="*/ 14763750 w 19069593"/>
              <a:gd name="connsiteY71" fmla="*/ 4933950 h 5351574"/>
              <a:gd name="connsiteX72" fmla="*/ 14954250 w 19069593"/>
              <a:gd name="connsiteY72" fmla="*/ 5257800 h 5351574"/>
              <a:gd name="connsiteX73" fmla="*/ 15240000 w 19069593"/>
              <a:gd name="connsiteY73" fmla="*/ 5334000 h 5351574"/>
              <a:gd name="connsiteX74" fmla="*/ 15392400 w 19069593"/>
              <a:gd name="connsiteY74" fmla="*/ 4972050 h 5351574"/>
              <a:gd name="connsiteX75" fmla="*/ 15487650 w 19069593"/>
              <a:gd name="connsiteY75" fmla="*/ 4667250 h 5351574"/>
              <a:gd name="connsiteX76" fmla="*/ 15544800 w 19069593"/>
              <a:gd name="connsiteY76" fmla="*/ 4552950 h 5351574"/>
              <a:gd name="connsiteX77" fmla="*/ 15811500 w 19069593"/>
              <a:gd name="connsiteY77" fmla="*/ 4457700 h 5351574"/>
              <a:gd name="connsiteX78" fmla="*/ 15830550 w 19069593"/>
              <a:gd name="connsiteY78" fmla="*/ 4210050 h 5351574"/>
              <a:gd name="connsiteX79" fmla="*/ 15544800 w 19069593"/>
              <a:gd name="connsiteY79" fmla="*/ 3848100 h 5351574"/>
              <a:gd name="connsiteX80" fmla="*/ 15392400 w 19069593"/>
              <a:gd name="connsiteY80" fmla="*/ 3638550 h 5351574"/>
              <a:gd name="connsiteX81" fmla="*/ 15163800 w 19069593"/>
              <a:gd name="connsiteY81" fmla="*/ 2990850 h 5351574"/>
              <a:gd name="connsiteX82" fmla="*/ 15125700 w 19069593"/>
              <a:gd name="connsiteY82" fmla="*/ 2686050 h 5351574"/>
              <a:gd name="connsiteX83" fmla="*/ 15163800 w 19069593"/>
              <a:gd name="connsiteY83" fmla="*/ 2305050 h 5351574"/>
              <a:gd name="connsiteX84" fmla="*/ 15405247 w 19069593"/>
              <a:gd name="connsiteY84" fmla="*/ 2009553 h 5351574"/>
              <a:gd name="connsiteX85" fmla="*/ 15653784 w 19069593"/>
              <a:gd name="connsiteY85" fmla="*/ 1946202 h 5351574"/>
              <a:gd name="connsiteX86" fmla="*/ 15986051 w 19069593"/>
              <a:gd name="connsiteY86" fmla="*/ 1939999 h 5351574"/>
              <a:gd name="connsiteX87" fmla="*/ 16230600 w 19069593"/>
              <a:gd name="connsiteY87" fmla="*/ 1905000 h 5351574"/>
              <a:gd name="connsiteX88" fmla="*/ 16821150 w 19069593"/>
              <a:gd name="connsiteY88" fmla="*/ 1943100 h 5351574"/>
              <a:gd name="connsiteX89" fmla="*/ 17164050 w 19069593"/>
              <a:gd name="connsiteY89" fmla="*/ 1905000 h 5351574"/>
              <a:gd name="connsiteX90" fmla="*/ 17373600 w 19069593"/>
              <a:gd name="connsiteY90" fmla="*/ 1981200 h 5351574"/>
              <a:gd name="connsiteX91" fmla="*/ 17659350 w 19069593"/>
              <a:gd name="connsiteY91" fmla="*/ 1847850 h 5351574"/>
              <a:gd name="connsiteX92" fmla="*/ 18135600 w 19069593"/>
              <a:gd name="connsiteY92" fmla="*/ 1771650 h 5351574"/>
              <a:gd name="connsiteX93" fmla="*/ 18440400 w 19069593"/>
              <a:gd name="connsiteY93" fmla="*/ 1600200 h 5351574"/>
              <a:gd name="connsiteX94" fmla="*/ 18649950 w 19069593"/>
              <a:gd name="connsiteY94" fmla="*/ 1504950 h 5351574"/>
              <a:gd name="connsiteX95" fmla="*/ 18954750 w 19069593"/>
              <a:gd name="connsiteY95" fmla="*/ 1485900 h 5351574"/>
              <a:gd name="connsiteX96" fmla="*/ 19069050 w 19069593"/>
              <a:gd name="connsiteY96" fmla="*/ 1676400 h 5351574"/>
              <a:gd name="connsiteX97" fmla="*/ 18992850 w 19069593"/>
              <a:gd name="connsiteY97" fmla="*/ 1981200 h 5351574"/>
              <a:gd name="connsiteX98" fmla="*/ 18878550 w 19069593"/>
              <a:gd name="connsiteY98" fmla="*/ 2266950 h 5351574"/>
              <a:gd name="connsiteX99" fmla="*/ 18802350 w 19069593"/>
              <a:gd name="connsiteY99" fmla="*/ 2724150 h 5351574"/>
              <a:gd name="connsiteX100" fmla="*/ 18763364 w 19069593"/>
              <a:gd name="connsiteY100" fmla="*/ 3062177 h 5351574"/>
              <a:gd name="connsiteX101" fmla="*/ 18617609 w 19069593"/>
              <a:gd name="connsiteY101" fmla="*/ 3168059 h 5351574"/>
              <a:gd name="connsiteX102" fmla="*/ 18490019 w 19069593"/>
              <a:gd name="connsiteY102" fmla="*/ 3360332 h 5351574"/>
              <a:gd name="connsiteX103" fmla="*/ 18402300 w 19069593"/>
              <a:gd name="connsiteY103" fmla="*/ 3638550 h 5351574"/>
              <a:gd name="connsiteX104" fmla="*/ 18497550 w 19069593"/>
              <a:gd name="connsiteY104" fmla="*/ 3752850 h 535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9069593" h="5351574">
                <a:moveTo>
                  <a:pt x="0" y="0"/>
                </a:moveTo>
                <a:cubicBezTo>
                  <a:pt x="112712" y="77787"/>
                  <a:pt x="225425" y="155575"/>
                  <a:pt x="342900" y="304800"/>
                </a:cubicBezTo>
                <a:cubicBezTo>
                  <a:pt x="460375" y="454025"/>
                  <a:pt x="593725" y="777875"/>
                  <a:pt x="704850" y="895350"/>
                </a:cubicBezTo>
                <a:cubicBezTo>
                  <a:pt x="815975" y="1012825"/>
                  <a:pt x="914400" y="1009650"/>
                  <a:pt x="1009650" y="1009650"/>
                </a:cubicBezTo>
                <a:cubicBezTo>
                  <a:pt x="1104900" y="1009650"/>
                  <a:pt x="1168400" y="939800"/>
                  <a:pt x="1276350" y="895350"/>
                </a:cubicBezTo>
                <a:cubicBezTo>
                  <a:pt x="1384300" y="850900"/>
                  <a:pt x="1511300" y="704850"/>
                  <a:pt x="1657350" y="742950"/>
                </a:cubicBezTo>
                <a:cubicBezTo>
                  <a:pt x="1803400" y="781050"/>
                  <a:pt x="1990725" y="1041400"/>
                  <a:pt x="2152650" y="1123950"/>
                </a:cubicBezTo>
                <a:cubicBezTo>
                  <a:pt x="2314575" y="1206500"/>
                  <a:pt x="2489200" y="1270000"/>
                  <a:pt x="2628900" y="1238250"/>
                </a:cubicBezTo>
                <a:cubicBezTo>
                  <a:pt x="2768600" y="1206500"/>
                  <a:pt x="2879881" y="1015435"/>
                  <a:pt x="2990850" y="933450"/>
                </a:cubicBezTo>
                <a:cubicBezTo>
                  <a:pt x="3101819" y="851465"/>
                  <a:pt x="3145490" y="793965"/>
                  <a:pt x="3294715" y="746340"/>
                </a:cubicBezTo>
                <a:cubicBezTo>
                  <a:pt x="3443940" y="698715"/>
                  <a:pt x="3619344" y="629760"/>
                  <a:pt x="3886200" y="647700"/>
                </a:cubicBezTo>
                <a:cubicBezTo>
                  <a:pt x="4153056" y="665640"/>
                  <a:pt x="4622800" y="790477"/>
                  <a:pt x="4895850" y="853977"/>
                </a:cubicBezTo>
                <a:cubicBezTo>
                  <a:pt x="5168900" y="917477"/>
                  <a:pt x="5311775" y="990055"/>
                  <a:pt x="5524500" y="1028700"/>
                </a:cubicBezTo>
                <a:cubicBezTo>
                  <a:pt x="5737225" y="1067346"/>
                  <a:pt x="5978525" y="1057275"/>
                  <a:pt x="6172200" y="1085850"/>
                </a:cubicBezTo>
                <a:cubicBezTo>
                  <a:pt x="6365875" y="1114425"/>
                  <a:pt x="6508750" y="1146175"/>
                  <a:pt x="6686550" y="1200150"/>
                </a:cubicBezTo>
                <a:cubicBezTo>
                  <a:pt x="6864350" y="1254125"/>
                  <a:pt x="7037670" y="1297815"/>
                  <a:pt x="7239000" y="1409700"/>
                </a:cubicBezTo>
                <a:cubicBezTo>
                  <a:pt x="7440330" y="1521585"/>
                  <a:pt x="7697680" y="1750808"/>
                  <a:pt x="7894530" y="1871458"/>
                </a:cubicBezTo>
                <a:cubicBezTo>
                  <a:pt x="8091380" y="1992108"/>
                  <a:pt x="8284880" y="2099435"/>
                  <a:pt x="8420100" y="2133600"/>
                </a:cubicBezTo>
                <a:cubicBezTo>
                  <a:pt x="8555320" y="2167765"/>
                  <a:pt x="8705850" y="2076450"/>
                  <a:pt x="8705850" y="2076450"/>
                </a:cubicBezTo>
                <a:cubicBezTo>
                  <a:pt x="8797925" y="2057400"/>
                  <a:pt x="8912225" y="1971675"/>
                  <a:pt x="8972550" y="2019300"/>
                </a:cubicBezTo>
                <a:cubicBezTo>
                  <a:pt x="9032875" y="2066925"/>
                  <a:pt x="9051925" y="2181225"/>
                  <a:pt x="9067800" y="2362200"/>
                </a:cubicBezTo>
                <a:cubicBezTo>
                  <a:pt x="9083675" y="2543175"/>
                  <a:pt x="9067800" y="3105150"/>
                  <a:pt x="9067800" y="3105150"/>
                </a:cubicBezTo>
                <a:cubicBezTo>
                  <a:pt x="9067800" y="3327400"/>
                  <a:pt x="9083675" y="3536950"/>
                  <a:pt x="9067800" y="3695700"/>
                </a:cubicBezTo>
                <a:cubicBezTo>
                  <a:pt x="9051925" y="3854450"/>
                  <a:pt x="9001125" y="3946525"/>
                  <a:pt x="8972550" y="4057650"/>
                </a:cubicBezTo>
                <a:cubicBezTo>
                  <a:pt x="8943975" y="4168775"/>
                  <a:pt x="8861425" y="4330700"/>
                  <a:pt x="8896350" y="4362450"/>
                </a:cubicBezTo>
                <a:cubicBezTo>
                  <a:pt x="8931275" y="4394200"/>
                  <a:pt x="9112250" y="4308475"/>
                  <a:pt x="9182100" y="4248150"/>
                </a:cubicBezTo>
                <a:cubicBezTo>
                  <a:pt x="9251950" y="4187825"/>
                  <a:pt x="9290050" y="4092575"/>
                  <a:pt x="9315450" y="4000500"/>
                </a:cubicBezTo>
                <a:cubicBezTo>
                  <a:pt x="9340850" y="3908425"/>
                  <a:pt x="9318625" y="3781425"/>
                  <a:pt x="9334500" y="3695700"/>
                </a:cubicBezTo>
                <a:cubicBezTo>
                  <a:pt x="9350375" y="3609975"/>
                  <a:pt x="9366250" y="3549650"/>
                  <a:pt x="9410700" y="3486150"/>
                </a:cubicBezTo>
                <a:cubicBezTo>
                  <a:pt x="9455150" y="3422650"/>
                  <a:pt x="9566275" y="3384550"/>
                  <a:pt x="9601200" y="3314700"/>
                </a:cubicBezTo>
                <a:cubicBezTo>
                  <a:pt x="9636125" y="3244850"/>
                  <a:pt x="9620250" y="3067050"/>
                  <a:pt x="9620250" y="3067050"/>
                </a:cubicBezTo>
                <a:cubicBezTo>
                  <a:pt x="9642475" y="3019425"/>
                  <a:pt x="9677400" y="3041650"/>
                  <a:pt x="9734550" y="3028950"/>
                </a:cubicBezTo>
                <a:cubicBezTo>
                  <a:pt x="9791700" y="3016250"/>
                  <a:pt x="9899650" y="2984500"/>
                  <a:pt x="9963150" y="2990850"/>
                </a:cubicBezTo>
                <a:cubicBezTo>
                  <a:pt x="10026650" y="2997200"/>
                  <a:pt x="10086975" y="3019425"/>
                  <a:pt x="10115550" y="3067050"/>
                </a:cubicBezTo>
                <a:cubicBezTo>
                  <a:pt x="10144125" y="3114675"/>
                  <a:pt x="10128250" y="3219450"/>
                  <a:pt x="10134600" y="3276600"/>
                </a:cubicBezTo>
                <a:cubicBezTo>
                  <a:pt x="10140950" y="3333750"/>
                  <a:pt x="10153650" y="3340100"/>
                  <a:pt x="10153650" y="3409950"/>
                </a:cubicBezTo>
                <a:cubicBezTo>
                  <a:pt x="10153650" y="3479800"/>
                  <a:pt x="10109200" y="3622675"/>
                  <a:pt x="10134600" y="3695700"/>
                </a:cubicBezTo>
                <a:cubicBezTo>
                  <a:pt x="10160000" y="3768725"/>
                  <a:pt x="10248900" y="3813175"/>
                  <a:pt x="10306050" y="3848100"/>
                </a:cubicBezTo>
                <a:cubicBezTo>
                  <a:pt x="10363200" y="3883025"/>
                  <a:pt x="10452100" y="3844925"/>
                  <a:pt x="10477500" y="3905250"/>
                </a:cubicBezTo>
                <a:cubicBezTo>
                  <a:pt x="10502900" y="3965575"/>
                  <a:pt x="10461625" y="4133850"/>
                  <a:pt x="10458450" y="4210050"/>
                </a:cubicBezTo>
                <a:cubicBezTo>
                  <a:pt x="10455275" y="4286250"/>
                  <a:pt x="10420350" y="4330700"/>
                  <a:pt x="10458450" y="4362450"/>
                </a:cubicBezTo>
                <a:cubicBezTo>
                  <a:pt x="10496550" y="4394200"/>
                  <a:pt x="10598150" y="4422775"/>
                  <a:pt x="10687050" y="4400550"/>
                </a:cubicBezTo>
                <a:cubicBezTo>
                  <a:pt x="10775950" y="4378325"/>
                  <a:pt x="10877550" y="4264025"/>
                  <a:pt x="10991850" y="4229100"/>
                </a:cubicBezTo>
                <a:cubicBezTo>
                  <a:pt x="11106150" y="4194175"/>
                  <a:pt x="11293475" y="4216400"/>
                  <a:pt x="11372850" y="4191000"/>
                </a:cubicBezTo>
                <a:cubicBezTo>
                  <a:pt x="11452225" y="4165600"/>
                  <a:pt x="11464925" y="4133850"/>
                  <a:pt x="11468100" y="4076700"/>
                </a:cubicBezTo>
                <a:cubicBezTo>
                  <a:pt x="11471275" y="4019550"/>
                  <a:pt x="11439525" y="3908425"/>
                  <a:pt x="11391900" y="3848100"/>
                </a:cubicBezTo>
                <a:cubicBezTo>
                  <a:pt x="11344275" y="3787775"/>
                  <a:pt x="11255375" y="3759200"/>
                  <a:pt x="11182350" y="3714750"/>
                </a:cubicBezTo>
                <a:cubicBezTo>
                  <a:pt x="11109325" y="3670300"/>
                  <a:pt x="11014075" y="3651250"/>
                  <a:pt x="10953750" y="3581400"/>
                </a:cubicBezTo>
                <a:cubicBezTo>
                  <a:pt x="10893425" y="3511550"/>
                  <a:pt x="10858500" y="3381375"/>
                  <a:pt x="10820400" y="3295650"/>
                </a:cubicBezTo>
                <a:cubicBezTo>
                  <a:pt x="10782300" y="3209925"/>
                  <a:pt x="10760075" y="3127375"/>
                  <a:pt x="10725150" y="3067050"/>
                </a:cubicBezTo>
                <a:cubicBezTo>
                  <a:pt x="10690225" y="3006725"/>
                  <a:pt x="10677525" y="2997200"/>
                  <a:pt x="10610850" y="2933700"/>
                </a:cubicBezTo>
                <a:cubicBezTo>
                  <a:pt x="10544175" y="2870200"/>
                  <a:pt x="10433050" y="2762250"/>
                  <a:pt x="10325100" y="2686050"/>
                </a:cubicBezTo>
                <a:cubicBezTo>
                  <a:pt x="10217150" y="2609850"/>
                  <a:pt x="10036175" y="2552700"/>
                  <a:pt x="9963150" y="2476500"/>
                </a:cubicBezTo>
                <a:cubicBezTo>
                  <a:pt x="9890125" y="2400300"/>
                  <a:pt x="9912350" y="2301875"/>
                  <a:pt x="9886950" y="2228850"/>
                </a:cubicBezTo>
                <a:cubicBezTo>
                  <a:pt x="9861550" y="2155825"/>
                  <a:pt x="9807575" y="2114550"/>
                  <a:pt x="9810750" y="2038350"/>
                </a:cubicBezTo>
                <a:cubicBezTo>
                  <a:pt x="9813925" y="1962150"/>
                  <a:pt x="9874250" y="1863725"/>
                  <a:pt x="9906000" y="1771650"/>
                </a:cubicBezTo>
                <a:cubicBezTo>
                  <a:pt x="9937750" y="1679575"/>
                  <a:pt x="9956800" y="1549400"/>
                  <a:pt x="10001250" y="1485900"/>
                </a:cubicBezTo>
                <a:cubicBezTo>
                  <a:pt x="10045700" y="1422400"/>
                  <a:pt x="10058400" y="1406525"/>
                  <a:pt x="10172700" y="1390650"/>
                </a:cubicBezTo>
                <a:cubicBezTo>
                  <a:pt x="10287000" y="1374775"/>
                  <a:pt x="10458450" y="1374775"/>
                  <a:pt x="10687050" y="1390650"/>
                </a:cubicBezTo>
                <a:cubicBezTo>
                  <a:pt x="10915650" y="1406525"/>
                  <a:pt x="11277600" y="1463675"/>
                  <a:pt x="11544300" y="1485900"/>
                </a:cubicBezTo>
                <a:cubicBezTo>
                  <a:pt x="11811000" y="1508125"/>
                  <a:pt x="12039600" y="1520825"/>
                  <a:pt x="12287250" y="1524000"/>
                </a:cubicBezTo>
                <a:cubicBezTo>
                  <a:pt x="12534900" y="1527175"/>
                  <a:pt x="12820650" y="1501775"/>
                  <a:pt x="13030200" y="1504950"/>
                </a:cubicBezTo>
                <a:cubicBezTo>
                  <a:pt x="13239750" y="1508125"/>
                  <a:pt x="13417550" y="1524000"/>
                  <a:pt x="13544550" y="1543050"/>
                </a:cubicBezTo>
                <a:cubicBezTo>
                  <a:pt x="13671550" y="1562100"/>
                  <a:pt x="13744575" y="1562100"/>
                  <a:pt x="13792200" y="1619250"/>
                </a:cubicBezTo>
                <a:cubicBezTo>
                  <a:pt x="13839825" y="1676400"/>
                  <a:pt x="13830300" y="1885950"/>
                  <a:pt x="13830300" y="1885950"/>
                </a:cubicBezTo>
                <a:cubicBezTo>
                  <a:pt x="13849350" y="2019300"/>
                  <a:pt x="13877925" y="2244725"/>
                  <a:pt x="13906500" y="2419350"/>
                </a:cubicBezTo>
                <a:cubicBezTo>
                  <a:pt x="13935075" y="2593975"/>
                  <a:pt x="13957300" y="2778125"/>
                  <a:pt x="14001750" y="2933700"/>
                </a:cubicBezTo>
                <a:cubicBezTo>
                  <a:pt x="14046200" y="3089275"/>
                  <a:pt x="14125575" y="3235325"/>
                  <a:pt x="14173200" y="3352800"/>
                </a:cubicBezTo>
                <a:cubicBezTo>
                  <a:pt x="14220825" y="3470275"/>
                  <a:pt x="14214475" y="3552825"/>
                  <a:pt x="14287500" y="3638550"/>
                </a:cubicBezTo>
                <a:cubicBezTo>
                  <a:pt x="14360525" y="3724275"/>
                  <a:pt x="14541500" y="3740150"/>
                  <a:pt x="14611350" y="3867150"/>
                </a:cubicBezTo>
                <a:cubicBezTo>
                  <a:pt x="14681200" y="3994150"/>
                  <a:pt x="14681200" y="4222750"/>
                  <a:pt x="14706600" y="4400550"/>
                </a:cubicBezTo>
                <a:cubicBezTo>
                  <a:pt x="14732000" y="4578350"/>
                  <a:pt x="14722475" y="4791075"/>
                  <a:pt x="14763750" y="4933950"/>
                </a:cubicBezTo>
                <a:cubicBezTo>
                  <a:pt x="14805025" y="5076825"/>
                  <a:pt x="14874875" y="5191125"/>
                  <a:pt x="14954250" y="5257800"/>
                </a:cubicBezTo>
                <a:cubicBezTo>
                  <a:pt x="15033625" y="5324475"/>
                  <a:pt x="15166975" y="5381625"/>
                  <a:pt x="15240000" y="5334000"/>
                </a:cubicBezTo>
                <a:cubicBezTo>
                  <a:pt x="15313025" y="5286375"/>
                  <a:pt x="15351125" y="5083175"/>
                  <a:pt x="15392400" y="4972050"/>
                </a:cubicBezTo>
                <a:cubicBezTo>
                  <a:pt x="15433675" y="4860925"/>
                  <a:pt x="15462250" y="4737100"/>
                  <a:pt x="15487650" y="4667250"/>
                </a:cubicBezTo>
                <a:cubicBezTo>
                  <a:pt x="15513050" y="4597400"/>
                  <a:pt x="15490825" y="4587875"/>
                  <a:pt x="15544800" y="4552950"/>
                </a:cubicBezTo>
                <a:cubicBezTo>
                  <a:pt x="15598775" y="4518025"/>
                  <a:pt x="15763875" y="4514850"/>
                  <a:pt x="15811500" y="4457700"/>
                </a:cubicBezTo>
                <a:cubicBezTo>
                  <a:pt x="15859125" y="4400550"/>
                  <a:pt x="15875000" y="4311650"/>
                  <a:pt x="15830550" y="4210050"/>
                </a:cubicBezTo>
                <a:cubicBezTo>
                  <a:pt x="15786100" y="4108450"/>
                  <a:pt x="15617825" y="3943350"/>
                  <a:pt x="15544800" y="3848100"/>
                </a:cubicBezTo>
                <a:cubicBezTo>
                  <a:pt x="15471775" y="3752850"/>
                  <a:pt x="15455900" y="3781425"/>
                  <a:pt x="15392400" y="3638550"/>
                </a:cubicBezTo>
                <a:cubicBezTo>
                  <a:pt x="15328900" y="3495675"/>
                  <a:pt x="15208250" y="3149600"/>
                  <a:pt x="15163800" y="2990850"/>
                </a:cubicBezTo>
                <a:cubicBezTo>
                  <a:pt x="15119350" y="2832100"/>
                  <a:pt x="15125700" y="2800350"/>
                  <a:pt x="15125700" y="2686050"/>
                </a:cubicBezTo>
                <a:cubicBezTo>
                  <a:pt x="15125700" y="2571750"/>
                  <a:pt x="15117209" y="2417800"/>
                  <a:pt x="15163800" y="2305050"/>
                </a:cubicBezTo>
                <a:cubicBezTo>
                  <a:pt x="15210391" y="2192301"/>
                  <a:pt x="15323583" y="2069361"/>
                  <a:pt x="15405247" y="2009553"/>
                </a:cubicBezTo>
                <a:cubicBezTo>
                  <a:pt x="15486911" y="1949745"/>
                  <a:pt x="15556983" y="1957794"/>
                  <a:pt x="15653784" y="1946202"/>
                </a:cubicBezTo>
                <a:cubicBezTo>
                  <a:pt x="15750585" y="1934610"/>
                  <a:pt x="15889915" y="1946866"/>
                  <a:pt x="15986051" y="1939999"/>
                </a:cubicBezTo>
                <a:cubicBezTo>
                  <a:pt x="16082187" y="1933132"/>
                  <a:pt x="16091417" y="1904483"/>
                  <a:pt x="16230600" y="1905000"/>
                </a:cubicBezTo>
                <a:cubicBezTo>
                  <a:pt x="16369783" y="1905517"/>
                  <a:pt x="16665575" y="1943100"/>
                  <a:pt x="16821150" y="1943100"/>
                </a:cubicBezTo>
                <a:cubicBezTo>
                  <a:pt x="16976725" y="1943100"/>
                  <a:pt x="17071975" y="1898650"/>
                  <a:pt x="17164050" y="1905000"/>
                </a:cubicBezTo>
                <a:cubicBezTo>
                  <a:pt x="17256125" y="1911350"/>
                  <a:pt x="17291050" y="1990725"/>
                  <a:pt x="17373600" y="1981200"/>
                </a:cubicBezTo>
                <a:cubicBezTo>
                  <a:pt x="17456150" y="1971675"/>
                  <a:pt x="17532350" y="1882775"/>
                  <a:pt x="17659350" y="1847850"/>
                </a:cubicBezTo>
                <a:cubicBezTo>
                  <a:pt x="17786350" y="1812925"/>
                  <a:pt x="18005425" y="1812925"/>
                  <a:pt x="18135600" y="1771650"/>
                </a:cubicBezTo>
                <a:cubicBezTo>
                  <a:pt x="18265775" y="1730375"/>
                  <a:pt x="18354675" y="1644650"/>
                  <a:pt x="18440400" y="1600200"/>
                </a:cubicBezTo>
                <a:cubicBezTo>
                  <a:pt x="18526125" y="1555750"/>
                  <a:pt x="18564225" y="1524000"/>
                  <a:pt x="18649950" y="1504950"/>
                </a:cubicBezTo>
                <a:cubicBezTo>
                  <a:pt x="18735675" y="1485900"/>
                  <a:pt x="18884900" y="1457325"/>
                  <a:pt x="18954750" y="1485900"/>
                </a:cubicBezTo>
                <a:cubicBezTo>
                  <a:pt x="19024600" y="1514475"/>
                  <a:pt x="19062700" y="1593850"/>
                  <a:pt x="19069050" y="1676400"/>
                </a:cubicBezTo>
                <a:cubicBezTo>
                  <a:pt x="19075400" y="1758950"/>
                  <a:pt x="19024600" y="1882775"/>
                  <a:pt x="18992850" y="1981200"/>
                </a:cubicBezTo>
                <a:cubicBezTo>
                  <a:pt x="18961100" y="2079625"/>
                  <a:pt x="18910300" y="2143125"/>
                  <a:pt x="18878550" y="2266950"/>
                </a:cubicBezTo>
                <a:cubicBezTo>
                  <a:pt x="18846800" y="2390775"/>
                  <a:pt x="18821548" y="2591612"/>
                  <a:pt x="18802350" y="2724150"/>
                </a:cubicBezTo>
                <a:cubicBezTo>
                  <a:pt x="18783152" y="2856688"/>
                  <a:pt x="18794154" y="2988192"/>
                  <a:pt x="18763364" y="3062177"/>
                </a:cubicBezTo>
                <a:cubicBezTo>
                  <a:pt x="18732574" y="3136162"/>
                  <a:pt x="18658736" y="3122797"/>
                  <a:pt x="18617609" y="3168059"/>
                </a:cubicBezTo>
                <a:cubicBezTo>
                  <a:pt x="18576482" y="3213321"/>
                  <a:pt x="18525904" y="3281917"/>
                  <a:pt x="18490019" y="3360332"/>
                </a:cubicBezTo>
                <a:cubicBezTo>
                  <a:pt x="18454134" y="3438747"/>
                  <a:pt x="18405475" y="3568700"/>
                  <a:pt x="18402300" y="3638550"/>
                </a:cubicBezTo>
                <a:cubicBezTo>
                  <a:pt x="18399125" y="3708400"/>
                  <a:pt x="18529300" y="3736975"/>
                  <a:pt x="18497550" y="375285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E529782D-ABA5-4DB2-B5E2-EF3A730C75EB}"/>
              </a:ext>
            </a:extLst>
          </p:cNvPr>
          <p:cNvSpPr/>
          <p:nvPr/>
        </p:nvSpPr>
        <p:spPr>
          <a:xfrm>
            <a:off x="9703398" y="6368527"/>
            <a:ext cx="494851" cy="640080"/>
          </a:xfrm>
          <a:custGeom>
            <a:avLst/>
            <a:gdLst>
              <a:gd name="connsiteX0" fmla="*/ 5378 w 494851"/>
              <a:gd name="connsiteY0" fmla="*/ 0 h 640080"/>
              <a:gd name="connsiteX1" fmla="*/ 0 w 494851"/>
              <a:gd name="connsiteY1" fmla="*/ 91440 h 640080"/>
              <a:gd name="connsiteX2" fmla="*/ 69924 w 494851"/>
              <a:gd name="connsiteY2" fmla="*/ 139849 h 640080"/>
              <a:gd name="connsiteX3" fmla="*/ 43030 w 494851"/>
              <a:gd name="connsiteY3" fmla="*/ 311972 h 640080"/>
              <a:gd name="connsiteX4" fmla="*/ 150607 w 494851"/>
              <a:gd name="connsiteY4" fmla="*/ 311972 h 640080"/>
              <a:gd name="connsiteX5" fmla="*/ 123713 w 494851"/>
              <a:gd name="connsiteY5" fmla="*/ 591671 h 640080"/>
              <a:gd name="connsiteX6" fmla="*/ 328108 w 494851"/>
              <a:gd name="connsiteY6" fmla="*/ 640080 h 640080"/>
              <a:gd name="connsiteX7" fmla="*/ 349623 w 494851"/>
              <a:gd name="connsiteY7" fmla="*/ 516367 h 640080"/>
              <a:gd name="connsiteX8" fmla="*/ 462578 w 494851"/>
              <a:gd name="connsiteY8" fmla="*/ 478715 h 640080"/>
              <a:gd name="connsiteX9" fmla="*/ 494851 w 494851"/>
              <a:gd name="connsiteY9" fmla="*/ 242047 h 640080"/>
              <a:gd name="connsiteX10" fmla="*/ 381896 w 494851"/>
              <a:gd name="connsiteY10" fmla="*/ 242047 h 640080"/>
              <a:gd name="connsiteX11" fmla="*/ 424927 w 494851"/>
              <a:gd name="connsiteY11" fmla="*/ 37652 h 640080"/>
              <a:gd name="connsiteX12" fmla="*/ 5378 w 494851"/>
              <a:gd name="connsiteY12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851" h="640080">
                <a:moveTo>
                  <a:pt x="5378" y="0"/>
                </a:moveTo>
                <a:lnTo>
                  <a:pt x="0" y="91440"/>
                </a:lnTo>
                <a:lnTo>
                  <a:pt x="69924" y="139849"/>
                </a:lnTo>
                <a:lnTo>
                  <a:pt x="43030" y="311972"/>
                </a:lnTo>
                <a:lnTo>
                  <a:pt x="150607" y="311972"/>
                </a:lnTo>
                <a:lnTo>
                  <a:pt x="123713" y="591671"/>
                </a:lnTo>
                <a:lnTo>
                  <a:pt x="328108" y="640080"/>
                </a:lnTo>
                <a:lnTo>
                  <a:pt x="349623" y="516367"/>
                </a:lnTo>
                <a:lnTo>
                  <a:pt x="462578" y="478715"/>
                </a:lnTo>
                <a:lnTo>
                  <a:pt x="494851" y="242047"/>
                </a:lnTo>
                <a:lnTo>
                  <a:pt x="381896" y="242047"/>
                </a:lnTo>
                <a:lnTo>
                  <a:pt x="424927" y="37652"/>
                </a:lnTo>
                <a:lnTo>
                  <a:pt x="5378" y="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8898AF6-1088-4F31-9B48-FCC84FD91AE7}"/>
              </a:ext>
            </a:extLst>
          </p:cNvPr>
          <p:cNvSpPr/>
          <p:nvPr/>
        </p:nvSpPr>
        <p:spPr>
          <a:xfrm>
            <a:off x="25859374" y="8279412"/>
            <a:ext cx="1095857" cy="878820"/>
          </a:xfrm>
          <a:custGeom>
            <a:avLst/>
            <a:gdLst>
              <a:gd name="connsiteX0" fmla="*/ 24906 w 1095857"/>
              <a:gd name="connsiteY0" fmla="*/ 547928 h 878820"/>
              <a:gd name="connsiteX1" fmla="*/ 60486 w 1095857"/>
              <a:gd name="connsiteY1" fmla="*/ 878820 h 878820"/>
              <a:gd name="connsiteX2" fmla="*/ 323776 w 1095857"/>
              <a:gd name="connsiteY2" fmla="*/ 836124 h 878820"/>
              <a:gd name="connsiteX3" fmla="*/ 519465 w 1095857"/>
              <a:gd name="connsiteY3" fmla="*/ 697363 h 878820"/>
              <a:gd name="connsiteX4" fmla="*/ 643994 w 1095857"/>
              <a:gd name="connsiteY4" fmla="*/ 530138 h 878820"/>
              <a:gd name="connsiteX5" fmla="*/ 1095857 w 1095857"/>
              <a:gd name="connsiteY5" fmla="*/ 530138 h 878820"/>
              <a:gd name="connsiteX6" fmla="*/ 1088741 w 1095857"/>
              <a:gd name="connsiteY6" fmla="*/ 227710 h 878820"/>
              <a:gd name="connsiteX7" fmla="*/ 789871 w 1095857"/>
              <a:gd name="connsiteY7" fmla="*/ 281080 h 878820"/>
              <a:gd name="connsiteX8" fmla="*/ 508791 w 1095857"/>
              <a:gd name="connsiteY8" fmla="*/ 124529 h 878820"/>
              <a:gd name="connsiteX9" fmla="*/ 327334 w 1095857"/>
              <a:gd name="connsiteY9" fmla="*/ 0 h 878820"/>
              <a:gd name="connsiteX10" fmla="*/ 195689 w 1095857"/>
              <a:gd name="connsiteY10" fmla="*/ 188572 h 878820"/>
              <a:gd name="connsiteX11" fmla="*/ 245501 w 1095857"/>
              <a:gd name="connsiteY11" fmla="*/ 352239 h 878820"/>
              <a:gd name="connsiteX12" fmla="*/ 0 w 1095857"/>
              <a:gd name="connsiteY12" fmla="*/ 380703 h 878820"/>
              <a:gd name="connsiteX13" fmla="*/ 24906 w 1095857"/>
              <a:gd name="connsiteY13" fmla="*/ 547928 h 8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857" h="878820">
                <a:moveTo>
                  <a:pt x="24906" y="547928"/>
                </a:moveTo>
                <a:lnTo>
                  <a:pt x="60486" y="878820"/>
                </a:lnTo>
                <a:lnTo>
                  <a:pt x="323776" y="836124"/>
                </a:lnTo>
                <a:lnTo>
                  <a:pt x="519465" y="697363"/>
                </a:lnTo>
                <a:lnTo>
                  <a:pt x="643994" y="530138"/>
                </a:lnTo>
                <a:lnTo>
                  <a:pt x="1095857" y="530138"/>
                </a:lnTo>
                <a:lnTo>
                  <a:pt x="1088741" y="227710"/>
                </a:lnTo>
                <a:lnTo>
                  <a:pt x="789871" y="281080"/>
                </a:lnTo>
                <a:lnTo>
                  <a:pt x="508791" y="124529"/>
                </a:lnTo>
                <a:lnTo>
                  <a:pt x="327334" y="0"/>
                </a:lnTo>
                <a:lnTo>
                  <a:pt x="195689" y="188572"/>
                </a:lnTo>
                <a:lnTo>
                  <a:pt x="245501" y="352239"/>
                </a:lnTo>
                <a:lnTo>
                  <a:pt x="0" y="380703"/>
                </a:lnTo>
                <a:lnTo>
                  <a:pt x="24906" y="547928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A249F3D-27D6-465A-AA13-50BE8966E1D4}"/>
              </a:ext>
            </a:extLst>
          </p:cNvPr>
          <p:cNvSpPr/>
          <p:nvPr/>
        </p:nvSpPr>
        <p:spPr>
          <a:xfrm>
            <a:off x="22665369" y="9191740"/>
            <a:ext cx="433330" cy="851971"/>
          </a:xfrm>
          <a:custGeom>
            <a:avLst/>
            <a:gdLst>
              <a:gd name="connsiteX0" fmla="*/ 110168 w 433330"/>
              <a:gd name="connsiteY0" fmla="*/ 33050 h 851971"/>
              <a:gd name="connsiteX1" fmla="*/ 220337 w 433330"/>
              <a:gd name="connsiteY1" fmla="*/ 0 h 851971"/>
              <a:gd name="connsiteX2" fmla="*/ 257060 w 433330"/>
              <a:gd name="connsiteY2" fmla="*/ 231354 h 851971"/>
              <a:gd name="connsiteX3" fmla="*/ 205648 w 433330"/>
              <a:gd name="connsiteY3" fmla="*/ 363556 h 851971"/>
              <a:gd name="connsiteX4" fmla="*/ 433330 w 433330"/>
              <a:gd name="connsiteY4" fmla="*/ 705079 h 851971"/>
              <a:gd name="connsiteX5" fmla="*/ 271749 w 433330"/>
              <a:gd name="connsiteY5" fmla="*/ 851971 h 851971"/>
              <a:gd name="connsiteX6" fmla="*/ 227682 w 433330"/>
              <a:gd name="connsiteY6" fmla="*/ 785870 h 851971"/>
              <a:gd name="connsiteX7" fmla="*/ 106496 w 433330"/>
              <a:gd name="connsiteY7" fmla="*/ 818920 h 851971"/>
              <a:gd name="connsiteX8" fmla="*/ 0 w 433330"/>
              <a:gd name="connsiteY8" fmla="*/ 627961 h 851971"/>
              <a:gd name="connsiteX9" fmla="*/ 121185 w 433330"/>
              <a:gd name="connsiteY9" fmla="*/ 547171 h 851971"/>
              <a:gd name="connsiteX10" fmla="*/ 14689 w 433330"/>
              <a:gd name="connsiteY10" fmla="*/ 425985 h 851971"/>
              <a:gd name="connsiteX11" fmla="*/ 25706 w 433330"/>
              <a:gd name="connsiteY11" fmla="*/ 179942 h 851971"/>
              <a:gd name="connsiteX12" fmla="*/ 110168 w 433330"/>
              <a:gd name="connsiteY12" fmla="*/ 33050 h 85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3330" h="851971">
                <a:moveTo>
                  <a:pt x="110168" y="33050"/>
                </a:moveTo>
                <a:lnTo>
                  <a:pt x="220337" y="0"/>
                </a:lnTo>
                <a:lnTo>
                  <a:pt x="257060" y="231354"/>
                </a:lnTo>
                <a:lnTo>
                  <a:pt x="205648" y="363556"/>
                </a:lnTo>
                <a:lnTo>
                  <a:pt x="433330" y="705079"/>
                </a:lnTo>
                <a:lnTo>
                  <a:pt x="271749" y="851971"/>
                </a:lnTo>
                <a:lnTo>
                  <a:pt x="227682" y="785870"/>
                </a:lnTo>
                <a:lnTo>
                  <a:pt x="106496" y="818920"/>
                </a:lnTo>
                <a:lnTo>
                  <a:pt x="0" y="627961"/>
                </a:lnTo>
                <a:lnTo>
                  <a:pt x="121185" y="547171"/>
                </a:lnTo>
                <a:lnTo>
                  <a:pt x="14689" y="425985"/>
                </a:lnTo>
                <a:lnTo>
                  <a:pt x="25706" y="179942"/>
                </a:lnTo>
                <a:lnTo>
                  <a:pt x="110168" y="3305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329580EB-F9F1-4C77-9AC9-08EAECD9E027}"/>
              </a:ext>
            </a:extLst>
          </p:cNvPr>
          <p:cNvSpPr/>
          <p:nvPr/>
        </p:nvSpPr>
        <p:spPr>
          <a:xfrm>
            <a:off x="20355499" y="10311788"/>
            <a:ext cx="2236424" cy="1384453"/>
          </a:xfrm>
          <a:custGeom>
            <a:avLst/>
            <a:gdLst>
              <a:gd name="connsiteX0" fmla="*/ 0 w 2236424"/>
              <a:gd name="connsiteY0" fmla="*/ 1149426 h 1384453"/>
              <a:gd name="connsiteX1" fmla="*/ 77118 w 2236424"/>
              <a:gd name="connsiteY1" fmla="*/ 1384453 h 1384453"/>
              <a:gd name="connsiteX2" fmla="*/ 337850 w 2236424"/>
              <a:gd name="connsiteY2" fmla="*/ 1373436 h 1384453"/>
              <a:gd name="connsiteX3" fmla="*/ 528809 w 2236424"/>
              <a:gd name="connsiteY3" fmla="*/ 1241234 h 1384453"/>
              <a:gd name="connsiteX4" fmla="*/ 760164 w 2236424"/>
              <a:gd name="connsiteY4" fmla="*/ 1171460 h 1384453"/>
              <a:gd name="connsiteX5" fmla="*/ 760164 w 2236424"/>
              <a:gd name="connsiteY5" fmla="*/ 1127393 h 1384453"/>
              <a:gd name="connsiteX6" fmla="*/ 793214 w 2236424"/>
              <a:gd name="connsiteY6" fmla="*/ 1123720 h 1384453"/>
              <a:gd name="connsiteX7" fmla="*/ 811576 w 2236424"/>
              <a:gd name="connsiteY7" fmla="*/ 1116376 h 1384453"/>
              <a:gd name="connsiteX8" fmla="*/ 918072 w 2236424"/>
              <a:gd name="connsiteY8" fmla="*/ 1068636 h 1384453"/>
              <a:gd name="connsiteX9" fmla="*/ 962140 w 2236424"/>
              <a:gd name="connsiteY9" fmla="*/ 1186149 h 1384453"/>
              <a:gd name="connsiteX10" fmla="*/ 1329368 w 2236424"/>
              <a:gd name="connsiteY10" fmla="*/ 987846 h 1384453"/>
              <a:gd name="connsiteX11" fmla="*/ 1288973 w 2236424"/>
              <a:gd name="connsiteY11" fmla="*/ 840954 h 1384453"/>
              <a:gd name="connsiteX12" fmla="*/ 1766371 w 2236424"/>
              <a:gd name="connsiteY12" fmla="*/ 657340 h 1384453"/>
              <a:gd name="connsiteX13" fmla="*/ 1883884 w 2236424"/>
              <a:gd name="connsiteY13" fmla="*/ 572877 h 1384453"/>
              <a:gd name="connsiteX14" fmla="*/ 1975691 w 2236424"/>
              <a:gd name="connsiteY14" fmla="*/ 760164 h 1384453"/>
              <a:gd name="connsiteX15" fmla="*/ 2236424 w 2236424"/>
              <a:gd name="connsiteY15" fmla="*/ 613272 h 1384453"/>
              <a:gd name="connsiteX16" fmla="*/ 2221735 w 2236424"/>
              <a:gd name="connsiteY16" fmla="*/ 341523 h 1384453"/>
              <a:gd name="connsiteX17" fmla="*/ 2214390 w 2236424"/>
              <a:gd name="connsiteY17" fmla="*/ 66101 h 1384453"/>
              <a:gd name="connsiteX18" fmla="*/ 2155634 w 2236424"/>
              <a:gd name="connsiteY18" fmla="*/ 0 h 1384453"/>
              <a:gd name="connsiteX19" fmla="*/ 2126255 w 2236424"/>
              <a:gd name="connsiteY19" fmla="*/ 29378 h 1384453"/>
              <a:gd name="connsiteX20" fmla="*/ 1997725 w 2236424"/>
              <a:gd name="connsiteY20" fmla="*/ 113841 h 1384453"/>
              <a:gd name="connsiteX21" fmla="*/ 1920607 w 2236424"/>
              <a:gd name="connsiteY21" fmla="*/ 66101 h 1384453"/>
              <a:gd name="connsiteX22" fmla="*/ 1887556 w 2236424"/>
              <a:gd name="connsiteY22" fmla="*/ 69773 h 1384453"/>
              <a:gd name="connsiteX23" fmla="*/ 1736993 w 2236424"/>
              <a:gd name="connsiteY23" fmla="*/ 143219 h 1384453"/>
              <a:gd name="connsiteX24" fmla="*/ 1531344 w 2236424"/>
              <a:gd name="connsiteY24" fmla="*/ 275422 h 1384453"/>
              <a:gd name="connsiteX25" fmla="*/ 1612135 w 2236424"/>
              <a:gd name="connsiteY25" fmla="*/ 429658 h 1384453"/>
              <a:gd name="connsiteX26" fmla="*/ 1366091 w 2236424"/>
              <a:gd name="connsiteY26" fmla="*/ 550843 h 1384453"/>
              <a:gd name="connsiteX27" fmla="*/ 1307335 w 2236424"/>
              <a:gd name="connsiteY27" fmla="*/ 341523 h 1384453"/>
              <a:gd name="connsiteX28" fmla="*/ 1175132 w 2236424"/>
              <a:gd name="connsiteY28" fmla="*/ 385590 h 1384453"/>
              <a:gd name="connsiteX29" fmla="*/ 1024568 w 2236424"/>
              <a:gd name="connsiteY29" fmla="*/ 661012 h 1384453"/>
              <a:gd name="connsiteX30" fmla="*/ 745474 w 2236424"/>
              <a:gd name="connsiteY30" fmla="*/ 804231 h 1384453"/>
              <a:gd name="connsiteX31" fmla="*/ 451691 w 2236424"/>
              <a:gd name="connsiteY31" fmla="*/ 918072 h 1384453"/>
              <a:gd name="connsiteX32" fmla="*/ 363556 w 2236424"/>
              <a:gd name="connsiteY32" fmla="*/ 745475 h 1384453"/>
              <a:gd name="connsiteX33" fmla="*/ 139547 w 2236424"/>
              <a:gd name="connsiteY33" fmla="*/ 862988 h 1384453"/>
              <a:gd name="connsiteX34" fmla="*/ 176270 w 2236424"/>
              <a:gd name="connsiteY34" fmla="*/ 976829 h 1384453"/>
              <a:gd name="connsiteX35" fmla="*/ 0 w 2236424"/>
              <a:gd name="connsiteY35" fmla="*/ 1149426 h 138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36424" h="1384453">
                <a:moveTo>
                  <a:pt x="0" y="1149426"/>
                </a:moveTo>
                <a:lnTo>
                  <a:pt x="77118" y="1384453"/>
                </a:lnTo>
                <a:lnTo>
                  <a:pt x="337850" y="1373436"/>
                </a:lnTo>
                <a:lnTo>
                  <a:pt x="528809" y="1241234"/>
                </a:lnTo>
                <a:lnTo>
                  <a:pt x="760164" y="1171460"/>
                </a:lnTo>
                <a:lnTo>
                  <a:pt x="760164" y="1127393"/>
                </a:lnTo>
                <a:cubicBezTo>
                  <a:pt x="771181" y="1126169"/>
                  <a:pt x="782280" y="1125542"/>
                  <a:pt x="793214" y="1123720"/>
                </a:cubicBezTo>
                <a:cubicBezTo>
                  <a:pt x="800021" y="1122585"/>
                  <a:pt x="805582" y="1119373"/>
                  <a:pt x="811576" y="1116376"/>
                </a:cubicBezTo>
                <a:lnTo>
                  <a:pt x="918072" y="1068636"/>
                </a:lnTo>
                <a:lnTo>
                  <a:pt x="962140" y="1186149"/>
                </a:lnTo>
                <a:lnTo>
                  <a:pt x="1329368" y="987846"/>
                </a:lnTo>
                <a:lnTo>
                  <a:pt x="1288973" y="840954"/>
                </a:lnTo>
                <a:lnTo>
                  <a:pt x="1766371" y="657340"/>
                </a:lnTo>
                <a:lnTo>
                  <a:pt x="1883884" y="572877"/>
                </a:lnTo>
                <a:lnTo>
                  <a:pt x="1975691" y="760164"/>
                </a:lnTo>
                <a:lnTo>
                  <a:pt x="2236424" y="613272"/>
                </a:lnTo>
                <a:lnTo>
                  <a:pt x="2221735" y="341523"/>
                </a:lnTo>
                <a:lnTo>
                  <a:pt x="2214390" y="66101"/>
                </a:lnTo>
                <a:lnTo>
                  <a:pt x="2155634" y="0"/>
                </a:lnTo>
                <a:cubicBezTo>
                  <a:pt x="2129122" y="30299"/>
                  <a:pt x="2142940" y="29378"/>
                  <a:pt x="2126255" y="29378"/>
                </a:cubicBezTo>
                <a:lnTo>
                  <a:pt x="1997725" y="113841"/>
                </a:lnTo>
                <a:lnTo>
                  <a:pt x="1920607" y="66101"/>
                </a:lnTo>
                <a:lnTo>
                  <a:pt x="1887556" y="69773"/>
                </a:lnTo>
                <a:lnTo>
                  <a:pt x="1736993" y="143219"/>
                </a:lnTo>
                <a:lnTo>
                  <a:pt x="1531344" y="275422"/>
                </a:lnTo>
                <a:lnTo>
                  <a:pt x="1612135" y="429658"/>
                </a:lnTo>
                <a:lnTo>
                  <a:pt x="1366091" y="550843"/>
                </a:lnTo>
                <a:lnTo>
                  <a:pt x="1307335" y="341523"/>
                </a:lnTo>
                <a:lnTo>
                  <a:pt x="1175132" y="385590"/>
                </a:lnTo>
                <a:lnTo>
                  <a:pt x="1024568" y="661012"/>
                </a:lnTo>
                <a:lnTo>
                  <a:pt x="745474" y="804231"/>
                </a:lnTo>
                <a:lnTo>
                  <a:pt x="451691" y="918072"/>
                </a:lnTo>
                <a:lnTo>
                  <a:pt x="363556" y="745475"/>
                </a:lnTo>
                <a:lnTo>
                  <a:pt x="139547" y="862988"/>
                </a:lnTo>
                <a:lnTo>
                  <a:pt x="176270" y="976829"/>
                </a:lnTo>
                <a:lnTo>
                  <a:pt x="0" y="1149426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456A7E2-AD72-434A-87F1-BCD967C572A2}"/>
              </a:ext>
            </a:extLst>
          </p:cNvPr>
          <p:cNvSpPr/>
          <p:nvPr/>
        </p:nvSpPr>
        <p:spPr>
          <a:xfrm>
            <a:off x="10839893" y="9287540"/>
            <a:ext cx="1648047" cy="2301948"/>
          </a:xfrm>
          <a:custGeom>
            <a:avLst/>
            <a:gdLst>
              <a:gd name="connsiteX0" fmla="*/ 334926 w 1648047"/>
              <a:gd name="connsiteY0" fmla="*/ 85060 h 2301948"/>
              <a:gd name="connsiteX1" fmla="*/ 1031358 w 1648047"/>
              <a:gd name="connsiteY1" fmla="*/ 37213 h 2301948"/>
              <a:gd name="connsiteX2" fmla="*/ 1148316 w 1648047"/>
              <a:gd name="connsiteY2" fmla="*/ 101009 h 2301948"/>
              <a:gd name="connsiteX3" fmla="*/ 1265274 w 1648047"/>
              <a:gd name="connsiteY3" fmla="*/ 5316 h 2301948"/>
              <a:gd name="connsiteX4" fmla="*/ 1440712 w 1648047"/>
              <a:gd name="connsiteY4" fmla="*/ 0 h 2301948"/>
              <a:gd name="connsiteX5" fmla="*/ 1531088 w 1648047"/>
              <a:gd name="connsiteY5" fmla="*/ 26581 h 2301948"/>
              <a:gd name="connsiteX6" fmla="*/ 1648047 w 1648047"/>
              <a:gd name="connsiteY6" fmla="*/ 297711 h 2301948"/>
              <a:gd name="connsiteX7" fmla="*/ 1259958 w 1648047"/>
              <a:gd name="connsiteY7" fmla="*/ 457200 h 2301948"/>
              <a:gd name="connsiteX8" fmla="*/ 1382233 w 1648047"/>
              <a:gd name="connsiteY8" fmla="*/ 1052623 h 2301948"/>
              <a:gd name="connsiteX9" fmla="*/ 1031358 w 1648047"/>
              <a:gd name="connsiteY9" fmla="*/ 1153632 h 2301948"/>
              <a:gd name="connsiteX10" fmla="*/ 962247 w 1648047"/>
              <a:gd name="connsiteY10" fmla="*/ 1350334 h 2301948"/>
              <a:gd name="connsiteX11" fmla="*/ 728330 w 1648047"/>
              <a:gd name="connsiteY11" fmla="*/ 1371600 h 2301948"/>
              <a:gd name="connsiteX12" fmla="*/ 606056 w 1648047"/>
              <a:gd name="connsiteY12" fmla="*/ 1185530 h 2301948"/>
              <a:gd name="connsiteX13" fmla="*/ 393405 w 1648047"/>
              <a:gd name="connsiteY13" fmla="*/ 1270590 h 2301948"/>
              <a:gd name="connsiteX14" fmla="*/ 467833 w 1648047"/>
              <a:gd name="connsiteY14" fmla="*/ 1759688 h 2301948"/>
              <a:gd name="connsiteX15" fmla="*/ 616688 w 1648047"/>
              <a:gd name="connsiteY15" fmla="*/ 1759688 h 2301948"/>
              <a:gd name="connsiteX16" fmla="*/ 648586 w 1648047"/>
              <a:gd name="connsiteY16" fmla="*/ 1871330 h 2301948"/>
              <a:gd name="connsiteX17" fmla="*/ 776177 w 1648047"/>
              <a:gd name="connsiteY17" fmla="*/ 1855381 h 2301948"/>
              <a:gd name="connsiteX18" fmla="*/ 845288 w 1648047"/>
              <a:gd name="connsiteY18" fmla="*/ 2179674 h 2301948"/>
              <a:gd name="connsiteX19" fmla="*/ 366823 w 1648047"/>
              <a:gd name="connsiteY19" fmla="*/ 2301948 h 2301948"/>
              <a:gd name="connsiteX20" fmla="*/ 0 w 1648047"/>
              <a:gd name="connsiteY20" fmla="*/ 2020186 h 2301948"/>
              <a:gd name="connsiteX21" fmla="*/ 0 w 1648047"/>
              <a:gd name="connsiteY21" fmla="*/ 1951074 h 2301948"/>
              <a:gd name="connsiteX22" fmla="*/ 223284 w 1648047"/>
              <a:gd name="connsiteY22" fmla="*/ 1924493 h 2301948"/>
              <a:gd name="connsiteX23" fmla="*/ 138223 w 1648047"/>
              <a:gd name="connsiteY23" fmla="*/ 1185530 h 2301948"/>
              <a:gd name="connsiteX24" fmla="*/ 132907 w 1648047"/>
              <a:gd name="connsiteY24" fmla="*/ 919716 h 2301948"/>
              <a:gd name="connsiteX25" fmla="*/ 249865 w 1648047"/>
              <a:gd name="connsiteY25" fmla="*/ 574158 h 2301948"/>
              <a:gd name="connsiteX26" fmla="*/ 334926 w 1648047"/>
              <a:gd name="connsiteY26" fmla="*/ 85060 h 23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48047" h="2301948">
                <a:moveTo>
                  <a:pt x="334926" y="85060"/>
                </a:moveTo>
                <a:lnTo>
                  <a:pt x="1031358" y="37213"/>
                </a:lnTo>
                <a:lnTo>
                  <a:pt x="1148316" y="101009"/>
                </a:lnTo>
                <a:lnTo>
                  <a:pt x="1265274" y="5316"/>
                </a:lnTo>
                <a:lnTo>
                  <a:pt x="1440712" y="0"/>
                </a:lnTo>
                <a:lnTo>
                  <a:pt x="1531088" y="26581"/>
                </a:lnTo>
                <a:lnTo>
                  <a:pt x="1648047" y="297711"/>
                </a:lnTo>
                <a:lnTo>
                  <a:pt x="1259958" y="457200"/>
                </a:lnTo>
                <a:lnTo>
                  <a:pt x="1382233" y="1052623"/>
                </a:lnTo>
                <a:lnTo>
                  <a:pt x="1031358" y="1153632"/>
                </a:lnTo>
                <a:lnTo>
                  <a:pt x="962247" y="1350334"/>
                </a:lnTo>
                <a:lnTo>
                  <a:pt x="728330" y="1371600"/>
                </a:lnTo>
                <a:lnTo>
                  <a:pt x="606056" y="1185530"/>
                </a:lnTo>
                <a:lnTo>
                  <a:pt x="393405" y="1270590"/>
                </a:lnTo>
                <a:lnTo>
                  <a:pt x="467833" y="1759688"/>
                </a:lnTo>
                <a:lnTo>
                  <a:pt x="616688" y="1759688"/>
                </a:lnTo>
                <a:lnTo>
                  <a:pt x="648586" y="1871330"/>
                </a:lnTo>
                <a:lnTo>
                  <a:pt x="776177" y="1855381"/>
                </a:lnTo>
                <a:lnTo>
                  <a:pt x="845288" y="2179674"/>
                </a:lnTo>
                <a:lnTo>
                  <a:pt x="366823" y="2301948"/>
                </a:lnTo>
                <a:lnTo>
                  <a:pt x="0" y="2020186"/>
                </a:lnTo>
                <a:lnTo>
                  <a:pt x="0" y="1951074"/>
                </a:lnTo>
                <a:lnTo>
                  <a:pt x="223284" y="1924493"/>
                </a:lnTo>
                <a:lnTo>
                  <a:pt x="138223" y="1185530"/>
                </a:lnTo>
                <a:lnTo>
                  <a:pt x="132907" y="919716"/>
                </a:lnTo>
                <a:lnTo>
                  <a:pt x="249865" y="574158"/>
                </a:lnTo>
                <a:lnTo>
                  <a:pt x="334926" y="8506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CF092985-201F-41A3-A3CA-59ACAC36E639}"/>
              </a:ext>
            </a:extLst>
          </p:cNvPr>
          <p:cNvSpPr/>
          <p:nvPr/>
        </p:nvSpPr>
        <p:spPr>
          <a:xfrm>
            <a:off x="2934586" y="6177516"/>
            <a:ext cx="2301949" cy="1275907"/>
          </a:xfrm>
          <a:custGeom>
            <a:avLst/>
            <a:gdLst>
              <a:gd name="connsiteX0" fmla="*/ 0 w 2301949"/>
              <a:gd name="connsiteY0" fmla="*/ 600740 h 1275907"/>
              <a:gd name="connsiteX1" fmla="*/ 164805 w 2301949"/>
              <a:gd name="connsiteY1" fmla="*/ 159489 h 1275907"/>
              <a:gd name="connsiteX2" fmla="*/ 776177 w 2301949"/>
              <a:gd name="connsiteY2" fmla="*/ 132907 h 1275907"/>
              <a:gd name="connsiteX3" fmla="*/ 797442 w 2301949"/>
              <a:gd name="connsiteY3" fmla="*/ 217968 h 1275907"/>
              <a:gd name="connsiteX4" fmla="*/ 1297172 w 2301949"/>
              <a:gd name="connsiteY4" fmla="*/ 196703 h 1275907"/>
              <a:gd name="connsiteX5" fmla="*/ 1297172 w 2301949"/>
              <a:gd name="connsiteY5" fmla="*/ 21265 h 1275907"/>
              <a:gd name="connsiteX6" fmla="*/ 1578935 w 2301949"/>
              <a:gd name="connsiteY6" fmla="*/ 0 h 1275907"/>
              <a:gd name="connsiteX7" fmla="*/ 1594884 w 2301949"/>
              <a:gd name="connsiteY7" fmla="*/ 510363 h 1275907"/>
              <a:gd name="connsiteX8" fmla="*/ 2301949 w 2301949"/>
              <a:gd name="connsiteY8" fmla="*/ 547577 h 1275907"/>
              <a:gd name="connsiteX9" fmla="*/ 2280684 w 2301949"/>
              <a:gd name="connsiteY9" fmla="*/ 861237 h 1275907"/>
              <a:gd name="connsiteX10" fmla="*/ 1972340 w 2301949"/>
              <a:gd name="connsiteY10" fmla="*/ 839972 h 1275907"/>
              <a:gd name="connsiteX11" fmla="*/ 2073349 w 2301949"/>
              <a:gd name="connsiteY11" fmla="*/ 930349 h 1275907"/>
              <a:gd name="connsiteX12" fmla="*/ 1871330 w 2301949"/>
              <a:gd name="connsiteY12" fmla="*/ 1275907 h 1275907"/>
              <a:gd name="connsiteX13" fmla="*/ 1717158 w 2301949"/>
              <a:gd name="connsiteY13" fmla="*/ 1164265 h 1275907"/>
              <a:gd name="connsiteX14" fmla="*/ 1786270 w 2301949"/>
              <a:gd name="connsiteY14" fmla="*/ 988828 h 1275907"/>
              <a:gd name="connsiteX15" fmla="*/ 1493874 w 2301949"/>
              <a:gd name="connsiteY15" fmla="*/ 765544 h 1275907"/>
              <a:gd name="connsiteX16" fmla="*/ 1275907 w 2301949"/>
              <a:gd name="connsiteY16" fmla="*/ 717698 h 1275907"/>
              <a:gd name="connsiteX17" fmla="*/ 1275907 w 2301949"/>
              <a:gd name="connsiteY17" fmla="*/ 903768 h 1275907"/>
              <a:gd name="connsiteX18" fmla="*/ 903767 w 2301949"/>
              <a:gd name="connsiteY18" fmla="*/ 919717 h 1275907"/>
              <a:gd name="connsiteX19" fmla="*/ 887819 w 2301949"/>
              <a:gd name="connsiteY19" fmla="*/ 723014 h 1275907"/>
              <a:gd name="connsiteX20" fmla="*/ 611372 w 2301949"/>
              <a:gd name="connsiteY20" fmla="*/ 733647 h 1275907"/>
              <a:gd name="connsiteX21" fmla="*/ 637954 w 2301949"/>
              <a:gd name="connsiteY21" fmla="*/ 983512 h 1275907"/>
              <a:gd name="connsiteX22" fmla="*/ 409354 w 2301949"/>
              <a:gd name="connsiteY22" fmla="*/ 1026042 h 1275907"/>
              <a:gd name="connsiteX23" fmla="*/ 350874 w 2301949"/>
              <a:gd name="connsiteY23" fmla="*/ 712382 h 1275907"/>
              <a:gd name="connsiteX24" fmla="*/ 37214 w 2301949"/>
              <a:gd name="connsiteY24" fmla="*/ 786810 h 1275907"/>
              <a:gd name="connsiteX25" fmla="*/ 0 w 2301949"/>
              <a:gd name="connsiteY25" fmla="*/ 600740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01949" h="1275907">
                <a:moveTo>
                  <a:pt x="0" y="600740"/>
                </a:moveTo>
                <a:lnTo>
                  <a:pt x="164805" y="159489"/>
                </a:lnTo>
                <a:lnTo>
                  <a:pt x="776177" y="132907"/>
                </a:lnTo>
                <a:lnTo>
                  <a:pt x="797442" y="217968"/>
                </a:lnTo>
                <a:lnTo>
                  <a:pt x="1297172" y="196703"/>
                </a:lnTo>
                <a:lnTo>
                  <a:pt x="1297172" y="21265"/>
                </a:lnTo>
                <a:lnTo>
                  <a:pt x="1578935" y="0"/>
                </a:lnTo>
                <a:lnTo>
                  <a:pt x="1594884" y="510363"/>
                </a:lnTo>
                <a:lnTo>
                  <a:pt x="2301949" y="547577"/>
                </a:lnTo>
                <a:lnTo>
                  <a:pt x="2280684" y="861237"/>
                </a:lnTo>
                <a:lnTo>
                  <a:pt x="1972340" y="839972"/>
                </a:lnTo>
                <a:lnTo>
                  <a:pt x="2073349" y="930349"/>
                </a:lnTo>
                <a:lnTo>
                  <a:pt x="1871330" y="1275907"/>
                </a:lnTo>
                <a:lnTo>
                  <a:pt x="1717158" y="1164265"/>
                </a:lnTo>
                <a:lnTo>
                  <a:pt x="1786270" y="988828"/>
                </a:lnTo>
                <a:lnTo>
                  <a:pt x="1493874" y="765544"/>
                </a:lnTo>
                <a:lnTo>
                  <a:pt x="1275907" y="717698"/>
                </a:lnTo>
                <a:lnTo>
                  <a:pt x="1275907" y="903768"/>
                </a:lnTo>
                <a:lnTo>
                  <a:pt x="903767" y="919717"/>
                </a:lnTo>
                <a:lnTo>
                  <a:pt x="887819" y="723014"/>
                </a:lnTo>
                <a:lnTo>
                  <a:pt x="611372" y="733647"/>
                </a:lnTo>
                <a:lnTo>
                  <a:pt x="637954" y="983512"/>
                </a:lnTo>
                <a:lnTo>
                  <a:pt x="409354" y="1026042"/>
                </a:lnTo>
                <a:lnTo>
                  <a:pt x="350874" y="712382"/>
                </a:lnTo>
                <a:lnTo>
                  <a:pt x="37214" y="786810"/>
                </a:lnTo>
                <a:lnTo>
                  <a:pt x="0" y="60074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C6BC368-4385-4598-875B-54E2ECDE43B9}"/>
              </a:ext>
            </a:extLst>
          </p:cNvPr>
          <p:cNvSpPr/>
          <p:nvPr/>
        </p:nvSpPr>
        <p:spPr>
          <a:xfrm>
            <a:off x="983512" y="11616070"/>
            <a:ext cx="967562" cy="871870"/>
          </a:xfrm>
          <a:custGeom>
            <a:avLst/>
            <a:gdLst>
              <a:gd name="connsiteX0" fmla="*/ 5316 w 967562"/>
              <a:gd name="connsiteY0" fmla="*/ 0 h 871870"/>
              <a:gd name="connsiteX1" fmla="*/ 0 w 967562"/>
              <a:gd name="connsiteY1" fmla="*/ 563525 h 871870"/>
              <a:gd name="connsiteX2" fmla="*/ 186069 w 967562"/>
              <a:gd name="connsiteY2" fmla="*/ 568842 h 871870"/>
              <a:gd name="connsiteX3" fmla="*/ 207335 w 967562"/>
              <a:gd name="connsiteY3" fmla="*/ 659218 h 871870"/>
              <a:gd name="connsiteX4" fmla="*/ 334925 w 967562"/>
              <a:gd name="connsiteY4" fmla="*/ 643270 h 871870"/>
              <a:gd name="connsiteX5" fmla="*/ 366823 w 967562"/>
              <a:gd name="connsiteY5" fmla="*/ 520995 h 871870"/>
              <a:gd name="connsiteX6" fmla="*/ 584790 w 967562"/>
              <a:gd name="connsiteY6" fmla="*/ 494414 h 871870"/>
              <a:gd name="connsiteX7" fmla="*/ 616688 w 967562"/>
              <a:gd name="connsiteY7" fmla="*/ 675167 h 871870"/>
              <a:gd name="connsiteX8" fmla="*/ 473148 w 967562"/>
              <a:gd name="connsiteY8" fmla="*/ 707065 h 871870"/>
              <a:gd name="connsiteX9" fmla="*/ 478465 w 967562"/>
              <a:gd name="connsiteY9" fmla="*/ 776177 h 871870"/>
              <a:gd name="connsiteX10" fmla="*/ 510362 w 967562"/>
              <a:gd name="connsiteY10" fmla="*/ 871870 h 871870"/>
              <a:gd name="connsiteX11" fmla="*/ 584790 w 967562"/>
              <a:gd name="connsiteY11" fmla="*/ 855921 h 871870"/>
              <a:gd name="connsiteX12" fmla="*/ 616688 w 967562"/>
              <a:gd name="connsiteY12" fmla="*/ 850604 h 871870"/>
              <a:gd name="connsiteX13" fmla="*/ 967562 w 967562"/>
              <a:gd name="connsiteY13" fmla="*/ 776177 h 871870"/>
              <a:gd name="connsiteX14" fmla="*/ 925032 w 967562"/>
              <a:gd name="connsiteY14" fmla="*/ 579474 h 871870"/>
              <a:gd name="connsiteX15" fmla="*/ 850604 w 967562"/>
              <a:gd name="connsiteY15" fmla="*/ 579474 h 871870"/>
              <a:gd name="connsiteX16" fmla="*/ 813390 w 967562"/>
              <a:gd name="connsiteY16" fmla="*/ 441251 h 871870"/>
              <a:gd name="connsiteX17" fmla="*/ 919716 w 967562"/>
              <a:gd name="connsiteY17" fmla="*/ 340242 h 871870"/>
              <a:gd name="connsiteX18" fmla="*/ 909083 w 967562"/>
              <a:gd name="connsiteY18" fmla="*/ 69111 h 871870"/>
              <a:gd name="connsiteX19" fmla="*/ 552893 w 967562"/>
              <a:gd name="connsiteY19" fmla="*/ 90377 h 871870"/>
              <a:gd name="connsiteX20" fmla="*/ 515679 w 967562"/>
              <a:gd name="connsiteY20" fmla="*/ 233916 h 871870"/>
              <a:gd name="connsiteX21" fmla="*/ 5316 w 967562"/>
              <a:gd name="connsiteY21" fmla="*/ 0 h 8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7562" h="871870">
                <a:moveTo>
                  <a:pt x="5316" y="0"/>
                </a:moveTo>
                <a:lnTo>
                  <a:pt x="0" y="563525"/>
                </a:lnTo>
                <a:lnTo>
                  <a:pt x="186069" y="568842"/>
                </a:lnTo>
                <a:lnTo>
                  <a:pt x="207335" y="659218"/>
                </a:lnTo>
                <a:lnTo>
                  <a:pt x="334925" y="643270"/>
                </a:lnTo>
                <a:lnTo>
                  <a:pt x="366823" y="520995"/>
                </a:lnTo>
                <a:lnTo>
                  <a:pt x="584790" y="494414"/>
                </a:lnTo>
                <a:lnTo>
                  <a:pt x="616688" y="675167"/>
                </a:lnTo>
                <a:lnTo>
                  <a:pt x="473148" y="707065"/>
                </a:lnTo>
                <a:cubicBezTo>
                  <a:pt x="479248" y="761956"/>
                  <a:pt x="478465" y="738864"/>
                  <a:pt x="478465" y="776177"/>
                </a:cubicBezTo>
                <a:lnTo>
                  <a:pt x="510362" y="871870"/>
                </a:lnTo>
                <a:lnTo>
                  <a:pt x="584790" y="855921"/>
                </a:lnTo>
                <a:cubicBezTo>
                  <a:pt x="612584" y="849744"/>
                  <a:pt x="597249" y="850604"/>
                  <a:pt x="616688" y="850604"/>
                </a:cubicBezTo>
                <a:lnTo>
                  <a:pt x="967562" y="776177"/>
                </a:lnTo>
                <a:lnTo>
                  <a:pt x="925032" y="579474"/>
                </a:lnTo>
                <a:lnTo>
                  <a:pt x="850604" y="579474"/>
                </a:lnTo>
                <a:lnTo>
                  <a:pt x="813390" y="441251"/>
                </a:lnTo>
                <a:lnTo>
                  <a:pt x="919716" y="340242"/>
                </a:lnTo>
                <a:lnTo>
                  <a:pt x="909083" y="69111"/>
                </a:lnTo>
                <a:lnTo>
                  <a:pt x="552893" y="90377"/>
                </a:lnTo>
                <a:lnTo>
                  <a:pt x="515679" y="233916"/>
                </a:lnTo>
                <a:lnTo>
                  <a:pt x="5316" y="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D26CFB9-1D62-4E18-8B57-91B11FE3C356}"/>
              </a:ext>
            </a:extLst>
          </p:cNvPr>
          <p:cNvSpPr/>
          <p:nvPr/>
        </p:nvSpPr>
        <p:spPr>
          <a:xfrm>
            <a:off x="447187" y="3464770"/>
            <a:ext cx="1613696" cy="944946"/>
          </a:xfrm>
          <a:custGeom>
            <a:avLst/>
            <a:gdLst>
              <a:gd name="connsiteX0" fmla="*/ 48114 w 1574979"/>
              <a:gd name="connsiteY0" fmla="*/ 71 h 916111"/>
              <a:gd name="connsiteX1" fmla="*/ 242424 w 1574979"/>
              <a:gd name="connsiteY1" fmla="*/ 125801 h 916111"/>
              <a:gd name="connsiteX2" fmla="*/ 471024 w 1574979"/>
              <a:gd name="connsiteY2" fmla="*/ 262961 h 916111"/>
              <a:gd name="connsiteX3" fmla="*/ 676764 w 1574979"/>
              <a:gd name="connsiteY3" fmla="*/ 396311 h 916111"/>
              <a:gd name="connsiteX4" fmla="*/ 1034904 w 1574979"/>
              <a:gd name="connsiteY4" fmla="*/ 575381 h 916111"/>
              <a:gd name="connsiteX5" fmla="*/ 1187304 w 1574979"/>
              <a:gd name="connsiteY5" fmla="*/ 659201 h 916111"/>
              <a:gd name="connsiteX6" fmla="*/ 1381614 w 1574979"/>
              <a:gd name="connsiteY6" fmla="*/ 735401 h 916111"/>
              <a:gd name="connsiteX7" fmla="*/ 1530204 w 1574979"/>
              <a:gd name="connsiteY7" fmla="*/ 811601 h 916111"/>
              <a:gd name="connsiteX8" fmla="*/ 1572114 w 1574979"/>
              <a:gd name="connsiteY8" fmla="*/ 857321 h 916111"/>
              <a:gd name="connsiteX9" fmla="*/ 1465434 w 1574979"/>
              <a:gd name="connsiteY9" fmla="*/ 914471 h 916111"/>
              <a:gd name="connsiteX10" fmla="*/ 1137774 w 1574979"/>
              <a:gd name="connsiteY10" fmla="*/ 788741 h 916111"/>
              <a:gd name="connsiteX11" fmla="*/ 688194 w 1574979"/>
              <a:gd name="connsiteY11" fmla="*/ 659201 h 916111"/>
              <a:gd name="connsiteX12" fmla="*/ 318624 w 1574979"/>
              <a:gd name="connsiteY12" fmla="*/ 472511 h 916111"/>
              <a:gd name="connsiteX13" fmla="*/ 55734 w 1574979"/>
              <a:gd name="connsiteY13" fmla="*/ 384881 h 916111"/>
              <a:gd name="connsiteX14" fmla="*/ 6204 w 1574979"/>
              <a:gd name="connsiteY14" fmla="*/ 289631 h 916111"/>
              <a:gd name="connsiteX15" fmla="*/ 2394 w 1574979"/>
              <a:gd name="connsiteY15" fmla="*/ 110561 h 916111"/>
              <a:gd name="connsiteX16" fmla="*/ 48114 w 1574979"/>
              <a:gd name="connsiteY16" fmla="*/ 71 h 916111"/>
              <a:gd name="connsiteX0" fmla="*/ 48114 w 1613696"/>
              <a:gd name="connsiteY0" fmla="*/ 71 h 944946"/>
              <a:gd name="connsiteX1" fmla="*/ 242424 w 1613696"/>
              <a:gd name="connsiteY1" fmla="*/ 125801 h 944946"/>
              <a:gd name="connsiteX2" fmla="*/ 471024 w 1613696"/>
              <a:gd name="connsiteY2" fmla="*/ 262961 h 944946"/>
              <a:gd name="connsiteX3" fmla="*/ 676764 w 1613696"/>
              <a:gd name="connsiteY3" fmla="*/ 396311 h 944946"/>
              <a:gd name="connsiteX4" fmla="*/ 1034904 w 1613696"/>
              <a:gd name="connsiteY4" fmla="*/ 575381 h 944946"/>
              <a:gd name="connsiteX5" fmla="*/ 1187304 w 1613696"/>
              <a:gd name="connsiteY5" fmla="*/ 659201 h 944946"/>
              <a:gd name="connsiteX6" fmla="*/ 1381614 w 1613696"/>
              <a:gd name="connsiteY6" fmla="*/ 735401 h 944946"/>
              <a:gd name="connsiteX7" fmla="*/ 1530204 w 1613696"/>
              <a:gd name="connsiteY7" fmla="*/ 811601 h 944946"/>
              <a:gd name="connsiteX8" fmla="*/ 1612307 w 1613696"/>
              <a:gd name="connsiteY8" fmla="*/ 937708 h 944946"/>
              <a:gd name="connsiteX9" fmla="*/ 1465434 w 1613696"/>
              <a:gd name="connsiteY9" fmla="*/ 914471 h 944946"/>
              <a:gd name="connsiteX10" fmla="*/ 1137774 w 1613696"/>
              <a:gd name="connsiteY10" fmla="*/ 788741 h 944946"/>
              <a:gd name="connsiteX11" fmla="*/ 688194 w 1613696"/>
              <a:gd name="connsiteY11" fmla="*/ 659201 h 944946"/>
              <a:gd name="connsiteX12" fmla="*/ 318624 w 1613696"/>
              <a:gd name="connsiteY12" fmla="*/ 472511 h 944946"/>
              <a:gd name="connsiteX13" fmla="*/ 55734 w 1613696"/>
              <a:gd name="connsiteY13" fmla="*/ 384881 h 944946"/>
              <a:gd name="connsiteX14" fmla="*/ 6204 w 1613696"/>
              <a:gd name="connsiteY14" fmla="*/ 289631 h 944946"/>
              <a:gd name="connsiteX15" fmla="*/ 2394 w 1613696"/>
              <a:gd name="connsiteY15" fmla="*/ 110561 h 944946"/>
              <a:gd name="connsiteX16" fmla="*/ 48114 w 1613696"/>
              <a:gd name="connsiteY16" fmla="*/ 71 h 94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13696" h="944946">
                <a:moveTo>
                  <a:pt x="48114" y="71"/>
                </a:moveTo>
                <a:cubicBezTo>
                  <a:pt x="88119" y="2611"/>
                  <a:pt x="171939" y="81986"/>
                  <a:pt x="242424" y="125801"/>
                </a:cubicBezTo>
                <a:cubicBezTo>
                  <a:pt x="312909" y="169616"/>
                  <a:pt x="398634" y="217876"/>
                  <a:pt x="471024" y="262961"/>
                </a:cubicBezTo>
                <a:cubicBezTo>
                  <a:pt x="543414" y="308046"/>
                  <a:pt x="582784" y="344241"/>
                  <a:pt x="676764" y="396311"/>
                </a:cubicBezTo>
                <a:cubicBezTo>
                  <a:pt x="770744" y="448381"/>
                  <a:pt x="949814" y="531566"/>
                  <a:pt x="1034904" y="575381"/>
                </a:cubicBezTo>
                <a:cubicBezTo>
                  <a:pt x="1119994" y="619196"/>
                  <a:pt x="1129519" y="632531"/>
                  <a:pt x="1187304" y="659201"/>
                </a:cubicBezTo>
                <a:cubicBezTo>
                  <a:pt x="1245089" y="685871"/>
                  <a:pt x="1324464" y="710001"/>
                  <a:pt x="1381614" y="735401"/>
                </a:cubicBezTo>
                <a:cubicBezTo>
                  <a:pt x="1438764" y="760801"/>
                  <a:pt x="1491755" y="777883"/>
                  <a:pt x="1530204" y="811601"/>
                </a:cubicBezTo>
                <a:cubicBezTo>
                  <a:pt x="1568653" y="845319"/>
                  <a:pt x="1623102" y="920563"/>
                  <a:pt x="1612307" y="937708"/>
                </a:cubicBezTo>
                <a:cubicBezTo>
                  <a:pt x="1601512" y="954853"/>
                  <a:pt x="1544523" y="939299"/>
                  <a:pt x="1465434" y="914471"/>
                </a:cubicBezTo>
                <a:cubicBezTo>
                  <a:pt x="1386345" y="889643"/>
                  <a:pt x="1267314" y="831286"/>
                  <a:pt x="1137774" y="788741"/>
                </a:cubicBezTo>
                <a:cubicBezTo>
                  <a:pt x="1008234" y="746196"/>
                  <a:pt x="824719" y="711906"/>
                  <a:pt x="688194" y="659201"/>
                </a:cubicBezTo>
                <a:cubicBezTo>
                  <a:pt x="551669" y="606496"/>
                  <a:pt x="424034" y="518231"/>
                  <a:pt x="318624" y="472511"/>
                </a:cubicBezTo>
                <a:cubicBezTo>
                  <a:pt x="213214" y="426791"/>
                  <a:pt x="107804" y="415361"/>
                  <a:pt x="55734" y="384881"/>
                </a:cubicBezTo>
                <a:cubicBezTo>
                  <a:pt x="3664" y="354401"/>
                  <a:pt x="15094" y="335351"/>
                  <a:pt x="6204" y="289631"/>
                </a:cubicBezTo>
                <a:cubicBezTo>
                  <a:pt x="-2686" y="243911"/>
                  <a:pt x="-146" y="157551"/>
                  <a:pt x="2394" y="110561"/>
                </a:cubicBezTo>
                <a:cubicBezTo>
                  <a:pt x="4934" y="63571"/>
                  <a:pt x="8109" y="-2469"/>
                  <a:pt x="48114" y="71"/>
                </a:cubicBezTo>
                <a:close/>
              </a:path>
            </a:pathLst>
          </a:custGeom>
          <a:pattFill prst="shingle">
            <a:fgClr>
              <a:schemeClr val="accent4">
                <a:lumMod val="5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350D913-F5A7-498A-9207-2866793431A9}"/>
              </a:ext>
            </a:extLst>
          </p:cNvPr>
          <p:cNvSpPr/>
          <p:nvPr/>
        </p:nvSpPr>
        <p:spPr>
          <a:xfrm>
            <a:off x="9850324" y="8475643"/>
            <a:ext cx="1112007" cy="1034124"/>
          </a:xfrm>
          <a:custGeom>
            <a:avLst/>
            <a:gdLst>
              <a:gd name="connsiteX0" fmla="*/ 1068688 w 1112007"/>
              <a:gd name="connsiteY0" fmla="*/ 1032922 h 1034124"/>
              <a:gd name="connsiteX1" fmla="*/ 1008923 w 1112007"/>
              <a:gd name="connsiteY1" fmla="*/ 1014992 h 1034124"/>
              <a:gd name="connsiteX2" fmla="*/ 961111 w 1112007"/>
              <a:gd name="connsiteY2" fmla="*/ 997063 h 1034124"/>
              <a:gd name="connsiteX3" fmla="*/ 871464 w 1112007"/>
              <a:gd name="connsiteY3" fmla="*/ 979133 h 1034124"/>
              <a:gd name="connsiteX4" fmla="*/ 769864 w 1112007"/>
              <a:gd name="connsiteY4" fmla="*/ 919369 h 1034124"/>
              <a:gd name="connsiteX5" fmla="*/ 722052 w 1112007"/>
              <a:gd name="connsiteY5" fmla="*/ 805816 h 1034124"/>
              <a:gd name="connsiteX6" fmla="*/ 722052 w 1112007"/>
              <a:gd name="connsiteY6" fmla="*/ 752028 h 1034124"/>
              <a:gd name="connsiteX7" fmla="*/ 775841 w 1112007"/>
              <a:gd name="connsiteY7" fmla="*/ 566757 h 1034124"/>
              <a:gd name="connsiteX8" fmla="*/ 739982 w 1112007"/>
              <a:gd name="connsiteY8" fmla="*/ 447228 h 1034124"/>
              <a:gd name="connsiteX9" fmla="*/ 716076 w 1112007"/>
              <a:gd name="connsiteY9" fmla="*/ 261957 h 1034124"/>
              <a:gd name="connsiteX10" fmla="*/ 692170 w 1112007"/>
              <a:gd name="connsiteY10" fmla="*/ 166333 h 1034124"/>
              <a:gd name="connsiteX11" fmla="*/ 650335 w 1112007"/>
              <a:gd name="connsiteY11" fmla="*/ 130475 h 1034124"/>
              <a:gd name="connsiteX12" fmla="*/ 536782 w 1112007"/>
              <a:gd name="connsiteY12" fmla="*/ 118522 h 1034124"/>
              <a:gd name="connsiteX13" fmla="*/ 423229 w 1112007"/>
              <a:gd name="connsiteY13" fmla="*/ 142428 h 1034124"/>
              <a:gd name="connsiteX14" fmla="*/ 327605 w 1112007"/>
              <a:gd name="connsiteY14" fmla="*/ 178286 h 1034124"/>
              <a:gd name="connsiteX15" fmla="*/ 261864 w 1112007"/>
              <a:gd name="connsiteY15" fmla="*/ 172310 h 1034124"/>
              <a:gd name="connsiteX16" fmla="*/ 226005 w 1112007"/>
              <a:gd name="connsiteY16" fmla="*/ 238051 h 1034124"/>
              <a:gd name="connsiteX17" fmla="*/ 208076 w 1112007"/>
              <a:gd name="connsiteY17" fmla="*/ 381486 h 1034124"/>
              <a:gd name="connsiteX18" fmla="*/ 160264 w 1112007"/>
              <a:gd name="connsiteY18" fmla="*/ 512969 h 1034124"/>
              <a:gd name="connsiteX19" fmla="*/ 70617 w 1112007"/>
              <a:gd name="connsiteY19" fmla="*/ 572733 h 1034124"/>
              <a:gd name="connsiteX20" fmla="*/ 4876 w 1112007"/>
              <a:gd name="connsiteY20" fmla="*/ 602616 h 1034124"/>
              <a:gd name="connsiteX21" fmla="*/ 10852 w 1112007"/>
              <a:gd name="connsiteY21" fmla="*/ 506992 h 1034124"/>
              <a:gd name="connsiteX22" fmla="*/ 58664 w 1112007"/>
              <a:gd name="connsiteY22" fmla="*/ 345628 h 1034124"/>
              <a:gd name="connsiteX23" fmla="*/ 106476 w 1112007"/>
              <a:gd name="connsiteY23" fmla="*/ 226098 h 1034124"/>
              <a:gd name="connsiteX24" fmla="*/ 154288 w 1112007"/>
              <a:gd name="connsiteY24" fmla="*/ 100592 h 1034124"/>
              <a:gd name="connsiteX25" fmla="*/ 231982 w 1112007"/>
              <a:gd name="connsiteY25" fmla="*/ 52781 h 1034124"/>
              <a:gd name="connsiteX26" fmla="*/ 357488 w 1112007"/>
              <a:gd name="connsiteY26" fmla="*/ 4969 h 1034124"/>
              <a:gd name="connsiteX27" fmla="*/ 596547 w 1112007"/>
              <a:gd name="connsiteY27" fmla="*/ 10945 h 1034124"/>
              <a:gd name="connsiteX28" fmla="*/ 799747 w 1112007"/>
              <a:gd name="connsiteY28" fmla="*/ 88639 h 1034124"/>
              <a:gd name="connsiteX29" fmla="*/ 841582 w 1112007"/>
              <a:gd name="connsiteY29" fmla="*/ 273910 h 1034124"/>
              <a:gd name="connsiteX30" fmla="*/ 853535 w 1112007"/>
              <a:gd name="connsiteY30" fmla="*/ 435275 h 1034124"/>
              <a:gd name="connsiteX31" fmla="*/ 871464 w 1112007"/>
              <a:gd name="connsiteY31" fmla="*/ 566757 h 1034124"/>
              <a:gd name="connsiteX32" fmla="*/ 865488 w 1112007"/>
              <a:gd name="connsiteY32" fmla="*/ 674333 h 1034124"/>
              <a:gd name="connsiteX33" fmla="*/ 877441 w 1112007"/>
              <a:gd name="connsiteY33" fmla="*/ 746051 h 1034124"/>
              <a:gd name="connsiteX34" fmla="*/ 913300 w 1112007"/>
              <a:gd name="connsiteY34" fmla="*/ 847651 h 1034124"/>
              <a:gd name="connsiteX35" fmla="*/ 973064 w 1112007"/>
              <a:gd name="connsiteY35" fmla="*/ 913392 h 1034124"/>
              <a:gd name="connsiteX36" fmla="*/ 1050758 w 1112007"/>
              <a:gd name="connsiteY36" fmla="*/ 937298 h 1034124"/>
              <a:gd name="connsiteX37" fmla="*/ 1110523 w 1112007"/>
              <a:gd name="connsiteY37" fmla="*/ 979133 h 1034124"/>
              <a:gd name="connsiteX38" fmla="*/ 1068688 w 1112007"/>
              <a:gd name="connsiteY38" fmla="*/ 1032922 h 103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12007" h="1034124">
                <a:moveTo>
                  <a:pt x="1068688" y="1032922"/>
                </a:moveTo>
                <a:cubicBezTo>
                  <a:pt x="1051755" y="1038898"/>
                  <a:pt x="1026852" y="1020968"/>
                  <a:pt x="1008923" y="1014992"/>
                </a:cubicBezTo>
                <a:cubicBezTo>
                  <a:pt x="990993" y="1009015"/>
                  <a:pt x="984021" y="1003039"/>
                  <a:pt x="961111" y="997063"/>
                </a:cubicBezTo>
                <a:cubicBezTo>
                  <a:pt x="938201" y="991087"/>
                  <a:pt x="903338" y="992082"/>
                  <a:pt x="871464" y="979133"/>
                </a:cubicBezTo>
                <a:cubicBezTo>
                  <a:pt x="839590" y="966184"/>
                  <a:pt x="794766" y="948255"/>
                  <a:pt x="769864" y="919369"/>
                </a:cubicBezTo>
                <a:cubicBezTo>
                  <a:pt x="744962" y="890483"/>
                  <a:pt x="730021" y="833706"/>
                  <a:pt x="722052" y="805816"/>
                </a:cubicBezTo>
                <a:cubicBezTo>
                  <a:pt x="714083" y="777926"/>
                  <a:pt x="713087" y="791871"/>
                  <a:pt x="722052" y="752028"/>
                </a:cubicBezTo>
                <a:cubicBezTo>
                  <a:pt x="731017" y="712185"/>
                  <a:pt x="772853" y="617557"/>
                  <a:pt x="775841" y="566757"/>
                </a:cubicBezTo>
                <a:cubicBezTo>
                  <a:pt x="778829" y="515957"/>
                  <a:pt x="749943" y="498028"/>
                  <a:pt x="739982" y="447228"/>
                </a:cubicBezTo>
                <a:cubicBezTo>
                  <a:pt x="730021" y="396428"/>
                  <a:pt x="724045" y="308773"/>
                  <a:pt x="716076" y="261957"/>
                </a:cubicBezTo>
                <a:cubicBezTo>
                  <a:pt x="708107" y="215141"/>
                  <a:pt x="703127" y="188247"/>
                  <a:pt x="692170" y="166333"/>
                </a:cubicBezTo>
                <a:cubicBezTo>
                  <a:pt x="681213" y="144419"/>
                  <a:pt x="676233" y="138443"/>
                  <a:pt x="650335" y="130475"/>
                </a:cubicBezTo>
                <a:cubicBezTo>
                  <a:pt x="624437" y="122507"/>
                  <a:pt x="574633" y="116530"/>
                  <a:pt x="536782" y="118522"/>
                </a:cubicBezTo>
                <a:cubicBezTo>
                  <a:pt x="498931" y="120514"/>
                  <a:pt x="458092" y="132467"/>
                  <a:pt x="423229" y="142428"/>
                </a:cubicBezTo>
                <a:cubicBezTo>
                  <a:pt x="388366" y="152389"/>
                  <a:pt x="354499" y="173306"/>
                  <a:pt x="327605" y="178286"/>
                </a:cubicBezTo>
                <a:cubicBezTo>
                  <a:pt x="300711" y="183266"/>
                  <a:pt x="278797" y="162349"/>
                  <a:pt x="261864" y="172310"/>
                </a:cubicBezTo>
                <a:cubicBezTo>
                  <a:pt x="244931" y="182271"/>
                  <a:pt x="234970" y="203188"/>
                  <a:pt x="226005" y="238051"/>
                </a:cubicBezTo>
                <a:cubicBezTo>
                  <a:pt x="217040" y="272914"/>
                  <a:pt x="219033" y="335666"/>
                  <a:pt x="208076" y="381486"/>
                </a:cubicBezTo>
                <a:cubicBezTo>
                  <a:pt x="197119" y="427306"/>
                  <a:pt x="183174" y="481095"/>
                  <a:pt x="160264" y="512969"/>
                </a:cubicBezTo>
                <a:cubicBezTo>
                  <a:pt x="137354" y="544843"/>
                  <a:pt x="96515" y="557792"/>
                  <a:pt x="70617" y="572733"/>
                </a:cubicBezTo>
                <a:cubicBezTo>
                  <a:pt x="44719" y="587674"/>
                  <a:pt x="14837" y="613573"/>
                  <a:pt x="4876" y="602616"/>
                </a:cubicBezTo>
                <a:cubicBezTo>
                  <a:pt x="-5085" y="591659"/>
                  <a:pt x="1887" y="549823"/>
                  <a:pt x="10852" y="506992"/>
                </a:cubicBezTo>
                <a:cubicBezTo>
                  <a:pt x="19817" y="464161"/>
                  <a:pt x="42727" y="392444"/>
                  <a:pt x="58664" y="345628"/>
                </a:cubicBezTo>
                <a:cubicBezTo>
                  <a:pt x="74601" y="298812"/>
                  <a:pt x="90539" y="266937"/>
                  <a:pt x="106476" y="226098"/>
                </a:cubicBezTo>
                <a:cubicBezTo>
                  <a:pt x="122413" y="185259"/>
                  <a:pt x="133370" y="129478"/>
                  <a:pt x="154288" y="100592"/>
                </a:cubicBezTo>
                <a:cubicBezTo>
                  <a:pt x="175206" y="71706"/>
                  <a:pt x="198115" y="68718"/>
                  <a:pt x="231982" y="52781"/>
                </a:cubicBezTo>
                <a:cubicBezTo>
                  <a:pt x="265849" y="36844"/>
                  <a:pt x="296727" y="11942"/>
                  <a:pt x="357488" y="4969"/>
                </a:cubicBezTo>
                <a:cubicBezTo>
                  <a:pt x="418249" y="-2004"/>
                  <a:pt x="522837" y="-3000"/>
                  <a:pt x="596547" y="10945"/>
                </a:cubicBezTo>
                <a:cubicBezTo>
                  <a:pt x="670257" y="24890"/>
                  <a:pt x="758908" y="44812"/>
                  <a:pt x="799747" y="88639"/>
                </a:cubicBezTo>
                <a:cubicBezTo>
                  <a:pt x="840586" y="132466"/>
                  <a:pt x="832617" y="216137"/>
                  <a:pt x="841582" y="273910"/>
                </a:cubicBezTo>
                <a:cubicBezTo>
                  <a:pt x="850547" y="331683"/>
                  <a:pt x="848555" y="386467"/>
                  <a:pt x="853535" y="435275"/>
                </a:cubicBezTo>
                <a:cubicBezTo>
                  <a:pt x="858515" y="484083"/>
                  <a:pt x="869472" y="526914"/>
                  <a:pt x="871464" y="566757"/>
                </a:cubicBezTo>
                <a:cubicBezTo>
                  <a:pt x="873456" y="606600"/>
                  <a:pt x="864492" y="644451"/>
                  <a:pt x="865488" y="674333"/>
                </a:cubicBezTo>
                <a:cubicBezTo>
                  <a:pt x="866484" y="704215"/>
                  <a:pt x="869472" y="717165"/>
                  <a:pt x="877441" y="746051"/>
                </a:cubicBezTo>
                <a:cubicBezTo>
                  <a:pt x="885410" y="774937"/>
                  <a:pt x="897363" y="819761"/>
                  <a:pt x="913300" y="847651"/>
                </a:cubicBezTo>
                <a:cubicBezTo>
                  <a:pt x="929237" y="875541"/>
                  <a:pt x="950154" y="898451"/>
                  <a:pt x="973064" y="913392"/>
                </a:cubicBezTo>
                <a:cubicBezTo>
                  <a:pt x="995974" y="928333"/>
                  <a:pt x="1027848" y="926341"/>
                  <a:pt x="1050758" y="937298"/>
                </a:cubicBezTo>
                <a:cubicBezTo>
                  <a:pt x="1073668" y="948255"/>
                  <a:pt x="1101558" y="963196"/>
                  <a:pt x="1110523" y="979133"/>
                </a:cubicBezTo>
                <a:cubicBezTo>
                  <a:pt x="1119488" y="995070"/>
                  <a:pt x="1085621" y="1026946"/>
                  <a:pt x="1068688" y="1032922"/>
                </a:cubicBezTo>
                <a:close/>
              </a:path>
            </a:pathLst>
          </a:custGeom>
          <a:pattFill prst="dkUpDiag">
            <a:fgClr>
              <a:schemeClr val="accent2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37EA196-9EA2-49ED-95A7-815CC3BC5009}"/>
              </a:ext>
            </a:extLst>
          </p:cNvPr>
          <p:cNvSpPr/>
          <p:nvPr/>
        </p:nvSpPr>
        <p:spPr>
          <a:xfrm>
            <a:off x="19541217" y="10349506"/>
            <a:ext cx="1236849" cy="1238961"/>
          </a:xfrm>
          <a:custGeom>
            <a:avLst/>
            <a:gdLst>
              <a:gd name="connsiteX0" fmla="*/ 120658 w 1236849"/>
              <a:gd name="connsiteY0" fmla="*/ 1178303 h 1238961"/>
              <a:gd name="connsiteX1" fmla="*/ 129756 w 1236849"/>
              <a:gd name="connsiteY1" fmla="*/ 909897 h 1238961"/>
              <a:gd name="connsiteX2" fmla="*/ 97911 w 1236849"/>
              <a:gd name="connsiteY2" fmla="*/ 714279 h 1238961"/>
              <a:gd name="connsiteX3" fmla="*/ 125207 w 1236849"/>
              <a:gd name="connsiteY3" fmla="*/ 573252 h 1238961"/>
              <a:gd name="connsiteX4" fmla="*/ 207093 w 1236849"/>
              <a:gd name="connsiteY4" fmla="*/ 414028 h 1238961"/>
              <a:gd name="connsiteX5" fmla="*/ 425458 w 1236849"/>
              <a:gd name="connsiteY5" fmla="*/ 286649 h 1238961"/>
              <a:gd name="connsiteX6" fmla="*/ 634723 w 1236849"/>
              <a:gd name="connsiteY6" fmla="*/ 213861 h 1238961"/>
              <a:gd name="connsiteX7" fmla="*/ 807595 w 1236849"/>
              <a:gd name="connsiteY7" fmla="*/ 150172 h 1238961"/>
              <a:gd name="connsiteX8" fmla="*/ 1025959 w 1236849"/>
              <a:gd name="connsiteY8" fmla="*/ 159270 h 1238961"/>
              <a:gd name="connsiteX9" fmla="*/ 1085099 w 1236849"/>
              <a:gd name="connsiteY9" fmla="*/ 254804 h 1238961"/>
              <a:gd name="connsiteX10" fmla="*/ 1153338 w 1236849"/>
              <a:gd name="connsiteY10" fmla="*/ 404930 h 1238961"/>
              <a:gd name="connsiteX11" fmla="*/ 1235225 w 1236849"/>
              <a:gd name="connsiteY11" fmla="*/ 436775 h 1238961"/>
              <a:gd name="connsiteX12" fmla="*/ 1203380 w 1236849"/>
              <a:gd name="connsiteY12" fmla="*/ 363987 h 1238961"/>
              <a:gd name="connsiteX13" fmla="*/ 1148789 w 1236849"/>
              <a:gd name="connsiteY13" fmla="*/ 204763 h 1238961"/>
              <a:gd name="connsiteX14" fmla="*/ 1094198 w 1236849"/>
              <a:gd name="connsiteY14" fmla="*/ 59187 h 1238961"/>
              <a:gd name="connsiteX15" fmla="*/ 985016 w 1236849"/>
              <a:gd name="connsiteY15" fmla="*/ 46 h 1238961"/>
              <a:gd name="connsiteX16" fmla="*/ 807595 w 1236849"/>
              <a:gd name="connsiteY16" fmla="*/ 50088 h 1238961"/>
              <a:gd name="connsiteX17" fmla="*/ 543738 w 1236849"/>
              <a:gd name="connsiteY17" fmla="*/ 95581 h 1238961"/>
              <a:gd name="connsiteX18" fmla="*/ 520992 w 1236849"/>
              <a:gd name="connsiteY18" fmla="*/ 95581 h 1238961"/>
              <a:gd name="connsiteX19" fmla="*/ 384514 w 1236849"/>
              <a:gd name="connsiteY19" fmla="*/ 136524 h 1238961"/>
              <a:gd name="connsiteX20" fmla="*/ 184347 w 1236849"/>
              <a:gd name="connsiteY20" fmla="*/ 227509 h 1238961"/>
              <a:gd name="connsiteX21" fmla="*/ 88813 w 1236849"/>
              <a:gd name="connsiteY21" fmla="*/ 423127 h 1238961"/>
              <a:gd name="connsiteX22" fmla="*/ 2377 w 1236849"/>
              <a:gd name="connsiteY22" fmla="*/ 636942 h 1238961"/>
              <a:gd name="connsiteX23" fmla="*/ 25123 w 1236849"/>
              <a:gd name="connsiteY23" fmla="*/ 796166 h 1238961"/>
              <a:gd name="connsiteX24" fmla="*/ 34222 w 1236849"/>
              <a:gd name="connsiteY24" fmla="*/ 964488 h 1238961"/>
              <a:gd name="connsiteX25" fmla="*/ 20574 w 1236849"/>
              <a:gd name="connsiteY25" fmla="*/ 1151007 h 1238961"/>
              <a:gd name="connsiteX26" fmla="*/ 84264 w 1236849"/>
              <a:gd name="connsiteY26" fmla="*/ 1237443 h 1238961"/>
              <a:gd name="connsiteX27" fmla="*/ 120658 w 1236849"/>
              <a:gd name="connsiteY27" fmla="*/ 1178303 h 123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36849" h="1238961">
                <a:moveTo>
                  <a:pt x="120658" y="1178303"/>
                </a:moveTo>
                <a:cubicBezTo>
                  <a:pt x="128240" y="1123712"/>
                  <a:pt x="133547" y="987234"/>
                  <a:pt x="129756" y="909897"/>
                </a:cubicBezTo>
                <a:cubicBezTo>
                  <a:pt x="125965" y="832560"/>
                  <a:pt x="98669" y="770386"/>
                  <a:pt x="97911" y="714279"/>
                </a:cubicBezTo>
                <a:cubicBezTo>
                  <a:pt x="97153" y="658172"/>
                  <a:pt x="107010" y="623294"/>
                  <a:pt x="125207" y="573252"/>
                </a:cubicBezTo>
                <a:cubicBezTo>
                  <a:pt x="143404" y="523210"/>
                  <a:pt x="157051" y="461795"/>
                  <a:pt x="207093" y="414028"/>
                </a:cubicBezTo>
                <a:cubicBezTo>
                  <a:pt x="257135" y="366261"/>
                  <a:pt x="354186" y="320010"/>
                  <a:pt x="425458" y="286649"/>
                </a:cubicBezTo>
                <a:cubicBezTo>
                  <a:pt x="496730" y="253288"/>
                  <a:pt x="571033" y="236607"/>
                  <a:pt x="634723" y="213861"/>
                </a:cubicBezTo>
                <a:cubicBezTo>
                  <a:pt x="698413" y="191115"/>
                  <a:pt x="742389" y="159270"/>
                  <a:pt x="807595" y="150172"/>
                </a:cubicBezTo>
                <a:cubicBezTo>
                  <a:pt x="872801" y="141073"/>
                  <a:pt x="979708" y="141831"/>
                  <a:pt x="1025959" y="159270"/>
                </a:cubicBezTo>
                <a:cubicBezTo>
                  <a:pt x="1072210" y="176709"/>
                  <a:pt x="1063869" y="213861"/>
                  <a:pt x="1085099" y="254804"/>
                </a:cubicBezTo>
                <a:cubicBezTo>
                  <a:pt x="1106329" y="295747"/>
                  <a:pt x="1128317" y="374602"/>
                  <a:pt x="1153338" y="404930"/>
                </a:cubicBezTo>
                <a:cubicBezTo>
                  <a:pt x="1178359" y="435258"/>
                  <a:pt x="1226885" y="443599"/>
                  <a:pt x="1235225" y="436775"/>
                </a:cubicBezTo>
                <a:cubicBezTo>
                  <a:pt x="1243565" y="429951"/>
                  <a:pt x="1217786" y="402656"/>
                  <a:pt x="1203380" y="363987"/>
                </a:cubicBezTo>
                <a:cubicBezTo>
                  <a:pt x="1188974" y="325318"/>
                  <a:pt x="1166986" y="255563"/>
                  <a:pt x="1148789" y="204763"/>
                </a:cubicBezTo>
                <a:cubicBezTo>
                  <a:pt x="1130592" y="153963"/>
                  <a:pt x="1121493" y="93306"/>
                  <a:pt x="1094198" y="59187"/>
                </a:cubicBezTo>
                <a:cubicBezTo>
                  <a:pt x="1066903" y="25068"/>
                  <a:pt x="1032783" y="1562"/>
                  <a:pt x="985016" y="46"/>
                </a:cubicBezTo>
                <a:cubicBezTo>
                  <a:pt x="937249" y="-1470"/>
                  <a:pt x="881141" y="34166"/>
                  <a:pt x="807595" y="50088"/>
                </a:cubicBezTo>
                <a:cubicBezTo>
                  <a:pt x="734049" y="66010"/>
                  <a:pt x="591505" y="87999"/>
                  <a:pt x="543738" y="95581"/>
                </a:cubicBezTo>
                <a:cubicBezTo>
                  <a:pt x="495971" y="103163"/>
                  <a:pt x="547529" y="88757"/>
                  <a:pt x="520992" y="95581"/>
                </a:cubicBezTo>
                <a:cubicBezTo>
                  <a:pt x="494455" y="102405"/>
                  <a:pt x="440621" y="114536"/>
                  <a:pt x="384514" y="136524"/>
                </a:cubicBezTo>
                <a:cubicBezTo>
                  <a:pt x="328407" y="158512"/>
                  <a:pt x="233631" y="179742"/>
                  <a:pt x="184347" y="227509"/>
                </a:cubicBezTo>
                <a:cubicBezTo>
                  <a:pt x="135063" y="275276"/>
                  <a:pt x="119141" y="354888"/>
                  <a:pt x="88813" y="423127"/>
                </a:cubicBezTo>
                <a:cubicBezTo>
                  <a:pt x="58485" y="491366"/>
                  <a:pt x="12992" y="574769"/>
                  <a:pt x="2377" y="636942"/>
                </a:cubicBezTo>
                <a:cubicBezTo>
                  <a:pt x="-8238" y="699115"/>
                  <a:pt x="19815" y="741575"/>
                  <a:pt x="25123" y="796166"/>
                </a:cubicBezTo>
                <a:cubicBezTo>
                  <a:pt x="30430" y="850757"/>
                  <a:pt x="34980" y="905348"/>
                  <a:pt x="34222" y="964488"/>
                </a:cubicBezTo>
                <a:cubicBezTo>
                  <a:pt x="33464" y="1023628"/>
                  <a:pt x="12234" y="1105515"/>
                  <a:pt x="20574" y="1151007"/>
                </a:cubicBezTo>
                <a:cubicBezTo>
                  <a:pt x="28914" y="1196499"/>
                  <a:pt x="67584" y="1231377"/>
                  <a:pt x="84264" y="1237443"/>
                </a:cubicBezTo>
                <a:cubicBezTo>
                  <a:pt x="100944" y="1243509"/>
                  <a:pt x="113076" y="1232894"/>
                  <a:pt x="120658" y="1178303"/>
                </a:cubicBezTo>
                <a:close/>
              </a:path>
            </a:pathLst>
          </a:custGeom>
          <a:pattFill prst="dkUpDiag">
            <a:fgClr>
              <a:schemeClr val="accent2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852A86B-BD9C-460E-8E1A-3B1045D63DCB}"/>
              </a:ext>
            </a:extLst>
          </p:cNvPr>
          <p:cNvSpPr/>
          <p:nvPr/>
        </p:nvSpPr>
        <p:spPr>
          <a:xfrm>
            <a:off x="14923644" y="6826088"/>
            <a:ext cx="4879040" cy="4749133"/>
          </a:xfrm>
          <a:custGeom>
            <a:avLst/>
            <a:gdLst>
              <a:gd name="connsiteX0" fmla="*/ 1328221 w 4879040"/>
              <a:gd name="connsiteY0" fmla="*/ 3115353 h 4030524"/>
              <a:gd name="connsiteX1" fmla="*/ 1189998 w 4879040"/>
              <a:gd name="connsiteY1" fmla="*/ 2870804 h 4030524"/>
              <a:gd name="connsiteX2" fmla="*/ 1030509 w 4879040"/>
              <a:gd name="connsiteY2" fmla="*/ 2674102 h 4030524"/>
              <a:gd name="connsiteX3" fmla="*/ 812542 w 4879040"/>
              <a:gd name="connsiteY3" fmla="*/ 2424237 h 4030524"/>
              <a:gd name="connsiteX4" fmla="*/ 615840 w 4879040"/>
              <a:gd name="connsiteY4" fmla="*/ 2147790 h 4030524"/>
              <a:gd name="connsiteX5" fmla="*/ 381923 w 4879040"/>
              <a:gd name="connsiteY5" fmla="*/ 1876660 h 4030524"/>
              <a:gd name="connsiteX6" fmla="*/ 270282 w 4879040"/>
              <a:gd name="connsiteY6" fmla="*/ 1520469 h 4030524"/>
              <a:gd name="connsiteX7" fmla="*/ 201170 w 4879040"/>
              <a:gd name="connsiteY7" fmla="*/ 1249339 h 4030524"/>
              <a:gd name="connsiteX8" fmla="*/ 280914 w 4879040"/>
              <a:gd name="connsiteY8" fmla="*/ 983525 h 4030524"/>
              <a:gd name="connsiteX9" fmla="*/ 381923 w 4879040"/>
              <a:gd name="connsiteY9" fmla="*/ 797455 h 4030524"/>
              <a:gd name="connsiteX10" fmla="*/ 424454 w 4879040"/>
              <a:gd name="connsiteY10" fmla="*/ 707078 h 4030524"/>
              <a:gd name="connsiteX11" fmla="*/ 456351 w 4879040"/>
              <a:gd name="connsiteY11" fmla="*/ 568855 h 4030524"/>
              <a:gd name="connsiteX12" fmla="*/ 578626 w 4879040"/>
              <a:gd name="connsiteY12" fmla="*/ 526325 h 4030524"/>
              <a:gd name="connsiteX13" fmla="*/ 727482 w 4879040"/>
              <a:gd name="connsiteY13" fmla="*/ 590120 h 4030524"/>
              <a:gd name="connsiteX14" fmla="*/ 881654 w 4879040"/>
              <a:gd name="connsiteY14" fmla="*/ 653916 h 4030524"/>
              <a:gd name="connsiteX15" fmla="*/ 1067723 w 4879040"/>
              <a:gd name="connsiteY15" fmla="*/ 643283 h 4030524"/>
              <a:gd name="connsiteX16" fmla="*/ 1195314 w 4879040"/>
              <a:gd name="connsiteY16" fmla="*/ 696446 h 4030524"/>
              <a:gd name="connsiteX17" fmla="*/ 1317589 w 4879040"/>
              <a:gd name="connsiteY17" fmla="*/ 733660 h 4030524"/>
              <a:gd name="connsiteX18" fmla="*/ 1594035 w 4879040"/>
              <a:gd name="connsiteY18" fmla="*/ 696446 h 4030524"/>
              <a:gd name="connsiteX19" fmla="*/ 1801370 w 4879040"/>
              <a:gd name="connsiteY19" fmla="*/ 680497 h 4030524"/>
              <a:gd name="connsiteX20" fmla="*/ 2083133 w 4879040"/>
              <a:gd name="connsiteY20" fmla="*/ 717711 h 4030524"/>
              <a:gd name="connsiteX21" fmla="*/ 2423375 w 4879040"/>
              <a:gd name="connsiteY21" fmla="*/ 733660 h 4030524"/>
              <a:gd name="connsiteX22" fmla="*/ 2662607 w 4879040"/>
              <a:gd name="connsiteY22" fmla="*/ 685813 h 4030524"/>
              <a:gd name="connsiteX23" fmla="*/ 2779565 w 4879040"/>
              <a:gd name="connsiteY23" fmla="*/ 701762 h 4030524"/>
              <a:gd name="connsiteX24" fmla="*/ 2885891 w 4879040"/>
              <a:gd name="connsiteY24" fmla="*/ 781506 h 4030524"/>
              <a:gd name="connsiteX25" fmla="*/ 3056012 w 4879040"/>
              <a:gd name="connsiteY25" fmla="*/ 723027 h 4030524"/>
              <a:gd name="connsiteX26" fmla="*/ 3247398 w 4879040"/>
              <a:gd name="connsiteY26" fmla="*/ 627334 h 4030524"/>
              <a:gd name="connsiteX27" fmla="*/ 3561058 w 4879040"/>
              <a:gd name="connsiteY27" fmla="*/ 595437 h 4030524"/>
              <a:gd name="connsiteX28" fmla="*/ 3779026 w 4879040"/>
              <a:gd name="connsiteY28" fmla="*/ 536958 h 4030524"/>
              <a:gd name="connsiteX29" fmla="*/ 3922565 w 4879040"/>
              <a:gd name="connsiteY29" fmla="*/ 425316 h 4030524"/>
              <a:gd name="connsiteX30" fmla="*/ 4103319 w 4879040"/>
              <a:gd name="connsiteY30" fmla="*/ 313674 h 4030524"/>
              <a:gd name="connsiteX31" fmla="*/ 4278756 w 4879040"/>
              <a:gd name="connsiteY31" fmla="*/ 276460 h 4030524"/>
              <a:gd name="connsiteX32" fmla="*/ 4491407 w 4879040"/>
              <a:gd name="connsiteY32" fmla="*/ 271144 h 4030524"/>
              <a:gd name="connsiteX33" fmla="*/ 4592416 w 4879040"/>
              <a:gd name="connsiteY33" fmla="*/ 329623 h 4030524"/>
              <a:gd name="connsiteX34" fmla="*/ 4603049 w 4879040"/>
              <a:gd name="connsiteY34" fmla="*/ 510376 h 4030524"/>
              <a:gd name="connsiteX35" fmla="*/ 4555203 w 4879040"/>
              <a:gd name="connsiteY35" fmla="*/ 675181 h 4030524"/>
              <a:gd name="connsiteX36" fmla="*/ 4448877 w 4879040"/>
              <a:gd name="connsiteY36" fmla="*/ 994158 h 4030524"/>
              <a:gd name="connsiteX37" fmla="*/ 4385082 w 4879040"/>
              <a:gd name="connsiteY37" fmla="*/ 1238706 h 4030524"/>
              <a:gd name="connsiteX38" fmla="*/ 4342551 w 4879040"/>
              <a:gd name="connsiteY38" fmla="*/ 1467306 h 4030524"/>
              <a:gd name="connsiteX39" fmla="*/ 4326603 w 4879040"/>
              <a:gd name="connsiteY39" fmla="*/ 1711855 h 4030524"/>
              <a:gd name="connsiteX40" fmla="*/ 4321286 w 4879040"/>
              <a:gd name="connsiteY40" fmla="*/ 1775651 h 4030524"/>
              <a:gd name="connsiteX41" fmla="*/ 4315970 w 4879040"/>
              <a:gd name="connsiteY41" fmla="*/ 1871344 h 4030524"/>
              <a:gd name="connsiteX42" fmla="*/ 4193696 w 4879040"/>
              <a:gd name="connsiteY42" fmla="*/ 1945771 h 4030524"/>
              <a:gd name="connsiteX43" fmla="*/ 4135216 w 4879040"/>
              <a:gd name="connsiteY43" fmla="*/ 1961720 h 4030524"/>
              <a:gd name="connsiteX44" fmla="*/ 4055472 w 4879040"/>
              <a:gd name="connsiteY44" fmla="*/ 2078678 h 4030524"/>
              <a:gd name="connsiteX45" fmla="*/ 3981044 w 4879040"/>
              <a:gd name="connsiteY45" fmla="*/ 2238167 h 4030524"/>
              <a:gd name="connsiteX46" fmla="*/ 3954463 w 4879040"/>
              <a:gd name="connsiteY46" fmla="*/ 2392339 h 4030524"/>
              <a:gd name="connsiteX47" fmla="*/ 3965096 w 4879040"/>
              <a:gd name="connsiteY47" fmla="*/ 2472083 h 4030524"/>
              <a:gd name="connsiteX48" fmla="*/ 4055472 w 4879040"/>
              <a:gd name="connsiteY48" fmla="*/ 2551827 h 4030524"/>
              <a:gd name="connsiteX49" fmla="*/ 4066105 w 4879040"/>
              <a:gd name="connsiteY49" fmla="*/ 2631571 h 4030524"/>
              <a:gd name="connsiteX50" fmla="*/ 4087370 w 4879040"/>
              <a:gd name="connsiteY50" fmla="*/ 2759162 h 4030524"/>
              <a:gd name="connsiteX51" fmla="*/ 4188379 w 4879040"/>
              <a:gd name="connsiteY51" fmla="*/ 2759162 h 4030524"/>
              <a:gd name="connsiteX52" fmla="*/ 4363816 w 4879040"/>
              <a:gd name="connsiteY52" fmla="*/ 2546511 h 4030524"/>
              <a:gd name="connsiteX53" fmla="*/ 4448877 w 4879040"/>
              <a:gd name="connsiteY53" fmla="*/ 2477399 h 4030524"/>
              <a:gd name="connsiteX54" fmla="*/ 4507356 w 4879040"/>
              <a:gd name="connsiteY54" fmla="*/ 2599674 h 4030524"/>
              <a:gd name="connsiteX55" fmla="*/ 4480775 w 4879040"/>
              <a:gd name="connsiteY55" fmla="*/ 2716632 h 4030524"/>
              <a:gd name="connsiteX56" fmla="*/ 4544570 w 4879040"/>
              <a:gd name="connsiteY56" fmla="*/ 2849539 h 4030524"/>
              <a:gd name="connsiteX57" fmla="*/ 4661528 w 4879040"/>
              <a:gd name="connsiteY57" fmla="*/ 3046241 h 4030524"/>
              <a:gd name="connsiteX58" fmla="*/ 4571151 w 4879040"/>
              <a:gd name="connsiteY58" fmla="*/ 3253576 h 4030524"/>
              <a:gd name="connsiteX59" fmla="*/ 4347868 w 4879040"/>
              <a:gd name="connsiteY59" fmla="*/ 3429013 h 4030524"/>
              <a:gd name="connsiteX60" fmla="*/ 4305337 w 4879040"/>
              <a:gd name="connsiteY60" fmla="*/ 3604451 h 4030524"/>
              <a:gd name="connsiteX61" fmla="*/ 4257491 w 4879040"/>
              <a:gd name="connsiteY61" fmla="*/ 3737358 h 4030524"/>
              <a:gd name="connsiteX62" fmla="*/ 4204328 w 4879040"/>
              <a:gd name="connsiteY62" fmla="*/ 3811785 h 4030524"/>
              <a:gd name="connsiteX63" fmla="*/ 4177747 w 4879040"/>
              <a:gd name="connsiteY63" fmla="*/ 3870264 h 4030524"/>
              <a:gd name="connsiteX64" fmla="*/ 4172430 w 4879040"/>
              <a:gd name="connsiteY64" fmla="*/ 3992539 h 4030524"/>
              <a:gd name="connsiteX65" fmla="*/ 4225593 w 4879040"/>
              <a:gd name="connsiteY65" fmla="*/ 4029753 h 4030524"/>
              <a:gd name="connsiteX66" fmla="*/ 4315970 w 4879040"/>
              <a:gd name="connsiteY66" fmla="*/ 4008488 h 4030524"/>
              <a:gd name="connsiteX67" fmla="*/ 4347868 w 4879040"/>
              <a:gd name="connsiteY67" fmla="*/ 3907478 h 4030524"/>
              <a:gd name="connsiteX68" fmla="*/ 4331919 w 4879040"/>
              <a:gd name="connsiteY68" fmla="*/ 3795837 h 4030524"/>
              <a:gd name="connsiteX69" fmla="*/ 4475458 w 4879040"/>
              <a:gd name="connsiteY69" fmla="*/ 3609767 h 4030524"/>
              <a:gd name="connsiteX70" fmla="*/ 4603049 w 4879040"/>
              <a:gd name="connsiteY70" fmla="*/ 3471544 h 4030524"/>
              <a:gd name="connsiteX71" fmla="*/ 4805068 w 4879040"/>
              <a:gd name="connsiteY71" fmla="*/ 3232311 h 4030524"/>
              <a:gd name="connsiteX72" fmla="*/ 4863547 w 4879040"/>
              <a:gd name="connsiteY72" fmla="*/ 3125985 h 4030524"/>
              <a:gd name="connsiteX73" fmla="*/ 4805068 w 4879040"/>
              <a:gd name="connsiteY73" fmla="*/ 2870804 h 4030524"/>
              <a:gd name="connsiteX74" fmla="*/ 4704058 w 4879040"/>
              <a:gd name="connsiteY74" fmla="*/ 2775111 h 4030524"/>
              <a:gd name="connsiteX75" fmla="*/ 4629630 w 4879040"/>
              <a:gd name="connsiteY75" fmla="*/ 2684734 h 4030524"/>
              <a:gd name="connsiteX76" fmla="*/ 4624314 w 4879040"/>
              <a:gd name="connsiteY76" fmla="*/ 2562460 h 4030524"/>
              <a:gd name="connsiteX77" fmla="*/ 4592416 w 4879040"/>
              <a:gd name="connsiteY77" fmla="*/ 2371074 h 4030524"/>
              <a:gd name="connsiteX78" fmla="*/ 4443561 w 4879040"/>
              <a:gd name="connsiteY78" fmla="*/ 2275381 h 4030524"/>
              <a:gd name="connsiteX79" fmla="*/ 4289389 w 4879040"/>
              <a:gd name="connsiteY79" fmla="*/ 2371074 h 4030524"/>
              <a:gd name="connsiteX80" fmla="*/ 4193696 w 4879040"/>
              <a:gd name="connsiteY80" fmla="*/ 2424237 h 4030524"/>
              <a:gd name="connsiteX81" fmla="*/ 4129900 w 4879040"/>
              <a:gd name="connsiteY81" fmla="*/ 2360441 h 4030524"/>
              <a:gd name="connsiteX82" fmla="*/ 4172430 w 4879040"/>
              <a:gd name="connsiteY82" fmla="*/ 2206269 h 4030524"/>
              <a:gd name="connsiteX83" fmla="*/ 4268123 w 4879040"/>
              <a:gd name="connsiteY83" fmla="*/ 2094627 h 4030524"/>
              <a:gd name="connsiteX84" fmla="*/ 4411663 w 4879040"/>
              <a:gd name="connsiteY84" fmla="*/ 1940455 h 4030524"/>
              <a:gd name="connsiteX85" fmla="*/ 4480775 w 4879040"/>
              <a:gd name="connsiteY85" fmla="*/ 1818181 h 4030524"/>
              <a:gd name="connsiteX86" fmla="*/ 4486091 w 4879040"/>
              <a:gd name="connsiteY86" fmla="*/ 1674641 h 4030524"/>
              <a:gd name="connsiteX87" fmla="*/ 4491407 w 4879040"/>
              <a:gd name="connsiteY87" fmla="*/ 1398195 h 4030524"/>
              <a:gd name="connsiteX88" fmla="*/ 4618998 w 4879040"/>
              <a:gd name="connsiteY88" fmla="*/ 1068585 h 4030524"/>
              <a:gd name="connsiteX89" fmla="*/ 4783803 w 4879040"/>
              <a:gd name="connsiteY89" fmla="*/ 733660 h 4030524"/>
              <a:gd name="connsiteX90" fmla="*/ 4852914 w 4879040"/>
              <a:gd name="connsiteY90" fmla="*/ 451897 h 4030524"/>
              <a:gd name="connsiteX91" fmla="*/ 4868863 w 4879040"/>
              <a:gd name="connsiteY91" fmla="*/ 212664 h 4030524"/>
              <a:gd name="connsiteX92" fmla="*/ 4704058 w 4879040"/>
              <a:gd name="connsiteY92" fmla="*/ 122288 h 4030524"/>
              <a:gd name="connsiteX93" fmla="*/ 4443561 w 4879040"/>
              <a:gd name="connsiteY93" fmla="*/ 63809 h 4030524"/>
              <a:gd name="connsiteX94" fmla="*/ 4172430 w 4879040"/>
              <a:gd name="connsiteY94" fmla="*/ 13 h 4030524"/>
              <a:gd name="connsiteX95" fmla="*/ 3869403 w 4879040"/>
              <a:gd name="connsiteY95" fmla="*/ 58492 h 4030524"/>
              <a:gd name="connsiteX96" fmla="*/ 3656751 w 4879040"/>
              <a:gd name="connsiteY96" fmla="*/ 90390 h 4030524"/>
              <a:gd name="connsiteX97" fmla="*/ 3454733 w 4879040"/>
              <a:gd name="connsiteY97" fmla="*/ 63809 h 4030524"/>
              <a:gd name="connsiteX98" fmla="*/ 3311193 w 4879040"/>
              <a:gd name="connsiteY98" fmla="*/ 101023 h 4030524"/>
              <a:gd name="connsiteX99" fmla="*/ 3040063 w 4879040"/>
              <a:gd name="connsiteY99" fmla="*/ 148869 h 4030524"/>
              <a:gd name="connsiteX100" fmla="*/ 2875258 w 4879040"/>
              <a:gd name="connsiteY100" fmla="*/ 154185 h 4030524"/>
              <a:gd name="connsiteX101" fmla="*/ 2577547 w 4879040"/>
              <a:gd name="connsiteY101" fmla="*/ 180767 h 4030524"/>
              <a:gd name="connsiteX102" fmla="*/ 2290468 w 4879040"/>
              <a:gd name="connsiteY102" fmla="*/ 143553 h 4030524"/>
              <a:gd name="connsiteX103" fmla="*/ 1902379 w 4879040"/>
              <a:gd name="connsiteY103" fmla="*/ 164818 h 4030524"/>
              <a:gd name="connsiteX104" fmla="*/ 1673779 w 4879040"/>
              <a:gd name="connsiteY104" fmla="*/ 132920 h 4030524"/>
              <a:gd name="connsiteX105" fmla="*/ 1237844 w 4879040"/>
              <a:gd name="connsiteY105" fmla="*/ 111655 h 4030524"/>
              <a:gd name="connsiteX106" fmla="*/ 908235 w 4879040"/>
              <a:gd name="connsiteY106" fmla="*/ 154185 h 4030524"/>
              <a:gd name="connsiteX107" fmla="*/ 743430 w 4879040"/>
              <a:gd name="connsiteY107" fmla="*/ 223297 h 4030524"/>
              <a:gd name="connsiteX108" fmla="*/ 413821 w 4879040"/>
              <a:gd name="connsiteY108" fmla="*/ 249878 h 4030524"/>
              <a:gd name="connsiteX109" fmla="*/ 264965 w 4879040"/>
              <a:gd name="connsiteY109" fmla="*/ 483795 h 4030524"/>
              <a:gd name="connsiteX110" fmla="*/ 132058 w 4879040"/>
              <a:gd name="connsiteY110" fmla="*/ 802771 h 4030524"/>
              <a:gd name="connsiteX111" fmla="*/ 4468 w 4879040"/>
              <a:gd name="connsiteY111" fmla="*/ 1153646 h 4030524"/>
              <a:gd name="connsiteX112" fmla="*/ 41682 w 4879040"/>
              <a:gd name="connsiteY112" fmla="*/ 1573632 h 4030524"/>
              <a:gd name="connsiteX113" fmla="*/ 163956 w 4879040"/>
              <a:gd name="connsiteY113" fmla="*/ 1850078 h 4030524"/>
              <a:gd name="connsiteX114" fmla="*/ 350026 w 4879040"/>
              <a:gd name="connsiteY114" fmla="*/ 2105260 h 4030524"/>
              <a:gd name="connsiteX115" fmla="*/ 530779 w 4879040"/>
              <a:gd name="connsiteY115" fmla="*/ 2376390 h 4030524"/>
              <a:gd name="connsiteX116" fmla="*/ 839123 w 4879040"/>
              <a:gd name="connsiteY116" fmla="*/ 2663469 h 4030524"/>
              <a:gd name="connsiteX117" fmla="*/ 1067723 w 4879040"/>
              <a:gd name="connsiteY117" fmla="*/ 2870804 h 4030524"/>
              <a:gd name="connsiteX118" fmla="*/ 1195314 w 4879040"/>
              <a:gd name="connsiteY118" fmla="*/ 2998395 h 4030524"/>
              <a:gd name="connsiteX119" fmla="*/ 1269742 w 4879040"/>
              <a:gd name="connsiteY119" fmla="*/ 3147251 h 4030524"/>
              <a:gd name="connsiteX120" fmla="*/ 1264426 w 4879040"/>
              <a:gd name="connsiteY120" fmla="*/ 3242944 h 4030524"/>
              <a:gd name="connsiteX121" fmla="*/ 1306956 w 4879040"/>
              <a:gd name="connsiteY121" fmla="*/ 3285474 h 4030524"/>
              <a:gd name="connsiteX122" fmla="*/ 1333537 w 4879040"/>
              <a:gd name="connsiteY122" fmla="*/ 3253576 h 4030524"/>
              <a:gd name="connsiteX123" fmla="*/ 1338854 w 4879040"/>
              <a:gd name="connsiteY123" fmla="*/ 3189781 h 4030524"/>
              <a:gd name="connsiteX124" fmla="*/ 1328221 w 4879040"/>
              <a:gd name="connsiteY124" fmla="*/ 3115353 h 4030524"/>
              <a:gd name="connsiteX0" fmla="*/ 1328221 w 4879040"/>
              <a:gd name="connsiteY0" fmla="*/ 3115353 h 4030524"/>
              <a:gd name="connsiteX1" fmla="*/ 1189998 w 4879040"/>
              <a:gd name="connsiteY1" fmla="*/ 2870804 h 4030524"/>
              <a:gd name="connsiteX2" fmla="*/ 1030509 w 4879040"/>
              <a:gd name="connsiteY2" fmla="*/ 2674102 h 4030524"/>
              <a:gd name="connsiteX3" fmla="*/ 812542 w 4879040"/>
              <a:gd name="connsiteY3" fmla="*/ 2424237 h 4030524"/>
              <a:gd name="connsiteX4" fmla="*/ 615840 w 4879040"/>
              <a:gd name="connsiteY4" fmla="*/ 2147790 h 4030524"/>
              <a:gd name="connsiteX5" fmla="*/ 381923 w 4879040"/>
              <a:gd name="connsiteY5" fmla="*/ 1876660 h 4030524"/>
              <a:gd name="connsiteX6" fmla="*/ 270282 w 4879040"/>
              <a:gd name="connsiteY6" fmla="*/ 1520469 h 4030524"/>
              <a:gd name="connsiteX7" fmla="*/ 201170 w 4879040"/>
              <a:gd name="connsiteY7" fmla="*/ 1249339 h 4030524"/>
              <a:gd name="connsiteX8" fmla="*/ 280914 w 4879040"/>
              <a:gd name="connsiteY8" fmla="*/ 983525 h 4030524"/>
              <a:gd name="connsiteX9" fmla="*/ 381923 w 4879040"/>
              <a:gd name="connsiteY9" fmla="*/ 797455 h 4030524"/>
              <a:gd name="connsiteX10" fmla="*/ 424454 w 4879040"/>
              <a:gd name="connsiteY10" fmla="*/ 707078 h 4030524"/>
              <a:gd name="connsiteX11" fmla="*/ 456351 w 4879040"/>
              <a:gd name="connsiteY11" fmla="*/ 568855 h 4030524"/>
              <a:gd name="connsiteX12" fmla="*/ 578626 w 4879040"/>
              <a:gd name="connsiteY12" fmla="*/ 526325 h 4030524"/>
              <a:gd name="connsiteX13" fmla="*/ 727482 w 4879040"/>
              <a:gd name="connsiteY13" fmla="*/ 590120 h 4030524"/>
              <a:gd name="connsiteX14" fmla="*/ 881654 w 4879040"/>
              <a:gd name="connsiteY14" fmla="*/ 653916 h 4030524"/>
              <a:gd name="connsiteX15" fmla="*/ 1067723 w 4879040"/>
              <a:gd name="connsiteY15" fmla="*/ 643283 h 4030524"/>
              <a:gd name="connsiteX16" fmla="*/ 1195314 w 4879040"/>
              <a:gd name="connsiteY16" fmla="*/ 696446 h 4030524"/>
              <a:gd name="connsiteX17" fmla="*/ 1317589 w 4879040"/>
              <a:gd name="connsiteY17" fmla="*/ 733660 h 4030524"/>
              <a:gd name="connsiteX18" fmla="*/ 1594035 w 4879040"/>
              <a:gd name="connsiteY18" fmla="*/ 696446 h 4030524"/>
              <a:gd name="connsiteX19" fmla="*/ 1801370 w 4879040"/>
              <a:gd name="connsiteY19" fmla="*/ 680497 h 4030524"/>
              <a:gd name="connsiteX20" fmla="*/ 2083133 w 4879040"/>
              <a:gd name="connsiteY20" fmla="*/ 717711 h 4030524"/>
              <a:gd name="connsiteX21" fmla="*/ 2423375 w 4879040"/>
              <a:gd name="connsiteY21" fmla="*/ 733660 h 4030524"/>
              <a:gd name="connsiteX22" fmla="*/ 2662607 w 4879040"/>
              <a:gd name="connsiteY22" fmla="*/ 685813 h 4030524"/>
              <a:gd name="connsiteX23" fmla="*/ 2779565 w 4879040"/>
              <a:gd name="connsiteY23" fmla="*/ 701762 h 4030524"/>
              <a:gd name="connsiteX24" fmla="*/ 2885891 w 4879040"/>
              <a:gd name="connsiteY24" fmla="*/ 781506 h 4030524"/>
              <a:gd name="connsiteX25" fmla="*/ 3056012 w 4879040"/>
              <a:gd name="connsiteY25" fmla="*/ 723027 h 4030524"/>
              <a:gd name="connsiteX26" fmla="*/ 3247398 w 4879040"/>
              <a:gd name="connsiteY26" fmla="*/ 627334 h 4030524"/>
              <a:gd name="connsiteX27" fmla="*/ 3561058 w 4879040"/>
              <a:gd name="connsiteY27" fmla="*/ 595437 h 4030524"/>
              <a:gd name="connsiteX28" fmla="*/ 3779026 w 4879040"/>
              <a:gd name="connsiteY28" fmla="*/ 536958 h 4030524"/>
              <a:gd name="connsiteX29" fmla="*/ 3922565 w 4879040"/>
              <a:gd name="connsiteY29" fmla="*/ 425316 h 4030524"/>
              <a:gd name="connsiteX30" fmla="*/ 4103319 w 4879040"/>
              <a:gd name="connsiteY30" fmla="*/ 313674 h 4030524"/>
              <a:gd name="connsiteX31" fmla="*/ 4278756 w 4879040"/>
              <a:gd name="connsiteY31" fmla="*/ 276460 h 4030524"/>
              <a:gd name="connsiteX32" fmla="*/ 4491407 w 4879040"/>
              <a:gd name="connsiteY32" fmla="*/ 271144 h 4030524"/>
              <a:gd name="connsiteX33" fmla="*/ 4576467 w 4879040"/>
              <a:gd name="connsiteY33" fmla="*/ 345572 h 4030524"/>
              <a:gd name="connsiteX34" fmla="*/ 4603049 w 4879040"/>
              <a:gd name="connsiteY34" fmla="*/ 510376 h 4030524"/>
              <a:gd name="connsiteX35" fmla="*/ 4555203 w 4879040"/>
              <a:gd name="connsiteY35" fmla="*/ 675181 h 4030524"/>
              <a:gd name="connsiteX36" fmla="*/ 4448877 w 4879040"/>
              <a:gd name="connsiteY36" fmla="*/ 994158 h 4030524"/>
              <a:gd name="connsiteX37" fmla="*/ 4385082 w 4879040"/>
              <a:gd name="connsiteY37" fmla="*/ 1238706 h 4030524"/>
              <a:gd name="connsiteX38" fmla="*/ 4342551 w 4879040"/>
              <a:gd name="connsiteY38" fmla="*/ 1467306 h 4030524"/>
              <a:gd name="connsiteX39" fmla="*/ 4326603 w 4879040"/>
              <a:gd name="connsiteY39" fmla="*/ 1711855 h 4030524"/>
              <a:gd name="connsiteX40" fmla="*/ 4321286 w 4879040"/>
              <a:gd name="connsiteY40" fmla="*/ 1775651 h 4030524"/>
              <a:gd name="connsiteX41" fmla="*/ 4315970 w 4879040"/>
              <a:gd name="connsiteY41" fmla="*/ 1871344 h 4030524"/>
              <a:gd name="connsiteX42" fmla="*/ 4193696 w 4879040"/>
              <a:gd name="connsiteY42" fmla="*/ 1945771 h 4030524"/>
              <a:gd name="connsiteX43" fmla="*/ 4135216 w 4879040"/>
              <a:gd name="connsiteY43" fmla="*/ 1961720 h 4030524"/>
              <a:gd name="connsiteX44" fmla="*/ 4055472 w 4879040"/>
              <a:gd name="connsiteY44" fmla="*/ 2078678 h 4030524"/>
              <a:gd name="connsiteX45" fmla="*/ 3981044 w 4879040"/>
              <a:gd name="connsiteY45" fmla="*/ 2238167 h 4030524"/>
              <a:gd name="connsiteX46" fmla="*/ 3954463 w 4879040"/>
              <a:gd name="connsiteY46" fmla="*/ 2392339 h 4030524"/>
              <a:gd name="connsiteX47" fmla="*/ 3965096 w 4879040"/>
              <a:gd name="connsiteY47" fmla="*/ 2472083 h 4030524"/>
              <a:gd name="connsiteX48" fmla="*/ 4055472 w 4879040"/>
              <a:gd name="connsiteY48" fmla="*/ 2551827 h 4030524"/>
              <a:gd name="connsiteX49" fmla="*/ 4066105 w 4879040"/>
              <a:gd name="connsiteY49" fmla="*/ 2631571 h 4030524"/>
              <a:gd name="connsiteX50" fmla="*/ 4087370 w 4879040"/>
              <a:gd name="connsiteY50" fmla="*/ 2759162 h 4030524"/>
              <a:gd name="connsiteX51" fmla="*/ 4188379 w 4879040"/>
              <a:gd name="connsiteY51" fmla="*/ 2759162 h 4030524"/>
              <a:gd name="connsiteX52" fmla="*/ 4363816 w 4879040"/>
              <a:gd name="connsiteY52" fmla="*/ 2546511 h 4030524"/>
              <a:gd name="connsiteX53" fmla="*/ 4448877 w 4879040"/>
              <a:gd name="connsiteY53" fmla="*/ 2477399 h 4030524"/>
              <a:gd name="connsiteX54" fmla="*/ 4507356 w 4879040"/>
              <a:gd name="connsiteY54" fmla="*/ 2599674 h 4030524"/>
              <a:gd name="connsiteX55" fmla="*/ 4480775 w 4879040"/>
              <a:gd name="connsiteY55" fmla="*/ 2716632 h 4030524"/>
              <a:gd name="connsiteX56" fmla="*/ 4544570 w 4879040"/>
              <a:gd name="connsiteY56" fmla="*/ 2849539 h 4030524"/>
              <a:gd name="connsiteX57" fmla="*/ 4661528 w 4879040"/>
              <a:gd name="connsiteY57" fmla="*/ 3046241 h 4030524"/>
              <a:gd name="connsiteX58" fmla="*/ 4571151 w 4879040"/>
              <a:gd name="connsiteY58" fmla="*/ 3253576 h 4030524"/>
              <a:gd name="connsiteX59" fmla="*/ 4347868 w 4879040"/>
              <a:gd name="connsiteY59" fmla="*/ 3429013 h 4030524"/>
              <a:gd name="connsiteX60" fmla="*/ 4305337 w 4879040"/>
              <a:gd name="connsiteY60" fmla="*/ 3604451 h 4030524"/>
              <a:gd name="connsiteX61" fmla="*/ 4257491 w 4879040"/>
              <a:gd name="connsiteY61" fmla="*/ 3737358 h 4030524"/>
              <a:gd name="connsiteX62" fmla="*/ 4204328 w 4879040"/>
              <a:gd name="connsiteY62" fmla="*/ 3811785 h 4030524"/>
              <a:gd name="connsiteX63" fmla="*/ 4177747 w 4879040"/>
              <a:gd name="connsiteY63" fmla="*/ 3870264 h 4030524"/>
              <a:gd name="connsiteX64" fmla="*/ 4172430 w 4879040"/>
              <a:gd name="connsiteY64" fmla="*/ 3992539 h 4030524"/>
              <a:gd name="connsiteX65" fmla="*/ 4225593 w 4879040"/>
              <a:gd name="connsiteY65" fmla="*/ 4029753 h 4030524"/>
              <a:gd name="connsiteX66" fmla="*/ 4315970 w 4879040"/>
              <a:gd name="connsiteY66" fmla="*/ 4008488 h 4030524"/>
              <a:gd name="connsiteX67" fmla="*/ 4347868 w 4879040"/>
              <a:gd name="connsiteY67" fmla="*/ 3907478 h 4030524"/>
              <a:gd name="connsiteX68" fmla="*/ 4331919 w 4879040"/>
              <a:gd name="connsiteY68" fmla="*/ 3795837 h 4030524"/>
              <a:gd name="connsiteX69" fmla="*/ 4475458 w 4879040"/>
              <a:gd name="connsiteY69" fmla="*/ 3609767 h 4030524"/>
              <a:gd name="connsiteX70" fmla="*/ 4603049 w 4879040"/>
              <a:gd name="connsiteY70" fmla="*/ 3471544 h 4030524"/>
              <a:gd name="connsiteX71" fmla="*/ 4805068 w 4879040"/>
              <a:gd name="connsiteY71" fmla="*/ 3232311 h 4030524"/>
              <a:gd name="connsiteX72" fmla="*/ 4863547 w 4879040"/>
              <a:gd name="connsiteY72" fmla="*/ 3125985 h 4030524"/>
              <a:gd name="connsiteX73" fmla="*/ 4805068 w 4879040"/>
              <a:gd name="connsiteY73" fmla="*/ 2870804 h 4030524"/>
              <a:gd name="connsiteX74" fmla="*/ 4704058 w 4879040"/>
              <a:gd name="connsiteY74" fmla="*/ 2775111 h 4030524"/>
              <a:gd name="connsiteX75" fmla="*/ 4629630 w 4879040"/>
              <a:gd name="connsiteY75" fmla="*/ 2684734 h 4030524"/>
              <a:gd name="connsiteX76" fmla="*/ 4624314 w 4879040"/>
              <a:gd name="connsiteY76" fmla="*/ 2562460 h 4030524"/>
              <a:gd name="connsiteX77" fmla="*/ 4592416 w 4879040"/>
              <a:gd name="connsiteY77" fmla="*/ 2371074 h 4030524"/>
              <a:gd name="connsiteX78" fmla="*/ 4443561 w 4879040"/>
              <a:gd name="connsiteY78" fmla="*/ 2275381 h 4030524"/>
              <a:gd name="connsiteX79" fmla="*/ 4289389 w 4879040"/>
              <a:gd name="connsiteY79" fmla="*/ 2371074 h 4030524"/>
              <a:gd name="connsiteX80" fmla="*/ 4193696 w 4879040"/>
              <a:gd name="connsiteY80" fmla="*/ 2424237 h 4030524"/>
              <a:gd name="connsiteX81" fmla="*/ 4129900 w 4879040"/>
              <a:gd name="connsiteY81" fmla="*/ 2360441 h 4030524"/>
              <a:gd name="connsiteX82" fmla="*/ 4172430 w 4879040"/>
              <a:gd name="connsiteY82" fmla="*/ 2206269 h 4030524"/>
              <a:gd name="connsiteX83" fmla="*/ 4268123 w 4879040"/>
              <a:gd name="connsiteY83" fmla="*/ 2094627 h 4030524"/>
              <a:gd name="connsiteX84" fmla="*/ 4411663 w 4879040"/>
              <a:gd name="connsiteY84" fmla="*/ 1940455 h 4030524"/>
              <a:gd name="connsiteX85" fmla="*/ 4480775 w 4879040"/>
              <a:gd name="connsiteY85" fmla="*/ 1818181 h 4030524"/>
              <a:gd name="connsiteX86" fmla="*/ 4486091 w 4879040"/>
              <a:gd name="connsiteY86" fmla="*/ 1674641 h 4030524"/>
              <a:gd name="connsiteX87" fmla="*/ 4491407 w 4879040"/>
              <a:gd name="connsiteY87" fmla="*/ 1398195 h 4030524"/>
              <a:gd name="connsiteX88" fmla="*/ 4618998 w 4879040"/>
              <a:gd name="connsiteY88" fmla="*/ 1068585 h 4030524"/>
              <a:gd name="connsiteX89" fmla="*/ 4783803 w 4879040"/>
              <a:gd name="connsiteY89" fmla="*/ 733660 h 4030524"/>
              <a:gd name="connsiteX90" fmla="*/ 4852914 w 4879040"/>
              <a:gd name="connsiteY90" fmla="*/ 451897 h 4030524"/>
              <a:gd name="connsiteX91" fmla="*/ 4868863 w 4879040"/>
              <a:gd name="connsiteY91" fmla="*/ 212664 h 4030524"/>
              <a:gd name="connsiteX92" fmla="*/ 4704058 w 4879040"/>
              <a:gd name="connsiteY92" fmla="*/ 122288 h 4030524"/>
              <a:gd name="connsiteX93" fmla="*/ 4443561 w 4879040"/>
              <a:gd name="connsiteY93" fmla="*/ 63809 h 4030524"/>
              <a:gd name="connsiteX94" fmla="*/ 4172430 w 4879040"/>
              <a:gd name="connsiteY94" fmla="*/ 13 h 4030524"/>
              <a:gd name="connsiteX95" fmla="*/ 3869403 w 4879040"/>
              <a:gd name="connsiteY95" fmla="*/ 58492 h 4030524"/>
              <a:gd name="connsiteX96" fmla="*/ 3656751 w 4879040"/>
              <a:gd name="connsiteY96" fmla="*/ 90390 h 4030524"/>
              <a:gd name="connsiteX97" fmla="*/ 3454733 w 4879040"/>
              <a:gd name="connsiteY97" fmla="*/ 63809 h 4030524"/>
              <a:gd name="connsiteX98" fmla="*/ 3311193 w 4879040"/>
              <a:gd name="connsiteY98" fmla="*/ 101023 h 4030524"/>
              <a:gd name="connsiteX99" fmla="*/ 3040063 w 4879040"/>
              <a:gd name="connsiteY99" fmla="*/ 148869 h 4030524"/>
              <a:gd name="connsiteX100" fmla="*/ 2875258 w 4879040"/>
              <a:gd name="connsiteY100" fmla="*/ 154185 h 4030524"/>
              <a:gd name="connsiteX101" fmla="*/ 2577547 w 4879040"/>
              <a:gd name="connsiteY101" fmla="*/ 180767 h 4030524"/>
              <a:gd name="connsiteX102" fmla="*/ 2290468 w 4879040"/>
              <a:gd name="connsiteY102" fmla="*/ 143553 h 4030524"/>
              <a:gd name="connsiteX103" fmla="*/ 1902379 w 4879040"/>
              <a:gd name="connsiteY103" fmla="*/ 164818 h 4030524"/>
              <a:gd name="connsiteX104" fmla="*/ 1673779 w 4879040"/>
              <a:gd name="connsiteY104" fmla="*/ 132920 h 4030524"/>
              <a:gd name="connsiteX105" fmla="*/ 1237844 w 4879040"/>
              <a:gd name="connsiteY105" fmla="*/ 111655 h 4030524"/>
              <a:gd name="connsiteX106" fmla="*/ 908235 w 4879040"/>
              <a:gd name="connsiteY106" fmla="*/ 154185 h 4030524"/>
              <a:gd name="connsiteX107" fmla="*/ 743430 w 4879040"/>
              <a:gd name="connsiteY107" fmla="*/ 223297 h 4030524"/>
              <a:gd name="connsiteX108" fmla="*/ 413821 w 4879040"/>
              <a:gd name="connsiteY108" fmla="*/ 249878 h 4030524"/>
              <a:gd name="connsiteX109" fmla="*/ 264965 w 4879040"/>
              <a:gd name="connsiteY109" fmla="*/ 483795 h 4030524"/>
              <a:gd name="connsiteX110" fmla="*/ 132058 w 4879040"/>
              <a:gd name="connsiteY110" fmla="*/ 802771 h 4030524"/>
              <a:gd name="connsiteX111" fmla="*/ 4468 w 4879040"/>
              <a:gd name="connsiteY111" fmla="*/ 1153646 h 4030524"/>
              <a:gd name="connsiteX112" fmla="*/ 41682 w 4879040"/>
              <a:gd name="connsiteY112" fmla="*/ 1573632 h 4030524"/>
              <a:gd name="connsiteX113" fmla="*/ 163956 w 4879040"/>
              <a:gd name="connsiteY113" fmla="*/ 1850078 h 4030524"/>
              <a:gd name="connsiteX114" fmla="*/ 350026 w 4879040"/>
              <a:gd name="connsiteY114" fmla="*/ 2105260 h 4030524"/>
              <a:gd name="connsiteX115" fmla="*/ 530779 w 4879040"/>
              <a:gd name="connsiteY115" fmla="*/ 2376390 h 4030524"/>
              <a:gd name="connsiteX116" fmla="*/ 839123 w 4879040"/>
              <a:gd name="connsiteY116" fmla="*/ 2663469 h 4030524"/>
              <a:gd name="connsiteX117" fmla="*/ 1067723 w 4879040"/>
              <a:gd name="connsiteY117" fmla="*/ 2870804 h 4030524"/>
              <a:gd name="connsiteX118" fmla="*/ 1195314 w 4879040"/>
              <a:gd name="connsiteY118" fmla="*/ 2998395 h 4030524"/>
              <a:gd name="connsiteX119" fmla="*/ 1269742 w 4879040"/>
              <a:gd name="connsiteY119" fmla="*/ 3147251 h 4030524"/>
              <a:gd name="connsiteX120" fmla="*/ 1264426 w 4879040"/>
              <a:gd name="connsiteY120" fmla="*/ 3242944 h 4030524"/>
              <a:gd name="connsiteX121" fmla="*/ 1306956 w 4879040"/>
              <a:gd name="connsiteY121" fmla="*/ 3285474 h 4030524"/>
              <a:gd name="connsiteX122" fmla="*/ 1333537 w 4879040"/>
              <a:gd name="connsiteY122" fmla="*/ 3253576 h 4030524"/>
              <a:gd name="connsiteX123" fmla="*/ 1338854 w 4879040"/>
              <a:gd name="connsiteY123" fmla="*/ 3189781 h 4030524"/>
              <a:gd name="connsiteX124" fmla="*/ 1328221 w 4879040"/>
              <a:gd name="connsiteY124" fmla="*/ 3115353 h 4030524"/>
              <a:gd name="connsiteX0" fmla="*/ 1328221 w 4879040"/>
              <a:gd name="connsiteY0" fmla="*/ 3115353 h 4725798"/>
              <a:gd name="connsiteX1" fmla="*/ 1189998 w 4879040"/>
              <a:gd name="connsiteY1" fmla="*/ 2870804 h 4725798"/>
              <a:gd name="connsiteX2" fmla="*/ 1030509 w 4879040"/>
              <a:gd name="connsiteY2" fmla="*/ 2674102 h 4725798"/>
              <a:gd name="connsiteX3" fmla="*/ 812542 w 4879040"/>
              <a:gd name="connsiteY3" fmla="*/ 2424237 h 4725798"/>
              <a:gd name="connsiteX4" fmla="*/ 615840 w 4879040"/>
              <a:gd name="connsiteY4" fmla="*/ 2147790 h 4725798"/>
              <a:gd name="connsiteX5" fmla="*/ 381923 w 4879040"/>
              <a:gd name="connsiteY5" fmla="*/ 1876660 h 4725798"/>
              <a:gd name="connsiteX6" fmla="*/ 270282 w 4879040"/>
              <a:gd name="connsiteY6" fmla="*/ 1520469 h 4725798"/>
              <a:gd name="connsiteX7" fmla="*/ 201170 w 4879040"/>
              <a:gd name="connsiteY7" fmla="*/ 1249339 h 4725798"/>
              <a:gd name="connsiteX8" fmla="*/ 280914 w 4879040"/>
              <a:gd name="connsiteY8" fmla="*/ 983525 h 4725798"/>
              <a:gd name="connsiteX9" fmla="*/ 381923 w 4879040"/>
              <a:gd name="connsiteY9" fmla="*/ 797455 h 4725798"/>
              <a:gd name="connsiteX10" fmla="*/ 424454 w 4879040"/>
              <a:gd name="connsiteY10" fmla="*/ 707078 h 4725798"/>
              <a:gd name="connsiteX11" fmla="*/ 456351 w 4879040"/>
              <a:gd name="connsiteY11" fmla="*/ 568855 h 4725798"/>
              <a:gd name="connsiteX12" fmla="*/ 578626 w 4879040"/>
              <a:gd name="connsiteY12" fmla="*/ 526325 h 4725798"/>
              <a:gd name="connsiteX13" fmla="*/ 727482 w 4879040"/>
              <a:gd name="connsiteY13" fmla="*/ 590120 h 4725798"/>
              <a:gd name="connsiteX14" fmla="*/ 881654 w 4879040"/>
              <a:gd name="connsiteY14" fmla="*/ 653916 h 4725798"/>
              <a:gd name="connsiteX15" fmla="*/ 1067723 w 4879040"/>
              <a:gd name="connsiteY15" fmla="*/ 643283 h 4725798"/>
              <a:gd name="connsiteX16" fmla="*/ 1195314 w 4879040"/>
              <a:gd name="connsiteY16" fmla="*/ 696446 h 4725798"/>
              <a:gd name="connsiteX17" fmla="*/ 1317589 w 4879040"/>
              <a:gd name="connsiteY17" fmla="*/ 733660 h 4725798"/>
              <a:gd name="connsiteX18" fmla="*/ 1594035 w 4879040"/>
              <a:gd name="connsiteY18" fmla="*/ 696446 h 4725798"/>
              <a:gd name="connsiteX19" fmla="*/ 1801370 w 4879040"/>
              <a:gd name="connsiteY19" fmla="*/ 680497 h 4725798"/>
              <a:gd name="connsiteX20" fmla="*/ 2083133 w 4879040"/>
              <a:gd name="connsiteY20" fmla="*/ 717711 h 4725798"/>
              <a:gd name="connsiteX21" fmla="*/ 2423375 w 4879040"/>
              <a:gd name="connsiteY21" fmla="*/ 733660 h 4725798"/>
              <a:gd name="connsiteX22" fmla="*/ 2662607 w 4879040"/>
              <a:gd name="connsiteY22" fmla="*/ 685813 h 4725798"/>
              <a:gd name="connsiteX23" fmla="*/ 2779565 w 4879040"/>
              <a:gd name="connsiteY23" fmla="*/ 701762 h 4725798"/>
              <a:gd name="connsiteX24" fmla="*/ 2885891 w 4879040"/>
              <a:gd name="connsiteY24" fmla="*/ 781506 h 4725798"/>
              <a:gd name="connsiteX25" fmla="*/ 3056012 w 4879040"/>
              <a:gd name="connsiteY25" fmla="*/ 723027 h 4725798"/>
              <a:gd name="connsiteX26" fmla="*/ 3247398 w 4879040"/>
              <a:gd name="connsiteY26" fmla="*/ 627334 h 4725798"/>
              <a:gd name="connsiteX27" fmla="*/ 3561058 w 4879040"/>
              <a:gd name="connsiteY27" fmla="*/ 595437 h 4725798"/>
              <a:gd name="connsiteX28" fmla="*/ 3779026 w 4879040"/>
              <a:gd name="connsiteY28" fmla="*/ 536958 h 4725798"/>
              <a:gd name="connsiteX29" fmla="*/ 3922565 w 4879040"/>
              <a:gd name="connsiteY29" fmla="*/ 425316 h 4725798"/>
              <a:gd name="connsiteX30" fmla="*/ 4103319 w 4879040"/>
              <a:gd name="connsiteY30" fmla="*/ 313674 h 4725798"/>
              <a:gd name="connsiteX31" fmla="*/ 4278756 w 4879040"/>
              <a:gd name="connsiteY31" fmla="*/ 276460 h 4725798"/>
              <a:gd name="connsiteX32" fmla="*/ 4491407 w 4879040"/>
              <a:gd name="connsiteY32" fmla="*/ 271144 h 4725798"/>
              <a:gd name="connsiteX33" fmla="*/ 4576467 w 4879040"/>
              <a:gd name="connsiteY33" fmla="*/ 345572 h 4725798"/>
              <a:gd name="connsiteX34" fmla="*/ 4603049 w 4879040"/>
              <a:gd name="connsiteY34" fmla="*/ 510376 h 4725798"/>
              <a:gd name="connsiteX35" fmla="*/ 4555203 w 4879040"/>
              <a:gd name="connsiteY35" fmla="*/ 675181 h 4725798"/>
              <a:gd name="connsiteX36" fmla="*/ 4448877 w 4879040"/>
              <a:gd name="connsiteY36" fmla="*/ 994158 h 4725798"/>
              <a:gd name="connsiteX37" fmla="*/ 4385082 w 4879040"/>
              <a:gd name="connsiteY37" fmla="*/ 1238706 h 4725798"/>
              <a:gd name="connsiteX38" fmla="*/ 4342551 w 4879040"/>
              <a:gd name="connsiteY38" fmla="*/ 1467306 h 4725798"/>
              <a:gd name="connsiteX39" fmla="*/ 4326603 w 4879040"/>
              <a:gd name="connsiteY39" fmla="*/ 1711855 h 4725798"/>
              <a:gd name="connsiteX40" fmla="*/ 4321286 w 4879040"/>
              <a:gd name="connsiteY40" fmla="*/ 1775651 h 4725798"/>
              <a:gd name="connsiteX41" fmla="*/ 4315970 w 4879040"/>
              <a:gd name="connsiteY41" fmla="*/ 1871344 h 4725798"/>
              <a:gd name="connsiteX42" fmla="*/ 4193696 w 4879040"/>
              <a:gd name="connsiteY42" fmla="*/ 1945771 h 4725798"/>
              <a:gd name="connsiteX43" fmla="*/ 4135216 w 4879040"/>
              <a:gd name="connsiteY43" fmla="*/ 1961720 h 4725798"/>
              <a:gd name="connsiteX44" fmla="*/ 4055472 w 4879040"/>
              <a:gd name="connsiteY44" fmla="*/ 2078678 h 4725798"/>
              <a:gd name="connsiteX45" fmla="*/ 3981044 w 4879040"/>
              <a:gd name="connsiteY45" fmla="*/ 2238167 h 4725798"/>
              <a:gd name="connsiteX46" fmla="*/ 3954463 w 4879040"/>
              <a:gd name="connsiteY46" fmla="*/ 2392339 h 4725798"/>
              <a:gd name="connsiteX47" fmla="*/ 3965096 w 4879040"/>
              <a:gd name="connsiteY47" fmla="*/ 2472083 h 4725798"/>
              <a:gd name="connsiteX48" fmla="*/ 4055472 w 4879040"/>
              <a:gd name="connsiteY48" fmla="*/ 2551827 h 4725798"/>
              <a:gd name="connsiteX49" fmla="*/ 4066105 w 4879040"/>
              <a:gd name="connsiteY49" fmla="*/ 2631571 h 4725798"/>
              <a:gd name="connsiteX50" fmla="*/ 4087370 w 4879040"/>
              <a:gd name="connsiteY50" fmla="*/ 2759162 h 4725798"/>
              <a:gd name="connsiteX51" fmla="*/ 4188379 w 4879040"/>
              <a:gd name="connsiteY51" fmla="*/ 2759162 h 4725798"/>
              <a:gd name="connsiteX52" fmla="*/ 4363816 w 4879040"/>
              <a:gd name="connsiteY52" fmla="*/ 2546511 h 4725798"/>
              <a:gd name="connsiteX53" fmla="*/ 4448877 w 4879040"/>
              <a:gd name="connsiteY53" fmla="*/ 2477399 h 4725798"/>
              <a:gd name="connsiteX54" fmla="*/ 4507356 w 4879040"/>
              <a:gd name="connsiteY54" fmla="*/ 2599674 h 4725798"/>
              <a:gd name="connsiteX55" fmla="*/ 4480775 w 4879040"/>
              <a:gd name="connsiteY55" fmla="*/ 2716632 h 4725798"/>
              <a:gd name="connsiteX56" fmla="*/ 4544570 w 4879040"/>
              <a:gd name="connsiteY56" fmla="*/ 2849539 h 4725798"/>
              <a:gd name="connsiteX57" fmla="*/ 4661528 w 4879040"/>
              <a:gd name="connsiteY57" fmla="*/ 3046241 h 4725798"/>
              <a:gd name="connsiteX58" fmla="*/ 4571151 w 4879040"/>
              <a:gd name="connsiteY58" fmla="*/ 3253576 h 4725798"/>
              <a:gd name="connsiteX59" fmla="*/ 4347868 w 4879040"/>
              <a:gd name="connsiteY59" fmla="*/ 3429013 h 4725798"/>
              <a:gd name="connsiteX60" fmla="*/ 4305337 w 4879040"/>
              <a:gd name="connsiteY60" fmla="*/ 3604451 h 4725798"/>
              <a:gd name="connsiteX61" fmla="*/ 4257491 w 4879040"/>
              <a:gd name="connsiteY61" fmla="*/ 3737358 h 4725798"/>
              <a:gd name="connsiteX62" fmla="*/ 4204328 w 4879040"/>
              <a:gd name="connsiteY62" fmla="*/ 3811785 h 4725798"/>
              <a:gd name="connsiteX63" fmla="*/ 4177747 w 4879040"/>
              <a:gd name="connsiteY63" fmla="*/ 3870264 h 4725798"/>
              <a:gd name="connsiteX64" fmla="*/ 4172430 w 4879040"/>
              <a:gd name="connsiteY64" fmla="*/ 3992539 h 4725798"/>
              <a:gd name="connsiteX65" fmla="*/ 4207396 w 4879040"/>
              <a:gd name="connsiteY65" fmla="*/ 4725789 h 4725798"/>
              <a:gd name="connsiteX66" fmla="*/ 4315970 w 4879040"/>
              <a:gd name="connsiteY66" fmla="*/ 4008488 h 4725798"/>
              <a:gd name="connsiteX67" fmla="*/ 4347868 w 4879040"/>
              <a:gd name="connsiteY67" fmla="*/ 3907478 h 4725798"/>
              <a:gd name="connsiteX68" fmla="*/ 4331919 w 4879040"/>
              <a:gd name="connsiteY68" fmla="*/ 3795837 h 4725798"/>
              <a:gd name="connsiteX69" fmla="*/ 4475458 w 4879040"/>
              <a:gd name="connsiteY69" fmla="*/ 3609767 h 4725798"/>
              <a:gd name="connsiteX70" fmla="*/ 4603049 w 4879040"/>
              <a:gd name="connsiteY70" fmla="*/ 3471544 h 4725798"/>
              <a:gd name="connsiteX71" fmla="*/ 4805068 w 4879040"/>
              <a:gd name="connsiteY71" fmla="*/ 3232311 h 4725798"/>
              <a:gd name="connsiteX72" fmla="*/ 4863547 w 4879040"/>
              <a:gd name="connsiteY72" fmla="*/ 3125985 h 4725798"/>
              <a:gd name="connsiteX73" fmla="*/ 4805068 w 4879040"/>
              <a:gd name="connsiteY73" fmla="*/ 2870804 h 4725798"/>
              <a:gd name="connsiteX74" fmla="*/ 4704058 w 4879040"/>
              <a:gd name="connsiteY74" fmla="*/ 2775111 h 4725798"/>
              <a:gd name="connsiteX75" fmla="*/ 4629630 w 4879040"/>
              <a:gd name="connsiteY75" fmla="*/ 2684734 h 4725798"/>
              <a:gd name="connsiteX76" fmla="*/ 4624314 w 4879040"/>
              <a:gd name="connsiteY76" fmla="*/ 2562460 h 4725798"/>
              <a:gd name="connsiteX77" fmla="*/ 4592416 w 4879040"/>
              <a:gd name="connsiteY77" fmla="*/ 2371074 h 4725798"/>
              <a:gd name="connsiteX78" fmla="*/ 4443561 w 4879040"/>
              <a:gd name="connsiteY78" fmla="*/ 2275381 h 4725798"/>
              <a:gd name="connsiteX79" fmla="*/ 4289389 w 4879040"/>
              <a:gd name="connsiteY79" fmla="*/ 2371074 h 4725798"/>
              <a:gd name="connsiteX80" fmla="*/ 4193696 w 4879040"/>
              <a:gd name="connsiteY80" fmla="*/ 2424237 h 4725798"/>
              <a:gd name="connsiteX81" fmla="*/ 4129900 w 4879040"/>
              <a:gd name="connsiteY81" fmla="*/ 2360441 h 4725798"/>
              <a:gd name="connsiteX82" fmla="*/ 4172430 w 4879040"/>
              <a:gd name="connsiteY82" fmla="*/ 2206269 h 4725798"/>
              <a:gd name="connsiteX83" fmla="*/ 4268123 w 4879040"/>
              <a:gd name="connsiteY83" fmla="*/ 2094627 h 4725798"/>
              <a:gd name="connsiteX84" fmla="*/ 4411663 w 4879040"/>
              <a:gd name="connsiteY84" fmla="*/ 1940455 h 4725798"/>
              <a:gd name="connsiteX85" fmla="*/ 4480775 w 4879040"/>
              <a:gd name="connsiteY85" fmla="*/ 1818181 h 4725798"/>
              <a:gd name="connsiteX86" fmla="*/ 4486091 w 4879040"/>
              <a:gd name="connsiteY86" fmla="*/ 1674641 h 4725798"/>
              <a:gd name="connsiteX87" fmla="*/ 4491407 w 4879040"/>
              <a:gd name="connsiteY87" fmla="*/ 1398195 h 4725798"/>
              <a:gd name="connsiteX88" fmla="*/ 4618998 w 4879040"/>
              <a:gd name="connsiteY88" fmla="*/ 1068585 h 4725798"/>
              <a:gd name="connsiteX89" fmla="*/ 4783803 w 4879040"/>
              <a:gd name="connsiteY89" fmla="*/ 733660 h 4725798"/>
              <a:gd name="connsiteX90" fmla="*/ 4852914 w 4879040"/>
              <a:gd name="connsiteY90" fmla="*/ 451897 h 4725798"/>
              <a:gd name="connsiteX91" fmla="*/ 4868863 w 4879040"/>
              <a:gd name="connsiteY91" fmla="*/ 212664 h 4725798"/>
              <a:gd name="connsiteX92" fmla="*/ 4704058 w 4879040"/>
              <a:gd name="connsiteY92" fmla="*/ 122288 h 4725798"/>
              <a:gd name="connsiteX93" fmla="*/ 4443561 w 4879040"/>
              <a:gd name="connsiteY93" fmla="*/ 63809 h 4725798"/>
              <a:gd name="connsiteX94" fmla="*/ 4172430 w 4879040"/>
              <a:gd name="connsiteY94" fmla="*/ 13 h 4725798"/>
              <a:gd name="connsiteX95" fmla="*/ 3869403 w 4879040"/>
              <a:gd name="connsiteY95" fmla="*/ 58492 h 4725798"/>
              <a:gd name="connsiteX96" fmla="*/ 3656751 w 4879040"/>
              <a:gd name="connsiteY96" fmla="*/ 90390 h 4725798"/>
              <a:gd name="connsiteX97" fmla="*/ 3454733 w 4879040"/>
              <a:gd name="connsiteY97" fmla="*/ 63809 h 4725798"/>
              <a:gd name="connsiteX98" fmla="*/ 3311193 w 4879040"/>
              <a:gd name="connsiteY98" fmla="*/ 101023 h 4725798"/>
              <a:gd name="connsiteX99" fmla="*/ 3040063 w 4879040"/>
              <a:gd name="connsiteY99" fmla="*/ 148869 h 4725798"/>
              <a:gd name="connsiteX100" fmla="*/ 2875258 w 4879040"/>
              <a:gd name="connsiteY100" fmla="*/ 154185 h 4725798"/>
              <a:gd name="connsiteX101" fmla="*/ 2577547 w 4879040"/>
              <a:gd name="connsiteY101" fmla="*/ 180767 h 4725798"/>
              <a:gd name="connsiteX102" fmla="*/ 2290468 w 4879040"/>
              <a:gd name="connsiteY102" fmla="*/ 143553 h 4725798"/>
              <a:gd name="connsiteX103" fmla="*/ 1902379 w 4879040"/>
              <a:gd name="connsiteY103" fmla="*/ 164818 h 4725798"/>
              <a:gd name="connsiteX104" fmla="*/ 1673779 w 4879040"/>
              <a:gd name="connsiteY104" fmla="*/ 132920 h 4725798"/>
              <a:gd name="connsiteX105" fmla="*/ 1237844 w 4879040"/>
              <a:gd name="connsiteY105" fmla="*/ 111655 h 4725798"/>
              <a:gd name="connsiteX106" fmla="*/ 908235 w 4879040"/>
              <a:gd name="connsiteY106" fmla="*/ 154185 h 4725798"/>
              <a:gd name="connsiteX107" fmla="*/ 743430 w 4879040"/>
              <a:gd name="connsiteY107" fmla="*/ 223297 h 4725798"/>
              <a:gd name="connsiteX108" fmla="*/ 413821 w 4879040"/>
              <a:gd name="connsiteY108" fmla="*/ 249878 h 4725798"/>
              <a:gd name="connsiteX109" fmla="*/ 264965 w 4879040"/>
              <a:gd name="connsiteY109" fmla="*/ 483795 h 4725798"/>
              <a:gd name="connsiteX110" fmla="*/ 132058 w 4879040"/>
              <a:gd name="connsiteY110" fmla="*/ 802771 h 4725798"/>
              <a:gd name="connsiteX111" fmla="*/ 4468 w 4879040"/>
              <a:gd name="connsiteY111" fmla="*/ 1153646 h 4725798"/>
              <a:gd name="connsiteX112" fmla="*/ 41682 w 4879040"/>
              <a:gd name="connsiteY112" fmla="*/ 1573632 h 4725798"/>
              <a:gd name="connsiteX113" fmla="*/ 163956 w 4879040"/>
              <a:gd name="connsiteY113" fmla="*/ 1850078 h 4725798"/>
              <a:gd name="connsiteX114" fmla="*/ 350026 w 4879040"/>
              <a:gd name="connsiteY114" fmla="*/ 2105260 h 4725798"/>
              <a:gd name="connsiteX115" fmla="*/ 530779 w 4879040"/>
              <a:gd name="connsiteY115" fmla="*/ 2376390 h 4725798"/>
              <a:gd name="connsiteX116" fmla="*/ 839123 w 4879040"/>
              <a:gd name="connsiteY116" fmla="*/ 2663469 h 4725798"/>
              <a:gd name="connsiteX117" fmla="*/ 1067723 w 4879040"/>
              <a:gd name="connsiteY117" fmla="*/ 2870804 h 4725798"/>
              <a:gd name="connsiteX118" fmla="*/ 1195314 w 4879040"/>
              <a:gd name="connsiteY118" fmla="*/ 2998395 h 4725798"/>
              <a:gd name="connsiteX119" fmla="*/ 1269742 w 4879040"/>
              <a:gd name="connsiteY119" fmla="*/ 3147251 h 4725798"/>
              <a:gd name="connsiteX120" fmla="*/ 1264426 w 4879040"/>
              <a:gd name="connsiteY120" fmla="*/ 3242944 h 4725798"/>
              <a:gd name="connsiteX121" fmla="*/ 1306956 w 4879040"/>
              <a:gd name="connsiteY121" fmla="*/ 3285474 h 4725798"/>
              <a:gd name="connsiteX122" fmla="*/ 1333537 w 4879040"/>
              <a:gd name="connsiteY122" fmla="*/ 3253576 h 4725798"/>
              <a:gd name="connsiteX123" fmla="*/ 1338854 w 4879040"/>
              <a:gd name="connsiteY123" fmla="*/ 3189781 h 4725798"/>
              <a:gd name="connsiteX124" fmla="*/ 1328221 w 4879040"/>
              <a:gd name="connsiteY124" fmla="*/ 3115353 h 4725798"/>
              <a:gd name="connsiteX0" fmla="*/ 1328221 w 4879040"/>
              <a:gd name="connsiteY0" fmla="*/ 3115353 h 4773014"/>
              <a:gd name="connsiteX1" fmla="*/ 1189998 w 4879040"/>
              <a:gd name="connsiteY1" fmla="*/ 2870804 h 4773014"/>
              <a:gd name="connsiteX2" fmla="*/ 1030509 w 4879040"/>
              <a:gd name="connsiteY2" fmla="*/ 2674102 h 4773014"/>
              <a:gd name="connsiteX3" fmla="*/ 812542 w 4879040"/>
              <a:gd name="connsiteY3" fmla="*/ 2424237 h 4773014"/>
              <a:gd name="connsiteX4" fmla="*/ 615840 w 4879040"/>
              <a:gd name="connsiteY4" fmla="*/ 2147790 h 4773014"/>
              <a:gd name="connsiteX5" fmla="*/ 381923 w 4879040"/>
              <a:gd name="connsiteY5" fmla="*/ 1876660 h 4773014"/>
              <a:gd name="connsiteX6" fmla="*/ 270282 w 4879040"/>
              <a:gd name="connsiteY6" fmla="*/ 1520469 h 4773014"/>
              <a:gd name="connsiteX7" fmla="*/ 201170 w 4879040"/>
              <a:gd name="connsiteY7" fmla="*/ 1249339 h 4773014"/>
              <a:gd name="connsiteX8" fmla="*/ 280914 w 4879040"/>
              <a:gd name="connsiteY8" fmla="*/ 983525 h 4773014"/>
              <a:gd name="connsiteX9" fmla="*/ 381923 w 4879040"/>
              <a:gd name="connsiteY9" fmla="*/ 797455 h 4773014"/>
              <a:gd name="connsiteX10" fmla="*/ 424454 w 4879040"/>
              <a:gd name="connsiteY10" fmla="*/ 707078 h 4773014"/>
              <a:gd name="connsiteX11" fmla="*/ 456351 w 4879040"/>
              <a:gd name="connsiteY11" fmla="*/ 568855 h 4773014"/>
              <a:gd name="connsiteX12" fmla="*/ 578626 w 4879040"/>
              <a:gd name="connsiteY12" fmla="*/ 526325 h 4773014"/>
              <a:gd name="connsiteX13" fmla="*/ 727482 w 4879040"/>
              <a:gd name="connsiteY13" fmla="*/ 590120 h 4773014"/>
              <a:gd name="connsiteX14" fmla="*/ 881654 w 4879040"/>
              <a:gd name="connsiteY14" fmla="*/ 653916 h 4773014"/>
              <a:gd name="connsiteX15" fmla="*/ 1067723 w 4879040"/>
              <a:gd name="connsiteY15" fmla="*/ 643283 h 4773014"/>
              <a:gd name="connsiteX16" fmla="*/ 1195314 w 4879040"/>
              <a:gd name="connsiteY16" fmla="*/ 696446 h 4773014"/>
              <a:gd name="connsiteX17" fmla="*/ 1317589 w 4879040"/>
              <a:gd name="connsiteY17" fmla="*/ 733660 h 4773014"/>
              <a:gd name="connsiteX18" fmla="*/ 1594035 w 4879040"/>
              <a:gd name="connsiteY18" fmla="*/ 696446 h 4773014"/>
              <a:gd name="connsiteX19" fmla="*/ 1801370 w 4879040"/>
              <a:gd name="connsiteY19" fmla="*/ 680497 h 4773014"/>
              <a:gd name="connsiteX20" fmla="*/ 2083133 w 4879040"/>
              <a:gd name="connsiteY20" fmla="*/ 717711 h 4773014"/>
              <a:gd name="connsiteX21" fmla="*/ 2423375 w 4879040"/>
              <a:gd name="connsiteY21" fmla="*/ 733660 h 4773014"/>
              <a:gd name="connsiteX22" fmla="*/ 2662607 w 4879040"/>
              <a:gd name="connsiteY22" fmla="*/ 685813 h 4773014"/>
              <a:gd name="connsiteX23" fmla="*/ 2779565 w 4879040"/>
              <a:gd name="connsiteY23" fmla="*/ 701762 h 4773014"/>
              <a:gd name="connsiteX24" fmla="*/ 2885891 w 4879040"/>
              <a:gd name="connsiteY24" fmla="*/ 781506 h 4773014"/>
              <a:gd name="connsiteX25" fmla="*/ 3056012 w 4879040"/>
              <a:gd name="connsiteY25" fmla="*/ 723027 h 4773014"/>
              <a:gd name="connsiteX26" fmla="*/ 3247398 w 4879040"/>
              <a:gd name="connsiteY26" fmla="*/ 627334 h 4773014"/>
              <a:gd name="connsiteX27" fmla="*/ 3561058 w 4879040"/>
              <a:gd name="connsiteY27" fmla="*/ 595437 h 4773014"/>
              <a:gd name="connsiteX28" fmla="*/ 3779026 w 4879040"/>
              <a:gd name="connsiteY28" fmla="*/ 536958 h 4773014"/>
              <a:gd name="connsiteX29" fmla="*/ 3922565 w 4879040"/>
              <a:gd name="connsiteY29" fmla="*/ 425316 h 4773014"/>
              <a:gd name="connsiteX30" fmla="*/ 4103319 w 4879040"/>
              <a:gd name="connsiteY30" fmla="*/ 313674 h 4773014"/>
              <a:gd name="connsiteX31" fmla="*/ 4278756 w 4879040"/>
              <a:gd name="connsiteY31" fmla="*/ 276460 h 4773014"/>
              <a:gd name="connsiteX32" fmla="*/ 4491407 w 4879040"/>
              <a:gd name="connsiteY32" fmla="*/ 271144 h 4773014"/>
              <a:gd name="connsiteX33" fmla="*/ 4576467 w 4879040"/>
              <a:gd name="connsiteY33" fmla="*/ 345572 h 4773014"/>
              <a:gd name="connsiteX34" fmla="*/ 4603049 w 4879040"/>
              <a:gd name="connsiteY34" fmla="*/ 510376 h 4773014"/>
              <a:gd name="connsiteX35" fmla="*/ 4555203 w 4879040"/>
              <a:gd name="connsiteY35" fmla="*/ 675181 h 4773014"/>
              <a:gd name="connsiteX36" fmla="*/ 4448877 w 4879040"/>
              <a:gd name="connsiteY36" fmla="*/ 994158 h 4773014"/>
              <a:gd name="connsiteX37" fmla="*/ 4385082 w 4879040"/>
              <a:gd name="connsiteY37" fmla="*/ 1238706 h 4773014"/>
              <a:gd name="connsiteX38" fmla="*/ 4342551 w 4879040"/>
              <a:gd name="connsiteY38" fmla="*/ 1467306 h 4773014"/>
              <a:gd name="connsiteX39" fmla="*/ 4326603 w 4879040"/>
              <a:gd name="connsiteY39" fmla="*/ 1711855 h 4773014"/>
              <a:gd name="connsiteX40" fmla="*/ 4321286 w 4879040"/>
              <a:gd name="connsiteY40" fmla="*/ 1775651 h 4773014"/>
              <a:gd name="connsiteX41" fmla="*/ 4315970 w 4879040"/>
              <a:gd name="connsiteY41" fmla="*/ 1871344 h 4773014"/>
              <a:gd name="connsiteX42" fmla="*/ 4193696 w 4879040"/>
              <a:gd name="connsiteY42" fmla="*/ 1945771 h 4773014"/>
              <a:gd name="connsiteX43" fmla="*/ 4135216 w 4879040"/>
              <a:gd name="connsiteY43" fmla="*/ 1961720 h 4773014"/>
              <a:gd name="connsiteX44" fmla="*/ 4055472 w 4879040"/>
              <a:gd name="connsiteY44" fmla="*/ 2078678 h 4773014"/>
              <a:gd name="connsiteX45" fmla="*/ 3981044 w 4879040"/>
              <a:gd name="connsiteY45" fmla="*/ 2238167 h 4773014"/>
              <a:gd name="connsiteX46" fmla="*/ 3954463 w 4879040"/>
              <a:gd name="connsiteY46" fmla="*/ 2392339 h 4773014"/>
              <a:gd name="connsiteX47" fmla="*/ 3965096 w 4879040"/>
              <a:gd name="connsiteY47" fmla="*/ 2472083 h 4773014"/>
              <a:gd name="connsiteX48" fmla="*/ 4055472 w 4879040"/>
              <a:gd name="connsiteY48" fmla="*/ 2551827 h 4773014"/>
              <a:gd name="connsiteX49" fmla="*/ 4066105 w 4879040"/>
              <a:gd name="connsiteY49" fmla="*/ 2631571 h 4773014"/>
              <a:gd name="connsiteX50" fmla="*/ 4087370 w 4879040"/>
              <a:gd name="connsiteY50" fmla="*/ 2759162 h 4773014"/>
              <a:gd name="connsiteX51" fmla="*/ 4188379 w 4879040"/>
              <a:gd name="connsiteY51" fmla="*/ 2759162 h 4773014"/>
              <a:gd name="connsiteX52" fmla="*/ 4363816 w 4879040"/>
              <a:gd name="connsiteY52" fmla="*/ 2546511 h 4773014"/>
              <a:gd name="connsiteX53" fmla="*/ 4448877 w 4879040"/>
              <a:gd name="connsiteY53" fmla="*/ 2477399 h 4773014"/>
              <a:gd name="connsiteX54" fmla="*/ 4507356 w 4879040"/>
              <a:gd name="connsiteY54" fmla="*/ 2599674 h 4773014"/>
              <a:gd name="connsiteX55" fmla="*/ 4480775 w 4879040"/>
              <a:gd name="connsiteY55" fmla="*/ 2716632 h 4773014"/>
              <a:gd name="connsiteX56" fmla="*/ 4544570 w 4879040"/>
              <a:gd name="connsiteY56" fmla="*/ 2849539 h 4773014"/>
              <a:gd name="connsiteX57" fmla="*/ 4661528 w 4879040"/>
              <a:gd name="connsiteY57" fmla="*/ 3046241 h 4773014"/>
              <a:gd name="connsiteX58" fmla="*/ 4571151 w 4879040"/>
              <a:gd name="connsiteY58" fmla="*/ 3253576 h 4773014"/>
              <a:gd name="connsiteX59" fmla="*/ 4347868 w 4879040"/>
              <a:gd name="connsiteY59" fmla="*/ 3429013 h 4773014"/>
              <a:gd name="connsiteX60" fmla="*/ 4305337 w 4879040"/>
              <a:gd name="connsiteY60" fmla="*/ 3604451 h 4773014"/>
              <a:gd name="connsiteX61" fmla="*/ 4257491 w 4879040"/>
              <a:gd name="connsiteY61" fmla="*/ 3737358 h 4773014"/>
              <a:gd name="connsiteX62" fmla="*/ 4204328 w 4879040"/>
              <a:gd name="connsiteY62" fmla="*/ 3811785 h 4773014"/>
              <a:gd name="connsiteX63" fmla="*/ 4177747 w 4879040"/>
              <a:gd name="connsiteY63" fmla="*/ 3870264 h 4773014"/>
              <a:gd name="connsiteX64" fmla="*/ 4172430 w 4879040"/>
              <a:gd name="connsiteY64" fmla="*/ 3992539 h 4773014"/>
              <a:gd name="connsiteX65" fmla="*/ 4207396 w 4879040"/>
              <a:gd name="connsiteY65" fmla="*/ 4725789 h 4773014"/>
              <a:gd name="connsiteX66" fmla="*/ 4287855 w 4879040"/>
              <a:gd name="connsiteY66" fmla="*/ 4624383 h 4773014"/>
              <a:gd name="connsiteX67" fmla="*/ 4315970 w 4879040"/>
              <a:gd name="connsiteY67" fmla="*/ 4008488 h 4773014"/>
              <a:gd name="connsiteX68" fmla="*/ 4347868 w 4879040"/>
              <a:gd name="connsiteY68" fmla="*/ 3907478 h 4773014"/>
              <a:gd name="connsiteX69" fmla="*/ 4331919 w 4879040"/>
              <a:gd name="connsiteY69" fmla="*/ 3795837 h 4773014"/>
              <a:gd name="connsiteX70" fmla="*/ 4475458 w 4879040"/>
              <a:gd name="connsiteY70" fmla="*/ 3609767 h 4773014"/>
              <a:gd name="connsiteX71" fmla="*/ 4603049 w 4879040"/>
              <a:gd name="connsiteY71" fmla="*/ 3471544 h 4773014"/>
              <a:gd name="connsiteX72" fmla="*/ 4805068 w 4879040"/>
              <a:gd name="connsiteY72" fmla="*/ 3232311 h 4773014"/>
              <a:gd name="connsiteX73" fmla="*/ 4863547 w 4879040"/>
              <a:gd name="connsiteY73" fmla="*/ 3125985 h 4773014"/>
              <a:gd name="connsiteX74" fmla="*/ 4805068 w 4879040"/>
              <a:gd name="connsiteY74" fmla="*/ 2870804 h 4773014"/>
              <a:gd name="connsiteX75" fmla="*/ 4704058 w 4879040"/>
              <a:gd name="connsiteY75" fmla="*/ 2775111 h 4773014"/>
              <a:gd name="connsiteX76" fmla="*/ 4629630 w 4879040"/>
              <a:gd name="connsiteY76" fmla="*/ 2684734 h 4773014"/>
              <a:gd name="connsiteX77" fmla="*/ 4624314 w 4879040"/>
              <a:gd name="connsiteY77" fmla="*/ 2562460 h 4773014"/>
              <a:gd name="connsiteX78" fmla="*/ 4592416 w 4879040"/>
              <a:gd name="connsiteY78" fmla="*/ 2371074 h 4773014"/>
              <a:gd name="connsiteX79" fmla="*/ 4443561 w 4879040"/>
              <a:gd name="connsiteY79" fmla="*/ 2275381 h 4773014"/>
              <a:gd name="connsiteX80" fmla="*/ 4289389 w 4879040"/>
              <a:gd name="connsiteY80" fmla="*/ 2371074 h 4773014"/>
              <a:gd name="connsiteX81" fmla="*/ 4193696 w 4879040"/>
              <a:gd name="connsiteY81" fmla="*/ 2424237 h 4773014"/>
              <a:gd name="connsiteX82" fmla="*/ 4129900 w 4879040"/>
              <a:gd name="connsiteY82" fmla="*/ 2360441 h 4773014"/>
              <a:gd name="connsiteX83" fmla="*/ 4172430 w 4879040"/>
              <a:gd name="connsiteY83" fmla="*/ 2206269 h 4773014"/>
              <a:gd name="connsiteX84" fmla="*/ 4268123 w 4879040"/>
              <a:gd name="connsiteY84" fmla="*/ 2094627 h 4773014"/>
              <a:gd name="connsiteX85" fmla="*/ 4411663 w 4879040"/>
              <a:gd name="connsiteY85" fmla="*/ 1940455 h 4773014"/>
              <a:gd name="connsiteX86" fmla="*/ 4480775 w 4879040"/>
              <a:gd name="connsiteY86" fmla="*/ 1818181 h 4773014"/>
              <a:gd name="connsiteX87" fmla="*/ 4486091 w 4879040"/>
              <a:gd name="connsiteY87" fmla="*/ 1674641 h 4773014"/>
              <a:gd name="connsiteX88" fmla="*/ 4491407 w 4879040"/>
              <a:gd name="connsiteY88" fmla="*/ 1398195 h 4773014"/>
              <a:gd name="connsiteX89" fmla="*/ 4618998 w 4879040"/>
              <a:gd name="connsiteY89" fmla="*/ 1068585 h 4773014"/>
              <a:gd name="connsiteX90" fmla="*/ 4783803 w 4879040"/>
              <a:gd name="connsiteY90" fmla="*/ 733660 h 4773014"/>
              <a:gd name="connsiteX91" fmla="*/ 4852914 w 4879040"/>
              <a:gd name="connsiteY91" fmla="*/ 451897 h 4773014"/>
              <a:gd name="connsiteX92" fmla="*/ 4868863 w 4879040"/>
              <a:gd name="connsiteY92" fmla="*/ 212664 h 4773014"/>
              <a:gd name="connsiteX93" fmla="*/ 4704058 w 4879040"/>
              <a:gd name="connsiteY93" fmla="*/ 122288 h 4773014"/>
              <a:gd name="connsiteX94" fmla="*/ 4443561 w 4879040"/>
              <a:gd name="connsiteY94" fmla="*/ 63809 h 4773014"/>
              <a:gd name="connsiteX95" fmla="*/ 4172430 w 4879040"/>
              <a:gd name="connsiteY95" fmla="*/ 13 h 4773014"/>
              <a:gd name="connsiteX96" fmla="*/ 3869403 w 4879040"/>
              <a:gd name="connsiteY96" fmla="*/ 58492 h 4773014"/>
              <a:gd name="connsiteX97" fmla="*/ 3656751 w 4879040"/>
              <a:gd name="connsiteY97" fmla="*/ 90390 h 4773014"/>
              <a:gd name="connsiteX98" fmla="*/ 3454733 w 4879040"/>
              <a:gd name="connsiteY98" fmla="*/ 63809 h 4773014"/>
              <a:gd name="connsiteX99" fmla="*/ 3311193 w 4879040"/>
              <a:gd name="connsiteY99" fmla="*/ 101023 h 4773014"/>
              <a:gd name="connsiteX100" fmla="*/ 3040063 w 4879040"/>
              <a:gd name="connsiteY100" fmla="*/ 148869 h 4773014"/>
              <a:gd name="connsiteX101" fmla="*/ 2875258 w 4879040"/>
              <a:gd name="connsiteY101" fmla="*/ 154185 h 4773014"/>
              <a:gd name="connsiteX102" fmla="*/ 2577547 w 4879040"/>
              <a:gd name="connsiteY102" fmla="*/ 180767 h 4773014"/>
              <a:gd name="connsiteX103" fmla="*/ 2290468 w 4879040"/>
              <a:gd name="connsiteY103" fmla="*/ 143553 h 4773014"/>
              <a:gd name="connsiteX104" fmla="*/ 1902379 w 4879040"/>
              <a:gd name="connsiteY104" fmla="*/ 164818 h 4773014"/>
              <a:gd name="connsiteX105" fmla="*/ 1673779 w 4879040"/>
              <a:gd name="connsiteY105" fmla="*/ 132920 h 4773014"/>
              <a:gd name="connsiteX106" fmla="*/ 1237844 w 4879040"/>
              <a:gd name="connsiteY106" fmla="*/ 111655 h 4773014"/>
              <a:gd name="connsiteX107" fmla="*/ 908235 w 4879040"/>
              <a:gd name="connsiteY107" fmla="*/ 154185 h 4773014"/>
              <a:gd name="connsiteX108" fmla="*/ 743430 w 4879040"/>
              <a:gd name="connsiteY108" fmla="*/ 223297 h 4773014"/>
              <a:gd name="connsiteX109" fmla="*/ 413821 w 4879040"/>
              <a:gd name="connsiteY109" fmla="*/ 249878 h 4773014"/>
              <a:gd name="connsiteX110" fmla="*/ 264965 w 4879040"/>
              <a:gd name="connsiteY110" fmla="*/ 483795 h 4773014"/>
              <a:gd name="connsiteX111" fmla="*/ 132058 w 4879040"/>
              <a:gd name="connsiteY111" fmla="*/ 802771 h 4773014"/>
              <a:gd name="connsiteX112" fmla="*/ 4468 w 4879040"/>
              <a:gd name="connsiteY112" fmla="*/ 1153646 h 4773014"/>
              <a:gd name="connsiteX113" fmla="*/ 41682 w 4879040"/>
              <a:gd name="connsiteY113" fmla="*/ 1573632 h 4773014"/>
              <a:gd name="connsiteX114" fmla="*/ 163956 w 4879040"/>
              <a:gd name="connsiteY114" fmla="*/ 1850078 h 4773014"/>
              <a:gd name="connsiteX115" fmla="*/ 350026 w 4879040"/>
              <a:gd name="connsiteY115" fmla="*/ 2105260 h 4773014"/>
              <a:gd name="connsiteX116" fmla="*/ 530779 w 4879040"/>
              <a:gd name="connsiteY116" fmla="*/ 2376390 h 4773014"/>
              <a:gd name="connsiteX117" fmla="*/ 839123 w 4879040"/>
              <a:gd name="connsiteY117" fmla="*/ 2663469 h 4773014"/>
              <a:gd name="connsiteX118" fmla="*/ 1067723 w 4879040"/>
              <a:gd name="connsiteY118" fmla="*/ 2870804 h 4773014"/>
              <a:gd name="connsiteX119" fmla="*/ 1195314 w 4879040"/>
              <a:gd name="connsiteY119" fmla="*/ 2998395 h 4773014"/>
              <a:gd name="connsiteX120" fmla="*/ 1269742 w 4879040"/>
              <a:gd name="connsiteY120" fmla="*/ 3147251 h 4773014"/>
              <a:gd name="connsiteX121" fmla="*/ 1264426 w 4879040"/>
              <a:gd name="connsiteY121" fmla="*/ 3242944 h 4773014"/>
              <a:gd name="connsiteX122" fmla="*/ 1306956 w 4879040"/>
              <a:gd name="connsiteY122" fmla="*/ 3285474 h 4773014"/>
              <a:gd name="connsiteX123" fmla="*/ 1333537 w 4879040"/>
              <a:gd name="connsiteY123" fmla="*/ 3253576 h 4773014"/>
              <a:gd name="connsiteX124" fmla="*/ 1338854 w 4879040"/>
              <a:gd name="connsiteY124" fmla="*/ 3189781 h 4773014"/>
              <a:gd name="connsiteX125" fmla="*/ 1328221 w 4879040"/>
              <a:gd name="connsiteY125" fmla="*/ 3115353 h 4773014"/>
              <a:gd name="connsiteX0" fmla="*/ 1328221 w 4879040"/>
              <a:gd name="connsiteY0" fmla="*/ 3115353 h 4762718"/>
              <a:gd name="connsiteX1" fmla="*/ 1189998 w 4879040"/>
              <a:gd name="connsiteY1" fmla="*/ 2870804 h 4762718"/>
              <a:gd name="connsiteX2" fmla="*/ 1030509 w 4879040"/>
              <a:gd name="connsiteY2" fmla="*/ 2674102 h 4762718"/>
              <a:gd name="connsiteX3" fmla="*/ 812542 w 4879040"/>
              <a:gd name="connsiteY3" fmla="*/ 2424237 h 4762718"/>
              <a:gd name="connsiteX4" fmla="*/ 615840 w 4879040"/>
              <a:gd name="connsiteY4" fmla="*/ 2147790 h 4762718"/>
              <a:gd name="connsiteX5" fmla="*/ 381923 w 4879040"/>
              <a:gd name="connsiteY5" fmla="*/ 1876660 h 4762718"/>
              <a:gd name="connsiteX6" fmla="*/ 270282 w 4879040"/>
              <a:gd name="connsiteY6" fmla="*/ 1520469 h 4762718"/>
              <a:gd name="connsiteX7" fmla="*/ 201170 w 4879040"/>
              <a:gd name="connsiteY7" fmla="*/ 1249339 h 4762718"/>
              <a:gd name="connsiteX8" fmla="*/ 280914 w 4879040"/>
              <a:gd name="connsiteY8" fmla="*/ 983525 h 4762718"/>
              <a:gd name="connsiteX9" fmla="*/ 381923 w 4879040"/>
              <a:gd name="connsiteY9" fmla="*/ 797455 h 4762718"/>
              <a:gd name="connsiteX10" fmla="*/ 424454 w 4879040"/>
              <a:gd name="connsiteY10" fmla="*/ 707078 h 4762718"/>
              <a:gd name="connsiteX11" fmla="*/ 456351 w 4879040"/>
              <a:gd name="connsiteY11" fmla="*/ 568855 h 4762718"/>
              <a:gd name="connsiteX12" fmla="*/ 578626 w 4879040"/>
              <a:gd name="connsiteY12" fmla="*/ 526325 h 4762718"/>
              <a:gd name="connsiteX13" fmla="*/ 727482 w 4879040"/>
              <a:gd name="connsiteY13" fmla="*/ 590120 h 4762718"/>
              <a:gd name="connsiteX14" fmla="*/ 881654 w 4879040"/>
              <a:gd name="connsiteY14" fmla="*/ 653916 h 4762718"/>
              <a:gd name="connsiteX15" fmla="*/ 1067723 w 4879040"/>
              <a:gd name="connsiteY15" fmla="*/ 643283 h 4762718"/>
              <a:gd name="connsiteX16" fmla="*/ 1195314 w 4879040"/>
              <a:gd name="connsiteY16" fmla="*/ 696446 h 4762718"/>
              <a:gd name="connsiteX17" fmla="*/ 1317589 w 4879040"/>
              <a:gd name="connsiteY17" fmla="*/ 733660 h 4762718"/>
              <a:gd name="connsiteX18" fmla="*/ 1594035 w 4879040"/>
              <a:gd name="connsiteY18" fmla="*/ 696446 h 4762718"/>
              <a:gd name="connsiteX19" fmla="*/ 1801370 w 4879040"/>
              <a:gd name="connsiteY19" fmla="*/ 680497 h 4762718"/>
              <a:gd name="connsiteX20" fmla="*/ 2083133 w 4879040"/>
              <a:gd name="connsiteY20" fmla="*/ 717711 h 4762718"/>
              <a:gd name="connsiteX21" fmla="*/ 2423375 w 4879040"/>
              <a:gd name="connsiteY21" fmla="*/ 733660 h 4762718"/>
              <a:gd name="connsiteX22" fmla="*/ 2662607 w 4879040"/>
              <a:gd name="connsiteY22" fmla="*/ 685813 h 4762718"/>
              <a:gd name="connsiteX23" fmla="*/ 2779565 w 4879040"/>
              <a:gd name="connsiteY23" fmla="*/ 701762 h 4762718"/>
              <a:gd name="connsiteX24" fmla="*/ 2885891 w 4879040"/>
              <a:gd name="connsiteY24" fmla="*/ 781506 h 4762718"/>
              <a:gd name="connsiteX25" fmla="*/ 3056012 w 4879040"/>
              <a:gd name="connsiteY25" fmla="*/ 723027 h 4762718"/>
              <a:gd name="connsiteX26" fmla="*/ 3247398 w 4879040"/>
              <a:gd name="connsiteY26" fmla="*/ 627334 h 4762718"/>
              <a:gd name="connsiteX27" fmla="*/ 3561058 w 4879040"/>
              <a:gd name="connsiteY27" fmla="*/ 595437 h 4762718"/>
              <a:gd name="connsiteX28" fmla="*/ 3779026 w 4879040"/>
              <a:gd name="connsiteY28" fmla="*/ 536958 h 4762718"/>
              <a:gd name="connsiteX29" fmla="*/ 3922565 w 4879040"/>
              <a:gd name="connsiteY29" fmla="*/ 425316 h 4762718"/>
              <a:gd name="connsiteX30" fmla="*/ 4103319 w 4879040"/>
              <a:gd name="connsiteY30" fmla="*/ 313674 h 4762718"/>
              <a:gd name="connsiteX31" fmla="*/ 4278756 w 4879040"/>
              <a:gd name="connsiteY31" fmla="*/ 276460 h 4762718"/>
              <a:gd name="connsiteX32" fmla="*/ 4491407 w 4879040"/>
              <a:gd name="connsiteY32" fmla="*/ 271144 h 4762718"/>
              <a:gd name="connsiteX33" fmla="*/ 4576467 w 4879040"/>
              <a:gd name="connsiteY33" fmla="*/ 345572 h 4762718"/>
              <a:gd name="connsiteX34" fmla="*/ 4603049 w 4879040"/>
              <a:gd name="connsiteY34" fmla="*/ 510376 h 4762718"/>
              <a:gd name="connsiteX35" fmla="*/ 4555203 w 4879040"/>
              <a:gd name="connsiteY35" fmla="*/ 675181 h 4762718"/>
              <a:gd name="connsiteX36" fmla="*/ 4448877 w 4879040"/>
              <a:gd name="connsiteY36" fmla="*/ 994158 h 4762718"/>
              <a:gd name="connsiteX37" fmla="*/ 4385082 w 4879040"/>
              <a:gd name="connsiteY37" fmla="*/ 1238706 h 4762718"/>
              <a:gd name="connsiteX38" fmla="*/ 4342551 w 4879040"/>
              <a:gd name="connsiteY38" fmla="*/ 1467306 h 4762718"/>
              <a:gd name="connsiteX39" fmla="*/ 4326603 w 4879040"/>
              <a:gd name="connsiteY39" fmla="*/ 1711855 h 4762718"/>
              <a:gd name="connsiteX40" fmla="*/ 4321286 w 4879040"/>
              <a:gd name="connsiteY40" fmla="*/ 1775651 h 4762718"/>
              <a:gd name="connsiteX41" fmla="*/ 4315970 w 4879040"/>
              <a:gd name="connsiteY41" fmla="*/ 1871344 h 4762718"/>
              <a:gd name="connsiteX42" fmla="*/ 4193696 w 4879040"/>
              <a:gd name="connsiteY42" fmla="*/ 1945771 h 4762718"/>
              <a:gd name="connsiteX43" fmla="*/ 4135216 w 4879040"/>
              <a:gd name="connsiteY43" fmla="*/ 1961720 h 4762718"/>
              <a:gd name="connsiteX44" fmla="*/ 4055472 w 4879040"/>
              <a:gd name="connsiteY44" fmla="*/ 2078678 h 4762718"/>
              <a:gd name="connsiteX45" fmla="*/ 3981044 w 4879040"/>
              <a:gd name="connsiteY45" fmla="*/ 2238167 h 4762718"/>
              <a:gd name="connsiteX46" fmla="*/ 3954463 w 4879040"/>
              <a:gd name="connsiteY46" fmla="*/ 2392339 h 4762718"/>
              <a:gd name="connsiteX47" fmla="*/ 3965096 w 4879040"/>
              <a:gd name="connsiteY47" fmla="*/ 2472083 h 4762718"/>
              <a:gd name="connsiteX48" fmla="*/ 4055472 w 4879040"/>
              <a:gd name="connsiteY48" fmla="*/ 2551827 h 4762718"/>
              <a:gd name="connsiteX49" fmla="*/ 4066105 w 4879040"/>
              <a:gd name="connsiteY49" fmla="*/ 2631571 h 4762718"/>
              <a:gd name="connsiteX50" fmla="*/ 4087370 w 4879040"/>
              <a:gd name="connsiteY50" fmla="*/ 2759162 h 4762718"/>
              <a:gd name="connsiteX51" fmla="*/ 4188379 w 4879040"/>
              <a:gd name="connsiteY51" fmla="*/ 2759162 h 4762718"/>
              <a:gd name="connsiteX52" fmla="*/ 4363816 w 4879040"/>
              <a:gd name="connsiteY52" fmla="*/ 2546511 h 4762718"/>
              <a:gd name="connsiteX53" fmla="*/ 4448877 w 4879040"/>
              <a:gd name="connsiteY53" fmla="*/ 2477399 h 4762718"/>
              <a:gd name="connsiteX54" fmla="*/ 4507356 w 4879040"/>
              <a:gd name="connsiteY54" fmla="*/ 2599674 h 4762718"/>
              <a:gd name="connsiteX55" fmla="*/ 4480775 w 4879040"/>
              <a:gd name="connsiteY55" fmla="*/ 2716632 h 4762718"/>
              <a:gd name="connsiteX56" fmla="*/ 4544570 w 4879040"/>
              <a:gd name="connsiteY56" fmla="*/ 2849539 h 4762718"/>
              <a:gd name="connsiteX57" fmla="*/ 4661528 w 4879040"/>
              <a:gd name="connsiteY57" fmla="*/ 3046241 h 4762718"/>
              <a:gd name="connsiteX58" fmla="*/ 4571151 w 4879040"/>
              <a:gd name="connsiteY58" fmla="*/ 3253576 h 4762718"/>
              <a:gd name="connsiteX59" fmla="*/ 4347868 w 4879040"/>
              <a:gd name="connsiteY59" fmla="*/ 3429013 h 4762718"/>
              <a:gd name="connsiteX60" fmla="*/ 4305337 w 4879040"/>
              <a:gd name="connsiteY60" fmla="*/ 3604451 h 4762718"/>
              <a:gd name="connsiteX61" fmla="*/ 4257491 w 4879040"/>
              <a:gd name="connsiteY61" fmla="*/ 3737358 h 4762718"/>
              <a:gd name="connsiteX62" fmla="*/ 4204328 w 4879040"/>
              <a:gd name="connsiteY62" fmla="*/ 3811785 h 4762718"/>
              <a:gd name="connsiteX63" fmla="*/ 4177747 w 4879040"/>
              <a:gd name="connsiteY63" fmla="*/ 3870264 h 4762718"/>
              <a:gd name="connsiteX64" fmla="*/ 4172430 w 4879040"/>
              <a:gd name="connsiteY64" fmla="*/ 3992539 h 4762718"/>
              <a:gd name="connsiteX65" fmla="*/ 4207396 w 4879040"/>
              <a:gd name="connsiteY65" fmla="*/ 4725789 h 4762718"/>
              <a:gd name="connsiteX66" fmla="*/ 4287855 w 4879040"/>
              <a:gd name="connsiteY66" fmla="*/ 4624383 h 4762718"/>
              <a:gd name="connsiteX67" fmla="*/ 4274207 w 4879040"/>
              <a:gd name="connsiteY67" fmla="*/ 4383272 h 4762718"/>
              <a:gd name="connsiteX68" fmla="*/ 4315970 w 4879040"/>
              <a:gd name="connsiteY68" fmla="*/ 4008488 h 4762718"/>
              <a:gd name="connsiteX69" fmla="*/ 4347868 w 4879040"/>
              <a:gd name="connsiteY69" fmla="*/ 3907478 h 4762718"/>
              <a:gd name="connsiteX70" fmla="*/ 4331919 w 4879040"/>
              <a:gd name="connsiteY70" fmla="*/ 3795837 h 4762718"/>
              <a:gd name="connsiteX71" fmla="*/ 4475458 w 4879040"/>
              <a:gd name="connsiteY71" fmla="*/ 3609767 h 4762718"/>
              <a:gd name="connsiteX72" fmla="*/ 4603049 w 4879040"/>
              <a:gd name="connsiteY72" fmla="*/ 3471544 h 4762718"/>
              <a:gd name="connsiteX73" fmla="*/ 4805068 w 4879040"/>
              <a:gd name="connsiteY73" fmla="*/ 3232311 h 4762718"/>
              <a:gd name="connsiteX74" fmla="*/ 4863547 w 4879040"/>
              <a:gd name="connsiteY74" fmla="*/ 3125985 h 4762718"/>
              <a:gd name="connsiteX75" fmla="*/ 4805068 w 4879040"/>
              <a:gd name="connsiteY75" fmla="*/ 2870804 h 4762718"/>
              <a:gd name="connsiteX76" fmla="*/ 4704058 w 4879040"/>
              <a:gd name="connsiteY76" fmla="*/ 2775111 h 4762718"/>
              <a:gd name="connsiteX77" fmla="*/ 4629630 w 4879040"/>
              <a:gd name="connsiteY77" fmla="*/ 2684734 h 4762718"/>
              <a:gd name="connsiteX78" fmla="*/ 4624314 w 4879040"/>
              <a:gd name="connsiteY78" fmla="*/ 2562460 h 4762718"/>
              <a:gd name="connsiteX79" fmla="*/ 4592416 w 4879040"/>
              <a:gd name="connsiteY79" fmla="*/ 2371074 h 4762718"/>
              <a:gd name="connsiteX80" fmla="*/ 4443561 w 4879040"/>
              <a:gd name="connsiteY80" fmla="*/ 2275381 h 4762718"/>
              <a:gd name="connsiteX81" fmla="*/ 4289389 w 4879040"/>
              <a:gd name="connsiteY81" fmla="*/ 2371074 h 4762718"/>
              <a:gd name="connsiteX82" fmla="*/ 4193696 w 4879040"/>
              <a:gd name="connsiteY82" fmla="*/ 2424237 h 4762718"/>
              <a:gd name="connsiteX83" fmla="*/ 4129900 w 4879040"/>
              <a:gd name="connsiteY83" fmla="*/ 2360441 h 4762718"/>
              <a:gd name="connsiteX84" fmla="*/ 4172430 w 4879040"/>
              <a:gd name="connsiteY84" fmla="*/ 2206269 h 4762718"/>
              <a:gd name="connsiteX85" fmla="*/ 4268123 w 4879040"/>
              <a:gd name="connsiteY85" fmla="*/ 2094627 h 4762718"/>
              <a:gd name="connsiteX86" fmla="*/ 4411663 w 4879040"/>
              <a:gd name="connsiteY86" fmla="*/ 1940455 h 4762718"/>
              <a:gd name="connsiteX87" fmla="*/ 4480775 w 4879040"/>
              <a:gd name="connsiteY87" fmla="*/ 1818181 h 4762718"/>
              <a:gd name="connsiteX88" fmla="*/ 4486091 w 4879040"/>
              <a:gd name="connsiteY88" fmla="*/ 1674641 h 4762718"/>
              <a:gd name="connsiteX89" fmla="*/ 4491407 w 4879040"/>
              <a:gd name="connsiteY89" fmla="*/ 1398195 h 4762718"/>
              <a:gd name="connsiteX90" fmla="*/ 4618998 w 4879040"/>
              <a:gd name="connsiteY90" fmla="*/ 1068585 h 4762718"/>
              <a:gd name="connsiteX91" fmla="*/ 4783803 w 4879040"/>
              <a:gd name="connsiteY91" fmla="*/ 733660 h 4762718"/>
              <a:gd name="connsiteX92" fmla="*/ 4852914 w 4879040"/>
              <a:gd name="connsiteY92" fmla="*/ 451897 h 4762718"/>
              <a:gd name="connsiteX93" fmla="*/ 4868863 w 4879040"/>
              <a:gd name="connsiteY93" fmla="*/ 212664 h 4762718"/>
              <a:gd name="connsiteX94" fmla="*/ 4704058 w 4879040"/>
              <a:gd name="connsiteY94" fmla="*/ 122288 h 4762718"/>
              <a:gd name="connsiteX95" fmla="*/ 4443561 w 4879040"/>
              <a:gd name="connsiteY95" fmla="*/ 63809 h 4762718"/>
              <a:gd name="connsiteX96" fmla="*/ 4172430 w 4879040"/>
              <a:gd name="connsiteY96" fmla="*/ 13 h 4762718"/>
              <a:gd name="connsiteX97" fmla="*/ 3869403 w 4879040"/>
              <a:gd name="connsiteY97" fmla="*/ 58492 h 4762718"/>
              <a:gd name="connsiteX98" fmla="*/ 3656751 w 4879040"/>
              <a:gd name="connsiteY98" fmla="*/ 90390 h 4762718"/>
              <a:gd name="connsiteX99" fmla="*/ 3454733 w 4879040"/>
              <a:gd name="connsiteY99" fmla="*/ 63809 h 4762718"/>
              <a:gd name="connsiteX100" fmla="*/ 3311193 w 4879040"/>
              <a:gd name="connsiteY100" fmla="*/ 101023 h 4762718"/>
              <a:gd name="connsiteX101" fmla="*/ 3040063 w 4879040"/>
              <a:gd name="connsiteY101" fmla="*/ 148869 h 4762718"/>
              <a:gd name="connsiteX102" fmla="*/ 2875258 w 4879040"/>
              <a:gd name="connsiteY102" fmla="*/ 154185 h 4762718"/>
              <a:gd name="connsiteX103" fmla="*/ 2577547 w 4879040"/>
              <a:gd name="connsiteY103" fmla="*/ 180767 h 4762718"/>
              <a:gd name="connsiteX104" fmla="*/ 2290468 w 4879040"/>
              <a:gd name="connsiteY104" fmla="*/ 143553 h 4762718"/>
              <a:gd name="connsiteX105" fmla="*/ 1902379 w 4879040"/>
              <a:gd name="connsiteY105" fmla="*/ 164818 h 4762718"/>
              <a:gd name="connsiteX106" fmla="*/ 1673779 w 4879040"/>
              <a:gd name="connsiteY106" fmla="*/ 132920 h 4762718"/>
              <a:gd name="connsiteX107" fmla="*/ 1237844 w 4879040"/>
              <a:gd name="connsiteY107" fmla="*/ 111655 h 4762718"/>
              <a:gd name="connsiteX108" fmla="*/ 908235 w 4879040"/>
              <a:gd name="connsiteY108" fmla="*/ 154185 h 4762718"/>
              <a:gd name="connsiteX109" fmla="*/ 743430 w 4879040"/>
              <a:gd name="connsiteY109" fmla="*/ 223297 h 4762718"/>
              <a:gd name="connsiteX110" fmla="*/ 413821 w 4879040"/>
              <a:gd name="connsiteY110" fmla="*/ 249878 h 4762718"/>
              <a:gd name="connsiteX111" fmla="*/ 264965 w 4879040"/>
              <a:gd name="connsiteY111" fmla="*/ 483795 h 4762718"/>
              <a:gd name="connsiteX112" fmla="*/ 132058 w 4879040"/>
              <a:gd name="connsiteY112" fmla="*/ 802771 h 4762718"/>
              <a:gd name="connsiteX113" fmla="*/ 4468 w 4879040"/>
              <a:gd name="connsiteY113" fmla="*/ 1153646 h 4762718"/>
              <a:gd name="connsiteX114" fmla="*/ 41682 w 4879040"/>
              <a:gd name="connsiteY114" fmla="*/ 1573632 h 4762718"/>
              <a:gd name="connsiteX115" fmla="*/ 163956 w 4879040"/>
              <a:gd name="connsiteY115" fmla="*/ 1850078 h 4762718"/>
              <a:gd name="connsiteX116" fmla="*/ 350026 w 4879040"/>
              <a:gd name="connsiteY116" fmla="*/ 2105260 h 4762718"/>
              <a:gd name="connsiteX117" fmla="*/ 530779 w 4879040"/>
              <a:gd name="connsiteY117" fmla="*/ 2376390 h 4762718"/>
              <a:gd name="connsiteX118" fmla="*/ 839123 w 4879040"/>
              <a:gd name="connsiteY118" fmla="*/ 2663469 h 4762718"/>
              <a:gd name="connsiteX119" fmla="*/ 1067723 w 4879040"/>
              <a:gd name="connsiteY119" fmla="*/ 2870804 h 4762718"/>
              <a:gd name="connsiteX120" fmla="*/ 1195314 w 4879040"/>
              <a:gd name="connsiteY120" fmla="*/ 2998395 h 4762718"/>
              <a:gd name="connsiteX121" fmla="*/ 1269742 w 4879040"/>
              <a:gd name="connsiteY121" fmla="*/ 3147251 h 4762718"/>
              <a:gd name="connsiteX122" fmla="*/ 1264426 w 4879040"/>
              <a:gd name="connsiteY122" fmla="*/ 3242944 h 4762718"/>
              <a:gd name="connsiteX123" fmla="*/ 1306956 w 4879040"/>
              <a:gd name="connsiteY123" fmla="*/ 3285474 h 4762718"/>
              <a:gd name="connsiteX124" fmla="*/ 1333537 w 4879040"/>
              <a:gd name="connsiteY124" fmla="*/ 3253576 h 4762718"/>
              <a:gd name="connsiteX125" fmla="*/ 1338854 w 4879040"/>
              <a:gd name="connsiteY125" fmla="*/ 3189781 h 4762718"/>
              <a:gd name="connsiteX126" fmla="*/ 1328221 w 4879040"/>
              <a:gd name="connsiteY126" fmla="*/ 3115353 h 4762718"/>
              <a:gd name="connsiteX0" fmla="*/ 1328221 w 4879040"/>
              <a:gd name="connsiteY0" fmla="*/ 3115353 h 4762718"/>
              <a:gd name="connsiteX1" fmla="*/ 1189998 w 4879040"/>
              <a:gd name="connsiteY1" fmla="*/ 2870804 h 4762718"/>
              <a:gd name="connsiteX2" fmla="*/ 1030509 w 4879040"/>
              <a:gd name="connsiteY2" fmla="*/ 2674102 h 4762718"/>
              <a:gd name="connsiteX3" fmla="*/ 812542 w 4879040"/>
              <a:gd name="connsiteY3" fmla="*/ 2424237 h 4762718"/>
              <a:gd name="connsiteX4" fmla="*/ 615840 w 4879040"/>
              <a:gd name="connsiteY4" fmla="*/ 2147790 h 4762718"/>
              <a:gd name="connsiteX5" fmla="*/ 381923 w 4879040"/>
              <a:gd name="connsiteY5" fmla="*/ 1876660 h 4762718"/>
              <a:gd name="connsiteX6" fmla="*/ 270282 w 4879040"/>
              <a:gd name="connsiteY6" fmla="*/ 1520469 h 4762718"/>
              <a:gd name="connsiteX7" fmla="*/ 201170 w 4879040"/>
              <a:gd name="connsiteY7" fmla="*/ 1249339 h 4762718"/>
              <a:gd name="connsiteX8" fmla="*/ 280914 w 4879040"/>
              <a:gd name="connsiteY8" fmla="*/ 983525 h 4762718"/>
              <a:gd name="connsiteX9" fmla="*/ 381923 w 4879040"/>
              <a:gd name="connsiteY9" fmla="*/ 797455 h 4762718"/>
              <a:gd name="connsiteX10" fmla="*/ 424454 w 4879040"/>
              <a:gd name="connsiteY10" fmla="*/ 707078 h 4762718"/>
              <a:gd name="connsiteX11" fmla="*/ 456351 w 4879040"/>
              <a:gd name="connsiteY11" fmla="*/ 568855 h 4762718"/>
              <a:gd name="connsiteX12" fmla="*/ 578626 w 4879040"/>
              <a:gd name="connsiteY12" fmla="*/ 526325 h 4762718"/>
              <a:gd name="connsiteX13" fmla="*/ 727482 w 4879040"/>
              <a:gd name="connsiteY13" fmla="*/ 590120 h 4762718"/>
              <a:gd name="connsiteX14" fmla="*/ 881654 w 4879040"/>
              <a:gd name="connsiteY14" fmla="*/ 653916 h 4762718"/>
              <a:gd name="connsiteX15" fmla="*/ 1067723 w 4879040"/>
              <a:gd name="connsiteY15" fmla="*/ 643283 h 4762718"/>
              <a:gd name="connsiteX16" fmla="*/ 1195314 w 4879040"/>
              <a:gd name="connsiteY16" fmla="*/ 696446 h 4762718"/>
              <a:gd name="connsiteX17" fmla="*/ 1317589 w 4879040"/>
              <a:gd name="connsiteY17" fmla="*/ 733660 h 4762718"/>
              <a:gd name="connsiteX18" fmla="*/ 1594035 w 4879040"/>
              <a:gd name="connsiteY18" fmla="*/ 696446 h 4762718"/>
              <a:gd name="connsiteX19" fmla="*/ 1801370 w 4879040"/>
              <a:gd name="connsiteY19" fmla="*/ 680497 h 4762718"/>
              <a:gd name="connsiteX20" fmla="*/ 2083133 w 4879040"/>
              <a:gd name="connsiteY20" fmla="*/ 717711 h 4762718"/>
              <a:gd name="connsiteX21" fmla="*/ 2423375 w 4879040"/>
              <a:gd name="connsiteY21" fmla="*/ 733660 h 4762718"/>
              <a:gd name="connsiteX22" fmla="*/ 2662607 w 4879040"/>
              <a:gd name="connsiteY22" fmla="*/ 685813 h 4762718"/>
              <a:gd name="connsiteX23" fmla="*/ 2779565 w 4879040"/>
              <a:gd name="connsiteY23" fmla="*/ 701762 h 4762718"/>
              <a:gd name="connsiteX24" fmla="*/ 2885891 w 4879040"/>
              <a:gd name="connsiteY24" fmla="*/ 781506 h 4762718"/>
              <a:gd name="connsiteX25" fmla="*/ 3056012 w 4879040"/>
              <a:gd name="connsiteY25" fmla="*/ 723027 h 4762718"/>
              <a:gd name="connsiteX26" fmla="*/ 3247398 w 4879040"/>
              <a:gd name="connsiteY26" fmla="*/ 627334 h 4762718"/>
              <a:gd name="connsiteX27" fmla="*/ 3561058 w 4879040"/>
              <a:gd name="connsiteY27" fmla="*/ 595437 h 4762718"/>
              <a:gd name="connsiteX28" fmla="*/ 3779026 w 4879040"/>
              <a:gd name="connsiteY28" fmla="*/ 536958 h 4762718"/>
              <a:gd name="connsiteX29" fmla="*/ 3922565 w 4879040"/>
              <a:gd name="connsiteY29" fmla="*/ 425316 h 4762718"/>
              <a:gd name="connsiteX30" fmla="*/ 4103319 w 4879040"/>
              <a:gd name="connsiteY30" fmla="*/ 313674 h 4762718"/>
              <a:gd name="connsiteX31" fmla="*/ 4278756 w 4879040"/>
              <a:gd name="connsiteY31" fmla="*/ 276460 h 4762718"/>
              <a:gd name="connsiteX32" fmla="*/ 4491407 w 4879040"/>
              <a:gd name="connsiteY32" fmla="*/ 271144 h 4762718"/>
              <a:gd name="connsiteX33" fmla="*/ 4576467 w 4879040"/>
              <a:gd name="connsiteY33" fmla="*/ 345572 h 4762718"/>
              <a:gd name="connsiteX34" fmla="*/ 4603049 w 4879040"/>
              <a:gd name="connsiteY34" fmla="*/ 510376 h 4762718"/>
              <a:gd name="connsiteX35" fmla="*/ 4555203 w 4879040"/>
              <a:gd name="connsiteY35" fmla="*/ 675181 h 4762718"/>
              <a:gd name="connsiteX36" fmla="*/ 4448877 w 4879040"/>
              <a:gd name="connsiteY36" fmla="*/ 994158 h 4762718"/>
              <a:gd name="connsiteX37" fmla="*/ 4385082 w 4879040"/>
              <a:gd name="connsiteY37" fmla="*/ 1238706 h 4762718"/>
              <a:gd name="connsiteX38" fmla="*/ 4342551 w 4879040"/>
              <a:gd name="connsiteY38" fmla="*/ 1467306 h 4762718"/>
              <a:gd name="connsiteX39" fmla="*/ 4326603 w 4879040"/>
              <a:gd name="connsiteY39" fmla="*/ 1711855 h 4762718"/>
              <a:gd name="connsiteX40" fmla="*/ 4321286 w 4879040"/>
              <a:gd name="connsiteY40" fmla="*/ 1775651 h 4762718"/>
              <a:gd name="connsiteX41" fmla="*/ 4315970 w 4879040"/>
              <a:gd name="connsiteY41" fmla="*/ 1871344 h 4762718"/>
              <a:gd name="connsiteX42" fmla="*/ 4193696 w 4879040"/>
              <a:gd name="connsiteY42" fmla="*/ 1945771 h 4762718"/>
              <a:gd name="connsiteX43" fmla="*/ 4135216 w 4879040"/>
              <a:gd name="connsiteY43" fmla="*/ 1961720 h 4762718"/>
              <a:gd name="connsiteX44" fmla="*/ 4055472 w 4879040"/>
              <a:gd name="connsiteY44" fmla="*/ 2078678 h 4762718"/>
              <a:gd name="connsiteX45" fmla="*/ 3981044 w 4879040"/>
              <a:gd name="connsiteY45" fmla="*/ 2238167 h 4762718"/>
              <a:gd name="connsiteX46" fmla="*/ 3954463 w 4879040"/>
              <a:gd name="connsiteY46" fmla="*/ 2392339 h 4762718"/>
              <a:gd name="connsiteX47" fmla="*/ 3965096 w 4879040"/>
              <a:gd name="connsiteY47" fmla="*/ 2472083 h 4762718"/>
              <a:gd name="connsiteX48" fmla="*/ 4055472 w 4879040"/>
              <a:gd name="connsiteY48" fmla="*/ 2551827 h 4762718"/>
              <a:gd name="connsiteX49" fmla="*/ 4066105 w 4879040"/>
              <a:gd name="connsiteY49" fmla="*/ 2631571 h 4762718"/>
              <a:gd name="connsiteX50" fmla="*/ 4087370 w 4879040"/>
              <a:gd name="connsiteY50" fmla="*/ 2759162 h 4762718"/>
              <a:gd name="connsiteX51" fmla="*/ 4188379 w 4879040"/>
              <a:gd name="connsiteY51" fmla="*/ 2759162 h 4762718"/>
              <a:gd name="connsiteX52" fmla="*/ 4363816 w 4879040"/>
              <a:gd name="connsiteY52" fmla="*/ 2546511 h 4762718"/>
              <a:gd name="connsiteX53" fmla="*/ 4448877 w 4879040"/>
              <a:gd name="connsiteY53" fmla="*/ 2477399 h 4762718"/>
              <a:gd name="connsiteX54" fmla="*/ 4507356 w 4879040"/>
              <a:gd name="connsiteY54" fmla="*/ 2599674 h 4762718"/>
              <a:gd name="connsiteX55" fmla="*/ 4480775 w 4879040"/>
              <a:gd name="connsiteY55" fmla="*/ 2716632 h 4762718"/>
              <a:gd name="connsiteX56" fmla="*/ 4544570 w 4879040"/>
              <a:gd name="connsiteY56" fmla="*/ 2849539 h 4762718"/>
              <a:gd name="connsiteX57" fmla="*/ 4661528 w 4879040"/>
              <a:gd name="connsiteY57" fmla="*/ 3046241 h 4762718"/>
              <a:gd name="connsiteX58" fmla="*/ 4571151 w 4879040"/>
              <a:gd name="connsiteY58" fmla="*/ 3253576 h 4762718"/>
              <a:gd name="connsiteX59" fmla="*/ 4347868 w 4879040"/>
              <a:gd name="connsiteY59" fmla="*/ 3429013 h 4762718"/>
              <a:gd name="connsiteX60" fmla="*/ 4305337 w 4879040"/>
              <a:gd name="connsiteY60" fmla="*/ 3604451 h 4762718"/>
              <a:gd name="connsiteX61" fmla="*/ 4257491 w 4879040"/>
              <a:gd name="connsiteY61" fmla="*/ 3737358 h 4762718"/>
              <a:gd name="connsiteX62" fmla="*/ 4204328 w 4879040"/>
              <a:gd name="connsiteY62" fmla="*/ 3811785 h 4762718"/>
              <a:gd name="connsiteX63" fmla="*/ 4177747 w 4879040"/>
              <a:gd name="connsiteY63" fmla="*/ 3870264 h 4762718"/>
              <a:gd name="connsiteX64" fmla="*/ 4172430 w 4879040"/>
              <a:gd name="connsiteY64" fmla="*/ 3992539 h 4762718"/>
              <a:gd name="connsiteX65" fmla="*/ 4207396 w 4879040"/>
              <a:gd name="connsiteY65" fmla="*/ 4725789 h 4762718"/>
              <a:gd name="connsiteX66" fmla="*/ 4287855 w 4879040"/>
              <a:gd name="connsiteY66" fmla="*/ 4624383 h 4762718"/>
              <a:gd name="connsiteX67" fmla="*/ 4274207 w 4879040"/>
              <a:gd name="connsiteY67" fmla="*/ 4383272 h 4762718"/>
              <a:gd name="connsiteX68" fmla="*/ 4301502 w 4879040"/>
              <a:gd name="connsiteY68" fmla="*/ 4155810 h 4762718"/>
              <a:gd name="connsiteX69" fmla="*/ 4315970 w 4879040"/>
              <a:gd name="connsiteY69" fmla="*/ 4008488 h 4762718"/>
              <a:gd name="connsiteX70" fmla="*/ 4347868 w 4879040"/>
              <a:gd name="connsiteY70" fmla="*/ 3907478 h 4762718"/>
              <a:gd name="connsiteX71" fmla="*/ 4331919 w 4879040"/>
              <a:gd name="connsiteY71" fmla="*/ 3795837 h 4762718"/>
              <a:gd name="connsiteX72" fmla="*/ 4475458 w 4879040"/>
              <a:gd name="connsiteY72" fmla="*/ 3609767 h 4762718"/>
              <a:gd name="connsiteX73" fmla="*/ 4603049 w 4879040"/>
              <a:gd name="connsiteY73" fmla="*/ 3471544 h 4762718"/>
              <a:gd name="connsiteX74" fmla="*/ 4805068 w 4879040"/>
              <a:gd name="connsiteY74" fmla="*/ 3232311 h 4762718"/>
              <a:gd name="connsiteX75" fmla="*/ 4863547 w 4879040"/>
              <a:gd name="connsiteY75" fmla="*/ 3125985 h 4762718"/>
              <a:gd name="connsiteX76" fmla="*/ 4805068 w 4879040"/>
              <a:gd name="connsiteY76" fmla="*/ 2870804 h 4762718"/>
              <a:gd name="connsiteX77" fmla="*/ 4704058 w 4879040"/>
              <a:gd name="connsiteY77" fmla="*/ 2775111 h 4762718"/>
              <a:gd name="connsiteX78" fmla="*/ 4629630 w 4879040"/>
              <a:gd name="connsiteY78" fmla="*/ 2684734 h 4762718"/>
              <a:gd name="connsiteX79" fmla="*/ 4624314 w 4879040"/>
              <a:gd name="connsiteY79" fmla="*/ 2562460 h 4762718"/>
              <a:gd name="connsiteX80" fmla="*/ 4592416 w 4879040"/>
              <a:gd name="connsiteY80" fmla="*/ 2371074 h 4762718"/>
              <a:gd name="connsiteX81" fmla="*/ 4443561 w 4879040"/>
              <a:gd name="connsiteY81" fmla="*/ 2275381 h 4762718"/>
              <a:gd name="connsiteX82" fmla="*/ 4289389 w 4879040"/>
              <a:gd name="connsiteY82" fmla="*/ 2371074 h 4762718"/>
              <a:gd name="connsiteX83" fmla="*/ 4193696 w 4879040"/>
              <a:gd name="connsiteY83" fmla="*/ 2424237 h 4762718"/>
              <a:gd name="connsiteX84" fmla="*/ 4129900 w 4879040"/>
              <a:gd name="connsiteY84" fmla="*/ 2360441 h 4762718"/>
              <a:gd name="connsiteX85" fmla="*/ 4172430 w 4879040"/>
              <a:gd name="connsiteY85" fmla="*/ 2206269 h 4762718"/>
              <a:gd name="connsiteX86" fmla="*/ 4268123 w 4879040"/>
              <a:gd name="connsiteY86" fmla="*/ 2094627 h 4762718"/>
              <a:gd name="connsiteX87" fmla="*/ 4411663 w 4879040"/>
              <a:gd name="connsiteY87" fmla="*/ 1940455 h 4762718"/>
              <a:gd name="connsiteX88" fmla="*/ 4480775 w 4879040"/>
              <a:gd name="connsiteY88" fmla="*/ 1818181 h 4762718"/>
              <a:gd name="connsiteX89" fmla="*/ 4486091 w 4879040"/>
              <a:gd name="connsiteY89" fmla="*/ 1674641 h 4762718"/>
              <a:gd name="connsiteX90" fmla="*/ 4491407 w 4879040"/>
              <a:gd name="connsiteY90" fmla="*/ 1398195 h 4762718"/>
              <a:gd name="connsiteX91" fmla="*/ 4618998 w 4879040"/>
              <a:gd name="connsiteY91" fmla="*/ 1068585 h 4762718"/>
              <a:gd name="connsiteX92" fmla="*/ 4783803 w 4879040"/>
              <a:gd name="connsiteY92" fmla="*/ 733660 h 4762718"/>
              <a:gd name="connsiteX93" fmla="*/ 4852914 w 4879040"/>
              <a:gd name="connsiteY93" fmla="*/ 451897 h 4762718"/>
              <a:gd name="connsiteX94" fmla="*/ 4868863 w 4879040"/>
              <a:gd name="connsiteY94" fmla="*/ 212664 h 4762718"/>
              <a:gd name="connsiteX95" fmla="*/ 4704058 w 4879040"/>
              <a:gd name="connsiteY95" fmla="*/ 122288 h 4762718"/>
              <a:gd name="connsiteX96" fmla="*/ 4443561 w 4879040"/>
              <a:gd name="connsiteY96" fmla="*/ 63809 h 4762718"/>
              <a:gd name="connsiteX97" fmla="*/ 4172430 w 4879040"/>
              <a:gd name="connsiteY97" fmla="*/ 13 h 4762718"/>
              <a:gd name="connsiteX98" fmla="*/ 3869403 w 4879040"/>
              <a:gd name="connsiteY98" fmla="*/ 58492 h 4762718"/>
              <a:gd name="connsiteX99" fmla="*/ 3656751 w 4879040"/>
              <a:gd name="connsiteY99" fmla="*/ 90390 h 4762718"/>
              <a:gd name="connsiteX100" fmla="*/ 3454733 w 4879040"/>
              <a:gd name="connsiteY100" fmla="*/ 63809 h 4762718"/>
              <a:gd name="connsiteX101" fmla="*/ 3311193 w 4879040"/>
              <a:gd name="connsiteY101" fmla="*/ 101023 h 4762718"/>
              <a:gd name="connsiteX102" fmla="*/ 3040063 w 4879040"/>
              <a:gd name="connsiteY102" fmla="*/ 148869 h 4762718"/>
              <a:gd name="connsiteX103" fmla="*/ 2875258 w 4879040"/>
              <a:gd name="connsiteY103" fmla="*/ 154185 h 4762718"/>
              <a:gd name="connsiteX104" fmla="*/ 2577547 w 4879040"/>
              <a:gd name="connsiteY104" fmla="*/ 180767 h 4762718"/>
              <a:gd name="connsiteX105" fmla="*/ 2290468 w 4879040"/>
              <a:gd name="connsiteY105" fmla="*/ 143553 h 4762718"/>
              <a:gd name="connsiteX106" fmla="*/ 1902379 w 4879040"/>
              <a:gd name="connsiteY106" fmla="*/ 164818 h 4762718"/>
              <a:gd name="connsiteX107" fmla="*/ 1673779 w 4879040"/>
              <a:gd name="connsiteY107" fmla="*/ 132920 h 4762718"/>
              <a:gd name="connsiteX108" fmla="*/ 1237844 w 4879040"/>
              <a:gd name="connsiteY108" fmla="*/ 111655 h 4762718"/>
              <a:gd name="connsiteX109" fmla="*/ 908235 w 4879040"/>
              <a:gd name="connsiteY109" fmla="*/ 154185 h 4762718"/>
              <a:gd name="connsiteX110" fmla="*/ 743430 w 4879040"/>
              <a:gd name="connsiteY110" fmla="*/ 223297 h 4762718"/>
              <a:gd name="connsiteX111" fmla="*/ 413821 w 4879040"/>
              <a:gd name="connsiteY111" fmla="*/ 249878 h 4762718"/>
              <a:gd name="connsiteX112" fmla="*/ 264965 w 4879040"/>
              <a:gd name="connsiteY112" fmla="*/ 483795 h 4762718"/>
              <a:gd name="connsiteX113" fmla="*/ 132058 w 4879040"/>
              <a:gd name="connsiteY113" fmla="*/ 802771 h 4762718"/>
              <a:gd name="connsiteX114" fmla="*/ 4468 w 4879040"/>
              <a:gd name="connsiteY114" fmla="*/ 1153646 h 4762718"/>
              <a:gd name="connsiteX115" fmla="*/ 41682 w 4879040"/>
              <a:gd name="connsiteY115" fmla="*/ 1573632 h 4762718"/>
              <a:gd name="connsiteX116" fmla="*/ 163956 w 4879040"/>
              <a:gd name="connsiteY116" fmla="*/ 1850078 h 4762718"/>
              <a:gd name="connsiteX117" fmla="*/ 350026 w 4879040"/>
              <a:gd name="connsiteY117" fmla="*/ 2105260 h 4762718"/>
              <a:gd name="connsiteX118" fmla="*/ 530779 w 4879040"/>
              <a:gd name="connsiteY118" fmla="*/ 2376390 h 4762718"/>
              <a:gd name="connsiteX119" fmla="*/ 839123 w 4879040"/>
              <a:gd name="connsiteY119" fmla="*/ 2663469 h 4762718"/>
              <a:gd name="connsiteX120" fmla="*/ 1067723 w 4879040"/>
              <a:gd name="connsiteY120" fmla="*/ 2870804 h 4762718"/>
              <a:gd name="connsiteX121" fmla="*/ 1195314 w 4879040"/>
              <a:gd name="connsiteY121" fmla="*/ 2998395 h 4762718"/>
              <a:gd name="connsiteX122" fmla="*/ 1269742 w 4879040"/>
              <a:gd name="connsiteY122" fmla="*/ 3147251 h 4762718"/>
              <a:gd name="connsiteX123" fmla="*/ 1264426 w 4879040"/>
              <a:gd name="connsiteY123" fmla="*/ 3242944 h 4762718"/>
              <a:gd name="connsiteX124" fmla="*/ 1306956 w 4879040"/>
              <a:gd name="connsiteY124" fmla="*/ 3285474 h 4762718"/>
              <a:gd name="connsiteX125" fmla="*/ 1333537 w 4879040"/>
              <a:gd name="connsiteY125" fmla="*/ 3253576 h 4762718"/>
              <a:gd name="connsiteX126" fmla="*/ 1338854 w 4879040"/>
              <a:gd name="connsiteY126" fmla="*/ 3189781 h 4762718"/>
              <a:gd name="connsiteX127" fmla="*/ 1328221 w 4879040"/>
              <a:gd name="connsiteY127" fmla="*/ 3115353 h 4762718"/>
              <a:gd name="connsiteX0" fmla="*/ 1328221 w 4879040"/>
              <a:gd name="connsiteY0" fmla="*/ 3115353 h 4740449"/>
              <a:gd name="connsiteX1" fmla="*/ 1189998 w 4879040"/>
              <a:gd name="connsiteY1" fmla="*/ 2870804 h 4740449"/>
              <a:gd name="connsiteX2" fmla="*/ 1030509 w 4879040"/>
              <a:gd name="connsiteY2" fmla="*/ 2674102 h 4740449"/>
              <a:gd name="connsiteX3" fmla="*/ 812542 w 4879040"/>
              <a:gd name="connsiteY3" fmla="*/ 2424237 h 4740449"/>
              <a:gd name="connsiteX4" fmla="*/ 615840 w 4879040"/>
              <a:gd name="connsiteY4" fmla="*/ 2147790 h 4740449"/>
              <a:gd name="connsiteX5" fmla="*/ 381923 w 4879040"/>
              <a:gd name="connsiteY5" fmla="*/ 1876660 h 4740449"/>
              <a:gd name="connsiteX6" fmla="*/ 270282 w 4879040"/>
              <a:gd name="connsiteY6" fmla="*/ 1520469 h 4740449"/>
              <a:gd name="connsiteX7" fmla="*/ 201170 w 4879040"/>
              <a:gd name="connsiteY7" fmla="*/ 1249339 h 4740449"/>
              <a:gd name="connsiteX8" fmla="*/ 280914 w 4879040"/>
              <a:gd name="connsiteY8" fmla="*/ 983525 h 4740449"/>
              <a:gd name="connsiteX9" fmla="*/ 381923 w 4879040"/>
              <a:gd name="connsiteY9" fmla="*/ 797455 h 4740449"/>
              <a:gd name="connsiteX10" fmla="*/ 424454 w 4879040"/>
              <a:gd name="connsiteY10" fmla="*/ 707078 h 4740449"/>
              <a:gd name="connsiteX11" fmla="*/ 456351 w 4879040"/>
              <a:gd name="connsiteY11" fmla="*/ 568855 h 4740449"/>
              <a:gd name="connsiteX12" fmla="*/ 578626 w 4879040"/>
              <a:gd name="connsiteY12" fmla="*/ 526325 h 4740449"/>
              <a:gd name="connsiteX13" fmla="*/ 727482 w 4879040"/>
              <a:gd name="connsiteY13" fmla="*/ 590120 h 4740449"/>
              <a:gd name="connsiteX14" fmla="*/ 881654 w 4879040"/>
              <a:gd name="connsiteY14" fmla="*/ 653916 h 4740449"/>
              <a:gd name="connsiteX15" fmla="*/ 1067723 w 4879040"/>
              <a:gd name="connsiteY15" fmla="*/ 643283 h 4740449"/>
              <a:gd name="connsiteX16" fmla="*/ 1195314 w 4879040"/>
              <a:gd name="connsiteY16" fmla="*/ 696446 h 4740449"/>
              <a:gd name="connsiteX17" fmla="*/ 1317589 w 4879040"/>
              <a:gd name="connsiteY17" fmla="*/ 733660 h 4740449"/>
              <a:gd name="connsiteX18" fmla="*/ 1594035 w 4879040"/>
              <a:gd name="connsiteY18" fmla="*/ 696446 h 4740449"/>
              <a:gd name="connsiteX19" fmla="*/ 1801370 w 4879040"/>
              <a:gd name="connsiteY19" fmla="*/ 680497 h 4740449"/>
              <a:gd name="connsiteX20" fmla="*/ 2083133 w 4879040"/>
              <a:gd name="connsiteY20" fmla="*/ 717711 h 4740449"/>
              <a:gd name="connsiteX21" fmla="*/ 2423375 w 4879040"/>
              <a:gd name="connsiteY21" fmla="*/ 733660 h 4740449"/>
              <a:gd name="connsiteX22" fmla="*/ 2662607 w 4879040"/>
              <a:gd name="connsiteY22" fmla="*/ 685813 h 4740449"/>
              <a:gd name="connsiteX23" fmla="*/ 2779565 w 4879040"/>
              <a:gd name="connsiteY23" fmla="*/ 701762 h 4740449"/>
              <a:gd name="connsiteX24" fmla="*/ 2885891 w 4879040"/>
              <a:gd name="connsiteY24" fmla="*/ 781506 h 4740449"/>
              <a:gd name="connsiteX25" fmla="*/ 3056012 w 4879040"/>
              <a:gd name="connsiteY25" fmla="*/ 723027 h 4740449"/>
              <a:gd name="connsiteX26" fmla="*/ 3247398 w 4879040"/>
              <a:gd name="connsiteY26" fmla="*/ 627334 h 4740449"/>
              <a:gd name="connsiteX27" fmla="*/ 3561058 w 4879040"/>
              <a:gd name="connsiteY27" fmla="*/ 595437 h 4740449"/>
              <a:gd name="connsiteX28" fmla="*/ 3779026 w 4879040"/>
              <a:gd name="connsiteY28" fmla="*/ 536958 h 4740449"/>
              <a:gd name="connsiteX29" fmla="*/ 3922565 w 4879040"/>
              <a:gd name="connsiteY29" fmla="*/ 425316 h 4740449"/>
              <a:gd name="connsiteX30" fmla="*/ 4103319 w 4879040"/>
              <a:gd name="connsiteY30" fmla="*/ 313674 h 4740449"/>
              <a:gd name="connsiteX31" fmla="*/ 4278756 w 4879040"/>
              <a:gd name="connsiteY31" fmla="*/ 276460 h 4740449"/>
              <a:gd name="connsiteX32" fmla="*/ 4491407 w 4879040"/>
              <a:gd name="connsiteY32" fmla="*/ 271144 h 4740449"/>
              <a:gd name="connsiteX33" fmla="*/ 4576467 w 4879040"/>
              <a:gd name="connsiteY33" fmla="*/ 345572 h 4740449"/>
              <a:gd name="connsiteX34" fmla="*/ 4603049 w 4879040"/>
              <a:gd name="connsiteY34" fmla="*/ 510376 h 4740449"/>
              <a:gd name="connsiteX35" fmla="*/ 4555203 w 4879040"/>
              <a:gd name="connsiteY35" fmla="*/ 675181 h 4740449"/>
              <a:gd name="connsiteX36" fmla="*/ 4448877 w 4879040"/>
              <a:gd name="connsiteY36" fmla="*/ 994158 h 4740449"/>
              <a:gd name="connsiteX37" fmla="*/ 4385082 w 4879040"/>
              <a:gd name="connsiteY37" fmla="*/ 1238706 h 4740449"/>
              <a:gd name="connsiteX38" fmla="*/ 4342551 w 4879040"/>
              <a:gd name="connsiteY38" fmla="*/ 1467306 h 4740449"/>
              <a:gd name="connsiteX39" fmla="*/ 4326603 w 4879040"/>
              <a:gd name="connsiteY39" fmla="*/ 1711855 h 4740449"/>
              <a:gd name="connsiteX40" fmla="*/ 4321286 w 4879040"/>
              <a:gd name="connsiteY40" fmla="*/ 1775651 h 4740449"/>
              <a:gd name="connsiteX41" fmla="*/ 4315970 w 4879040"/>
              <a:gd name="connsiteY41" fmla="*/ 1871344 h 4740449"/>
              <a:gd name="connsiteX42" fmla="*/ 4193696 w 4879040"/>
              <a:gd name="connsiteY42" fmla="*/ 1945771 h 4740449"/>
              <a:gd name="connsiteX43" fmla="*/ 4135216 w 4879040"/>
              <a:gd name="connsiteY43" fmla="*/ 1961720 h 4740449"/>
              <a:gd name="connsiteX44" fmla="*/ 4055472 w 4879040"/>
              <a:gd name="connsiteY44" fmla="*/ 2078678 h 4740449"/>
              <a:gd name="connsiteX45" fmla="*/ 3981044 w 4879040"/>
              <a:gd name="connsiteY45" fmla="*/ 2238167 h 4740449"/>
              <a:gd name="connsiteX46" fmla="*/ 3954463 w 4879040"/>
              <a:gd name="connsiteY46" fmla="*/ 2392339 h 4740449"/>
              <a:gd name="connsiteX47" fmla="*/ 3965096 w 4879040"/>
              <a:gd name="connsiteY47" fmla="*/ 2472083 h 4740449"/>
              <a:gd name="connsiteX48" fmla="*/ 4055472 w 4879040"/>
              <a:gd name="connsiteY48" fmla="*/ 2551827 h 4740449"/>
              <a:gd name="connsiteX49" fmla="*/ 4066105 w 4879040"/>
              <a:gd name="connsiteY49" fmla="*/ 2631571 h 4740449"/>
              <a:gd name="connsiteX50" fmla="*/ 4087370 w 4879040"/>
              <a:gd name="connsiteY50" fmla="*/ 2759162 h 4740449"/>
              <a:gd name="connsiteX51" fmla="*/ 4188379 w 4879040"/>
              <a:gd name="connsiteY51" fmla="*/ 2759162 h 4740449"/>
              <a:gd name="connsiteX52" fmla="*/ 4363816 w 4879040"/>
              <a:gd name="connsiteY52" fmla="*/ 2546511 h 4740449"/>
              <a:gd name="connsiteX53" fmla="*/ 4448877 w 4879040"/>
              <a:gd name="connsiteY53" fmla="*/ 2477399 h 4740449"/>
              <a:gd name="connsiteX54" fmla="*/ 4507356 w 4879040"/>
              <a:gd name="connsiteY54" fmla="*/ 2599674 h 4740449"/>
              <a:gd name="connsiteX55" fmla="*/ 4480775 w 4879040"/>
              <a:gd name="connsiteY55" fmla="*/ 2716632 h 4740449"/>
              <a:gd name="connsiteX56" fmla="*/ 4544570 w 4879040"/>
              <a:gd name="connsiteY56" fmla="*/ 2849539 h 4740449"/>
              <a:gd name="connsiteX57" fmla="*/ 4661528 w 4879040"/>
              <a:gd name="connsiteY57" fmla="*/ 3046241 h 4740449"/>
              <a:gd name="connsiteX58" fmla="*/ 4571151 w 4879040"/>
              <a:gd name="connsiteY58" fmla="*/ 3253576 h 4740449"/>
              <a:gd name="connsiteX59" fmla="*/ 4347868 w 4879040"/>
              <a:gd name="connsiteY59" fmla="*/ 3429013 h 4740449"/>
              <a:gd name="connsiteX60" fmla="*/ 4305337 w 4879040"/>
              <a:gd name="connsiteY60" fmla="*/ 3604451 h 4740449"/>
              <a:gd name="connsiteX61" fmla="*/ 4257491 w 4879040"/>
              <a:gd name="connsiteY61" fmla="*/ 3737358 h 4740449"/>
              <a:gd name="connsiteX62" fmla="*/ 4204328 w 4879040"/>
              <a:gd name="connsiteY62" fmla="*/ 3811785 h 4740449"/>
              <a:gd name="connsiteX63" fmla="*/ 4177747 w 4879040"/>
              <a:gd name="connsiteY63" fmla="*/ 3870264 h 4740449"/>
              <a:gd name="connsiteX64" fmla="*/ 4172430 w 4879040"/>
              <a:gd name="connsiteY64" fmla="*/ 3992539 h 4740449"/>
              <a:gd name="connsiteX65" fmla="*/ 4128631 w 4879040"/>
              <a:gd name="connsiteY65" fmla="*/ 4319583 h 4740449"/>
              <a:gd name="connsiteX66" fmla="*/ 4207396 w 4879040"/>
              <a:gd name="connsiteY66" fmla="*/ 4725789 h 4740449"/>
              <a:gd name="connsiteX67" fmla="*/ 4287855 w 4879040"/>
              <a:gd name="connsiteY67" fmla="*/ 4624383 h 4740449"/>
              <a:gd name="connsiteX68" fmla="*/ 4274207 w 4879040"/>
              <a:gd name="connsiteY68" fmla="*/ 4383272 h 4740449"/>
              <a:gd name="connsiteX69" fmla="*/ 4301502 w 4879040"/>
              <a:gd name="connsiteY69" fmla="*/ 4155810 h 4740449"/>
              <a:gd name="connsiteX70" fmla="*/ 4315970 w 4879040"/>
              <a:gd name="connsiteY70" fmla="*/ 4008488 h 4740449"/>
              <a:gd name="connsiteX71" fmla="*/ 4347868 w 4879040"/>
              <a:gd name="connsiteY71" fmla="*/ 3907478 h 4740449"/>
              <a:gd name="connsiteX72" fmla="*/ 4331919 w 4879040"/>
              <a:gd name="connsiteY72" fmla="*/ 3795837 h 4740449"/>
              <a:gd name="connsiteX73" fmla="*/ 4475458 w 4879040"/>
              <a:gd name="connsiteY73" fmla="*/ 3609767 h 4740449"/>
              <a:gd name="connsiteX74" fmla="*/ 4603049 w 4879040"/>
              <a:gd name="connsiteY74" fmla="*/ 3471544 h 4740449"/>
              <a:gd name="connsiteX75" fmla="*/ 4805068 w 4879040"/>
              <a:gd name="connsiteY75" fmla="*/ 3232311 h 4740449"/>
              <a:gd name="connsiteX76" fmla="*/ 4863547 w 4879040"/>
              <a:gd name="connsiteY76" fmla="*/ 3125985 h 4740449"/>
              <a:gd name="connsiteX77" fmla="*/ 4805068 w 4879040"/>
              <a:gd name="connsiteY77" fmla="*/ 2870804 h 4740449"/>
              <a:gd name="connsiteX78" fmla="*/ 4704058 w 4879040"/>
              <a:gd name="connsiteY78" fmla="*/ 2775111 h 4740449"/>
              <a:gd name="connsiteX79" fmla="*/ 4629630 w 4879040"/>
              <a:gd name="connsiteY79" fmla="*/ 2684734 h 4740449"/>
              <a:gd name="connsiteX80" fmla="*/ 4624314 w 4879040"/>
              <a:gd name="connsiteY80" fmla="*/ 2562460 h 4740449"/>
              <a:gd name="connsiteX81" fmla="*/ 4592416 w 4879040"/>
              <a:gd name="connsiteY81" fmla="*/ 2371074 h 4740449"/>
              <a:gd name="connsiteX82" fmla="*/ 4443561 w 4879040"/>
              <a:gd name="connsiteY82" fmla="*/ 2275381 h 4740449"/>
              <a:gd name="connsiteX83" fmla="*/ 4289389 w 4879040"/>
              <a:gd name="connsiteY83" fmla="*/ 2371074 h 4740449"/>
              <a:gd name="connsiteX84" fmla="*/ 4193696 w 4879040"/>
              <a:gd name="connsiteY84" fmla="*/ 2424237 h 4740449"/>
              <a:gd name="connsiteX85" fmla="*/ 4129900 w 4879040"/>
              <a:gd name="connsiteY85" fmla="*/ 2360441 h 4740449"/>
              <a:gd name="connsiteX86" fmla="*/ 4172430 w 4879040"/>
              <a:gd name="connsiteY86" fmla="*/ 2206269 h 4740449"/>
              <a:gd name="connsiteX87" fmla="*/ 4268123 w 4879040"/>
              <a:gd name="connsiteY87" fmla="*/ 2094627 h 4740449"/>
              <a:gd name="connsiteX88" fmla="*/ 4411663 w 4879040"/>
              <a:gd name="connsiteY88" fmla="*/ 1940455 h 4740449"/>
              <a:gd name="connsiteX89" fmla="*/ 4480775 w 4879040"/>
              <a:gd name="connsiteY89" fmla="*/ 1818181 h 4740449"/>
              <a:gd name="connsiteX90" fmla="*/ 4486091 w 4879040"/>
              <a:gd name="connsiteY90" fmla="*/ 1674641 h 4740449"/>
              <a:gd name="connsiteX91" fmla="*/ 4491407 w 4879040"/>
              <a:gd name="connsiteY91" fmla="*/ 1398195 h 4740449"/>
              <a:gd name="connsiteX92" fmla="*/ 4618998 w 4879040"/>
              <a:gd name="connsiteY92" fmla="*/ 1068585 h 4740449"/>
              <a:gd name="connsiteX93" fmla="*/ 4783803 w 4879040"/>
              <a:gd name="connsiteY93" fmla="*/ 733660 h 4740449"/>
              <a:gd name="connsiteX94" fmla="*/ 4852914 w 4879040"/>
              <a:gd name="connsiteY94" fmla="*/ 451897 h 4740449"/>
              <a:gd name="connsiteX95" fmla="*/ 4868863 w 4879040"/>
              <a:gd name="connsiteY95" fmla="*/ 212664 h 4740449"/>
              <a:gd name="connsiteX96" fmla="*/ 4704058 w 4879040"/>
              <a:gd name="connsiteY96" fmla="*/ 122288 h 4740449"/>
              <a:gd name="connsiteX97" fmla="*/ 4443561 w 4879040"/>
              <a:gd name="connsiteY97" fmla="*/ 63809 h 4740449"/>
              <a:gd name="connsiteX98" fmla="*/ 4172430 w 4879040"/>
              <a:gd name="connsiteY98" fmla="*/ 13 h 4740449"/>
              <a:gd name="connsiteX99" fmla="*/ 3869403 w 4879040"/>
              <a:gd name="connsiteY99" fmla="*/ 58492 h 4740449"/>
              <a:gd name="connsiteX100" fmla="*/ 3656751 w 4879040"/>
              <a:gd name="connsiteY100" fmla="*/ 90390 h 4740449"/>
              <a:gd name="connsiteX101" fmla="*/ 3454733 w 4879040"/>
              <a:gd name="connsiteY101" fmla="*/ 63809 h 4740449"/>
              <a:gd name="connsiteX102" fmla="*/ 3311193 w 4879040"/>
              <a:gd name="connsiteY102" fmla="*/ 101023 h 4740449"/>
              <a:gd name="connsiteX103" fmla="*/ 3040063 w 4879040"/>
              <a:gd name="connsiteY103" fmla="*/ 148869 h 4740449"/>
              <a:gd name="connsiteX104" fmla="*/ 2875258 w 4879040"/>
              <a:gd name="connsiteY104" fmla="*/ 154185 h 4740449"/>
              <a:gd name="connsiteX105" fmla="*/ 2577547 w 4879040"/>
              <a:gd name="connsiteY105" fmla="*/ 180767 h 4740449"/>
              <a:gd name="connsiteX106" fmla="*/ 2290468 w 4879040"/>
              <a:gd name="connsiteY106" fmla="*/ 143553 h 4740449"/>
              <a:gd name="connsiteX107" fmla="*/ 1902379 w 4879040"/>
              <a:gd name="connsiteY107" fmla="*/ 164818 h 4740449"/>
              <a:gd name="connsiteX108" fmla="*/ 1673779 w 4879040"/>
              <a:gd name="connsiteY108" fmla="*/ 132920 h 4740449"/>
              <a:gd name="connsiteX109" fmla="*/ 1237844 w 4879040"/>
              <a:gd name="connsiteY109" fmla="*/ 111655 h 4740449"/>
              <a:gd name="connsiteX110" fmla="*/ 908235 w 4879040"/>
              <a:gd name="connsiteY110" fmla="*/ 154185 h 4740449"/>
              <a:gd name="connsiteX111" fmla="*/ 743430 w 4879040"/>
              <a:gd name="connsiteY111" fmla="*/ 223297 h 4740449"/>
              <a:gd name="connsiteX112" fmla="*/ 413821 w 4879040"/>
              <a:gd name="connsiteY112" fmla="*/ 249878 h 4740449"/>
              <a:gd name="connsiteX113" fmla="*/ 264965 w 4879040"/>
              <a:gd name="connsiteY113" fmla="*/ 483795 h 4740449"/>
              <a:gd name="connsiteX114" fmla="*/ 132058 w 4879040"/>
              <a:gd name="connsiteY114" fmla="*/ 802771 h 4740449"/>
              <a:gd name="connsiteX115" fmla="*/ 4468 w 4879040"/>
              <a:gd name="connsiteY115" fmla="*/ 1153646 h 4740449"/>
              <a:gd name="connsiteX116" fmla="*/ 41682 w 4879040"/>
              <a:gd name="connsiteY116" fmla="*/ 1573632 h 4740449"/>
              <a:gd name="connsiteX117" fmla="*/ 163956 w 4879040"/>
              <a:gd name="connsiteY117" fmla="*/ 1850078 h 4740449"/>
              <a:gd name="connsiteX118" fmla="*/ 350026 w 4879040"/>
              <a:gd name="connsiteY118" fmla="*/ 2105260 h 4740449"/>
              <a:gd name="connsiteX119" fmla="*/ 530779 w 4879040"/>
              <a:gd name="connsiteY119" fmla="*/ 2376390 h 4740449"/>
              <a:gd name="connsiteX120" fmla="*/ 839123 w 4879040"/>
              <a:gd name="connsiteY120" fmla="*/ 2663469 h 4740449"/>
              <a:gd name="connsiteX121" fmla="*/ 1067723 w 4879040"/>
              <a:gd name="connsiteY121" fmla="*/ 2870804 h 4740449"/>
              <a:gd name="connsiteX122" fmla="*/ 1195314 w 4879040"/>
              <a:gd name="connsiteY122" fmla="*/ 2998395 h 4740449"/>
              <a:gd name="connsiteX123" fmla="*/ 1269742 w 4879040"/>
              <a:gd name="connsiteY123" fmla="*/ 3147251 h 4740449"/>
              <a:gd name="connsiteX124" fmla="*/ 1264426 w 4879040"/>
              <a:gd name="connsiteY124" fmla="*/ 3242944 h 4740449"/>
              <a:gd name="connsiteX125" fmla="*/ 1306956 w 4879040"/>
              <a:gd name="connsiteY125" fmla="*/ 3285474 h 4740449"/>
              <a:gd name="connsiteX126" fmla="*/ 1333537 w 4879040"/>
              <a:gd name="connsiteY126" fmla="*/ 3253576 h 4740449"/>
              <a:gd name="connsiteX127" fmla="*/ 1338854 w 4879040"/>
              <a:gd name="connsiteY127" fmla="*/ 3189781 h 4740449"/>
              <a:gd name="connsiteX128" fmla="*/ 1328221 w 4879040"/>
              <a:gd name="connsiteY128" fmla="*/ 3115353 h 4740449"/>
              <a:gd name="connsiteX0" fmla="*/ 1328221 w 4879040"/>
              <a:gd name="connsiteY0" fmla="*/ 3115353 h 4740449"/>
              <a:gd name="connsiteX1" fmla="*/ 1189998 w 4879040"/>
              <a:gd name="connsiteY1" fmla="*/ 2870804 h 4740449"/>
              <a:gd name="connsiteX2" fmla="*/ 1030509 w 4879040"/>
              <a:gd name="connsiteY2" fmla="*/ 2674102 h 4740449"/>
              <a:gd name="connsiteX3" fmla="*/ 812542 w 4879040"/>
              <a:gd name="connsiteY3" fmla="*/ 2424237 h 4740449"/>
              <a:gd name="connsiteX4" fmla="*/ 615840 w 4879040"/>
              <a:gd name="connsiteY4" fmla="*/ 2147790 h 4740449"/>
              <a:gd name="connsiteX5" fmla="*/ 381923 w 4879040"/>
              <a:gd name="connsiteY5" fmla="*/ 1876660 h 4740449"/>
              <a:gd name="connsiteX6" fmla="*/ 270282 w 4879040"/>
              <a:gd name="connsiteY6" fmla="*/ 1520469 h 4740449"/>
              <a:gd name="connsiteX7" fmla="*/ 201170 w 4879040"/>
              <a:gd name="connsiteY7" fmla="*/ 1249339 h 4740449"/>
              <a:gd name="connsiteX8" fmla="*/ 280914 w 4879040"/>
              <a:gd name="connsiteY8" fmla="*/ 983525 h 4740449"/>
              <a:gd name="connsiteX9" fmla="*/ 381923 w 4879040"/>
              <a:gd name="connsiteY9" fmla="*/ 797455 h 4740449"/>
              <a:gd name="connsiteX10" fmla="*/ 424454 w 4879040"/>
              <a:gd name="connsiteY10" fmla="*/ 707078 h 4740449"/>
              <a:gd name="connsiteX11" fmla="*/ 456351 w 4879040"/>
              <a:gd name="connsiteY11" fmla="*/ 568855 h 4740449"/>
              <a:gd name="connsiteX12" fmla="*/ 578626 w 4879040"/>
              <a:gd name="connsiteY12" fmla="*/ 526325 h 4740449"/>
              <a:gd name="connsiteX13" fmla="*/ 727482 w 4879040"/>
              <a:gd name="connsiteY13" fmla="*/ 590120 h 4740449"/>
              <a:gd name="connsiteX14" fmla="*/ 881654 w 4879040"/>
              <a:gd name="connsiteY14" fmla="*/ 653916 h 4740449"/>
              <a:gd name="connsiteX15" fmla="*/ 1067723 w 4879040"/>
              <a:gd name="connsiteY15" fmla="*/ 643283 h 4740449"/>
              <a:gd name="connsiteX16" fmla="*/ 1195314 w 4879040"/>
              <a:gd name="connsiteY16" fmla="*/ 696446 h 4740449"/>
              <a:gd name="connsiteX17" fmla="*/ 1317589 w 4879040"/>
              <a:gd name="connsiteY17" fmla="*/ 733660 h 4740449"/>
              <a:gd name="connsiteX18" fmla="*/ 1594035 w 4879040"/>
              <a:gd name="connsiteY18" fmla="*/ 696446 h 4740449"/>
              <a:gd name="connsiteX19" fmla="*/ 1801370 w 4879040"/>
              <a:gd name="connsiteY19" fmla="*/ 680497 h 4740449"/>
              <a:gd name="connsiteX20" fmla="*/ 2083133 w 4879040"/>
              <a:gd name="connsiteY20" fmla="*/ 717711 h 4740449"/>
              <a:gd name="connsiteX21" fmla="*/ 2423375 w 4879040"/>
              <a:gd name="connsiteY21" fmla="*/ 733660 h 4740449"/>
              <a:gd name="connsiteX22" fmla="*/ 2662607 w 4879040"/>
              <a:gd name="connsiteY22" fmla="*/ 685813 h 4740449"/>
              <a:gd name="connsiteX23" fmla="*/ 2779565 w 4879040"/>
              <a:gd name="connsiteY23" fmla="*/ 701762 h 4740449"/>
              <a:gd name="connsiteX24" fmla="*/ 2885891 w 4879040"/>
              <a:gd name="connsiteY24" fmla="*/ 781506 h 4740449"/>
              <a:gd name="connsiteX25" fmla="*/ 3056012 w 4879040"/>
              <a:gd name="connsiteY25" fmla="*/ 723027 h 4740449"/>
              <a:gd name="connsiteX26" fmla="*/ 3247398 w 4879040"/>
              <a:gd name="connsiteY26" fmla="*/ 627334 h 4740449"/>
              <a:gd name="connsiteX27" fmla="*/ 3561058 w 4879040"/>
              <a:gd name="connsiteY27" fmla="*/ 595437 h 4740449"/>
              <a:gd name="connsiteX28" fmla="*/ 3779026 w 4879040"/>
              <a:gd name="connsiteY28" fmla="*/ 536958 h 4740449"/>
              <a:gd name="connsiteX29" fmla="*/ 3922565 w 4879040"/>
              <a:gd name="connsiteY29" fmla="*/ 425316 h 4740449"/>
              <a:gd name="connsiteX30" fmla="*/ 4103319 w 4879040"/>
              <a:gd name="connsiteY30" fmla="*/ 313674 h 4740449"/>
              <a:gd name="connsiteX31" fmla="*/ 4278756 w 4879040"/>
              <a:gd name="connsiteY31" fmla="*/ 276460 h 4740449"/>
              <a:gd name="connsiteX32" fmla="*/ 4491407 w 4879040"/>
              <a:gd name="connsiteY32" fmla="*/ 271144 h 4740449"/>
              <a:gd name="connsiteX33" fmla="*/ 4576467 w 4879040"/>
              <a:gd name="connsiteY33" fmla="*/ 345572 h 4740449"/>
              <a:gd name="connsiteX34" fmla="*/ 4603049 w 4879040"/>
              <a:gd name="connsiteY34" fmla="*/ 510376 h 4740449"/>
              <a:gd name="connsiteX35" fmla="*/ 4555203 w 4879040"/>
              <a:gd name="connsiteY35" fmla="*/ 675181 h 4740449"/>
              <a:gd name="connsiteX36" fmla="*/ 4448877 w 4879040"/>
              <a:gd name="connsiteY36" fmla="*/ 994158 h 4740449"/>
              <a:gd name="connsiteX37" fmla="*/ 4385082 w 4879040"/>
              <a:gd name="connsiteY37" fmla="*/ 1238706 h 4740449"/>
              <a:gd name="connsiteX38" fmla="*/ 4342551 w 4879040"/>
              <a:gd name="connsiteY38" fmla="*/ 1467306 h 4740449"/>
              <a:gd name="connsiteX39" fmla="*/ 4326603 w 4879040"/>
              <a:gd name="connsiteY39" fmla="*/ 1711855 h 4740449"/>
              <a:gd name="connsiteX40" fmla="*/ 4321286 w 4879040"/>
              <a:gd name="connsiteY40" fmla="*/ 1775651 h 4740449"/>
              <a:gd name="connsiteX41" fmla="*/ 4315970 w 4879040"/>
              <a:gd name="connsiteY41" fmla="*/ 1871344 h 4740449"/>
              <a:gd name="connsiteX42" fmla="*/ 4193696 w 4879040"/>
              <a:gd name="connsiteY42" fmla="*/ 1945771 h 4740449"/>
              <a:gd name="connsiteX43" fmla="*/ 4135216 w 4879040"/>
              <a:gd name="connsiteY43" fmla="*/ 1961720 h 4740449"/>
              <a:gd name="connsiteX44" fmla="*/ 4055472 w 4879040"/>
              <a:gd name="connsiteY44" fmla="*/ 2078678 h 4740449"/>
              <a:gd name="connsiteX45" fmla="*/ 3981044 w 4879040"/>
              <a:gd name="connsiteY45" fmla="*/ 2238167 h 4740449"/>
              <a:gd name="connsiteX46" fmla="*/ 3954463 w 4879040"/>
              <a:gd name="connsiteY46" fmla="*/ 2392339 h 4740449"/>
              <a:gd name="connsiteX47" fmla="*/ 3965096 w 4879040"/>
              <a:gd name="connsiteY47" fmla="*/ 2472083 h 4740449"/>
              <a:gd name="connsiteX48" fmla="*/ 4055472 w 4879040"/>
              <a:gd name="connsiteY48" fmla="*/ 2551827 h 4740449"/>
              <a:gd name="connsiteX49" fmla="*/ 4066105 w 4879040"/>
              <a:gd name="connsiteY49" fmla="*/ 2631571 h 4740449"/>
              <a:gd name="connsiteX50" fmla="*/ 4087370 w 4879040"/>
              <a:gd name="connsiteY50" fmla="*/ 2759162 h 4740449"/>
              <a:gd name="connsiteX51" fmla="*/ 4188379 w 4879040"/>
              <a:gd name="connsiteY51" fmla="*/ 2759162 h 4740449"/>
              <a:gd name="connsiteX52" fmla="*/ 4363816 w 4879040"/>
              <a:gd name="connsiteY52" fmla="*/ 2546511 h 4740449"/>
              <a:gd name="connsiteX53" fmla="*/ 4448877 w 4879040"/>
              <a:gd name="connsiteY53" fmla="*/ 2477399 h 4740449"/>
              <a:gd name="connsiteX54" fmla="*/ 4507356 w 4879040"/>
              <a:gd name="connsiteY54" fmla="*/ 2599674 h 4740449"/>
              <a:gd name="connsiteX55" fmla="*/ 4480775 w 4879040"/>
              <a:gd name="connsiteY55" fmla="*/ 2716632 h 4740449"/>
              <a:gd name="connsiteX56" fmla="*/ 4544570 w 4879040"/>
              <a:gd name="connsiteY56" fmla="*/ 2849539 h 4740449"/>
              <a:gd name="connsiteX57" fmla="*/ 4661528 w 4879040"/>
              <a:gd name="connsiteY57" fmla="*/ 3046241 h 4740449"/>
              <a:gd name="connsiteX58" fmla="*/ 4571151 w 4879040"/>
              <a:gd name="connsiteY58" fmla="*/ 3253576 h 4740449"/>
              <a:gd name="connsiteX59" fmla="*/ 4347868 w 4879040"/>
              <a:gd name="connsiteY59" fmla="*/ 3429013 h 4740449"/>
              <a:gd name="connsiteX60" fmla="*/ 4305337 w 4879040"/>
              <a:gd name="connsiteY60" fmla="*/ 3604451 h 4740449"/>
              <a:gd name="connsiteX61" fmla="*/ 4257491 w 4879040"/>
              <a:gd name="connsiteY61" fmla="*/ 3737358 h 4740449"/>
              <a:gd name="connsiteX62" fmla="*/ 4204328 w 4879040"/>
              <a:gd name="connsiteY62" fmla="*/ 3811785 h 4740449"/>
              <a:gd name="connsiteX63" fmla="*/ 4177747 w 4879040"/>
              <a:gd name="connsiteY63" fmla="*/ 3870264 h 4740449"/>
              <a:gd name="connsiteX64" fmla="*/ 4172430 w 4879040"/>
              <a:gd name="connsiteY64" fmla="*/ 3992539 h 4740449"/>
              <a:gd name="connsiteX65" fmla="*/ 4165025 w 4879040"/>
              <a:gd name="connsiteY65" fmla="*/ 4114867 h 4740449"/>
              <a:gd name="connsiteX66" fmla="*/ 4128631 w 4879040"/>
              <a:gd name="connsiteY66" fmla="*/ 4319583 h 4740449"/>
              <a:gd name="connsiteX67" fmla="*/ 4207396 w 4879040"/>
              <a:gd name="connsiteY67" fmla="*/ 4725789 h 4740449"/>
              <a:gd name="connsiteX68" fmla="*/ 4287855 w 4879040"/>
              <a:gd name="connsiteY68" fmla="*/ 4624383 h 4740449"/>
              <a:gd name="connsiteX69" fmla="*/ 4274207 w 4879040"/>
              <a:gd name="connsiteY69" fmla="*/ 4383272 h 4740449"/>
              <a:gd name="connsiteX70" fmla="*/ 4301502 w 4879040"/>
              <a:gd name="connsiteY70" fmla="*/ 4155810 h 4740449"/>
              <a:gd name="connsiteX71" fmla="*/ 4315970 w 4879040"/>
              <a:gd name="connsiteY71" fmla="*/ 4008488 h 4740449"/>
              <a:gd name="connsiteX72" fmla="*/ 4347868 w 4879040"/>
              <a:gd name="connsiteY72" fmla="*/ 3907478 h 4740449"/>
              <a:gd name="connsiteX73" fmla="*/ 4331919 w 4879040"/>
              <a:gd name="connsiteY73" fmla="*/ 3795837 h 4740449"/>
              <a:gd name="connsiteX74" fmla="*/ 4475458 w 4879040"/>
              <a:gd name="connsiteY74" fmla="*/ 3609767 h 4740449"/>
              <a:gd name="connsiteX75" fmla="*/ 4603049 w 4879040"/>
              <a:gd name="connsiteY75" fmla="*/ 3471544 h 4740449"/>
              <a:gd name="connsiteX76" fmla="*/ 4805068 w 4879040"/>
              <a:gd name="connsiteY76" fmla="*/ 3232311 h 4740449"/>
              <a:gd name="connsiteX77" fmla="*/ 4863547 w 4879040"/>
              <a:gd name="connsiteY77" fmla="*/ 3125985 h 4740449"/>
              <a:gd name="connsiteX78" fmla="*/ 4805068 w 4879040"/>
              <a:gd name="connsiteY78" fmla="*/ 2870804 h 4740449"/>
              <a:gd name="connsiteX79" fmla="*/ 4704058 w 4879040"/>
              <a:gd name="connsiteY79" fmla="*/ 2775111 h 4740449"/>
              <a:gd name="connsiteX80" fmla="*/ 4629630 w 4879040"/>
              <a:gd name="connsiteY80" fmla="*/ 2684734 h 4740449"/>
              <a:gd name="connsiteX81" fmla="*/ 4624314 w 4879040"/>
              <a:gd name="connsiteY81" fmla="*/ 2562460 h 4740449"/>
              <a:gd name="connsiteX82" fmla="*/ 4592416 w 4879040"/>
              <a:gd name="connsiteY82" fmla="*/ 2371074 h 4740449"/>
              <a:gd name="connsiteX83" fmla="*/ 4443561 w 4879040"/>
              <a:gd name="connsiteY83" fmla="*/ 2275381 h 4740449"/>
              <a:gd name="connsiteX84" fmla="*/ 4289389 w 4879040"/>
              <a:gd name="connsiteY84" fmla="*/ 2371074 h 4740449"/>
              <a:gd name="connsiteX85" fmla="*/ 4193696 w 4879040"/>
              <a:gd name="connsiteY85" fmla="*/ 2424237 h 4740449"/>
              <a:gd name="connsiteX86" fmla="*/ 4129900 w 4879040"/>
              <a:gd name="connsiteY86" fmla="*/ 2360441 h 4740449"/>
              <a:gd name="connsiteX87" fmla="*/ 4172430 w 4879040"/>
              <a:gd name="connsiteY87" fmla="*/ 2206269 h 4740449"/>
              <a:gd name="connsiteX88" fmla="*/ 4268123 w 4879040"/>
              <a:gd name="connsiteY88" fmla="*/ 2094627 h 4740449"/>
              <a:gd name="connsiteX89" fmla="*/ 4411663 w 4879040"/>
              <a:gd name="connsiteY89" fmla="*/ 1940455 h 4740449"/>
              <a:gd name="connsiteX90" fmla="*/ 4480775 w 4879040"/>
              <a:gd name="connsiteY90" fmla="*/ 1818181 h 4740449"/>
              <a:gd name="connsiteX91" fmla="*/ 4486091 w 4879040"/>
              <a:gd name="connsiteY91" fmla="*/ 1674641 h 4740449"/>
              <a:gd name="connsiteX92" fmla="*/ 4491407 w 4879040"/>
              <a:gd name="connsiteY92" fmla="*/ 1398195 h 4740449"/>
              <a:gd name="connsiteX93" fmla="*/ 4618998 w 4879040"/>
              <a:gd name="connsiteY93" fmla="*/ 1068585 h 4740449"/>
              <a:gd name="connsiteX94" fmla="*/ 4783803 w 4879040"/>
              <a:gd name="connsiteY94" fmla="*/ 733660 h 4740449"/>
              <a:gd name="connsiteX95" fmla="*/ 4852914 w 4879040"/>
              <a:gd name="connsiteY95" fmla="*/ 451897 h 4740449"/>
              <a:gd name="connsiteX96" fmla="*/ 4868863 w 4879040"/>
              <a:gd name="connsiteY96" fmla="*/ 212664 h 4740449"/>
              <a:gd name="connsiteX97" fmla="*/ 4704058 w 4879040"/>
              <a:gd name="connsiteY97" fmla="*/ 122288 h 4740449"/>
              <a:gd name="connsiteX98" fmla="*/ 4443561 w 4879040"/>
              <a:gd name="connsiteY98" fmla="*/ 63809 h 4740449"/>
              <a:gd name="connsiteX99" fmla="*/ 4172430 w 4879040"/>
              <a:gd name="connsiteY99" fmla="*/ 13 h 4740449"/>
              <a:gd name="connsiteX100" fmla="*/ 3869403 w 4879040"/>
              <a:gd name="connsiteY100" fmla="*/ 58492 h 4740449"/>
              <a:gd name="connsiteX101" fmla="*/ 3656751 w 4879040"/>
              <a:gd name="connsiteY101" fmla="*/ 90390 h 4740449"/>
              <a:gd name="connsiteX102" fmla="*/ 3454733 w 4879040"/>
              <a:gd name="connsiteY102" fmla="*/ 63809 h 4740449"/>
              <a:gd name="connsiteX103" fmla="*/ 3311193 w 4879040"/>
              <a:gd name="connsiteY103" fmla="*/ 101023 h 4740449"/>
              <a:gd name="connsiteX104" fmla="*/ 3040063 w 4879040"/>
              <a:gd name="connsiteY104" fmla="*/ 148869 h 4740449"/>
              <a:gd name="connsiteX105" fmla="*/ 2875258 w 4879040"/>
              <a:gd name="connsiteY105" fmla="*/ 154185 h 4740449"/>
              <a:gd name="connsiteX106" fmla="*/ 2577547 w 4879040"/>
              <a:gd name="connsiteY106" fmla="*/ 180767 h 4740449"/>
              <a:gd name="connsiteX107" fmla="*/ 2290468 w 4879040"/>
              <a:gd name="connsiteY107" fmla="*/ 143553 h 4740449"/>
              <a:gd name="connsiteX108" fmla="*/ 1902379 w 4879040"/>
              <a:gd name="connsiteY108" fmla="*/ 164818 h 4740449"/>
              <a:gd name="connsiteX109" fmla="*/ 1673779 w 4879040"/>
              <a:gd name="connsiteY109" fmla="*/ 132920 h 4740449"/>
              <a:gd name="connsiteX110" fmla="*/ 1237844 w 4879040"/>
              <a:gd name="connsiteY110" fmla="*/ 111655 h 4740449"/>
              <a:gd name="connsiteX111" fmla="*/ 908235 w 4879040"/>
              <a:gd name="connsiteY111" fmla="*/ 154185 h 4740449"/>
              <a:gd name="connsiteX112" fmla="*/ 743430 w 4879040"/>
              <a:gd name="connsiteY112" fmla="*/ 223297 h 4740449"/>
              <a:gd name="connsiteX113" fmla="*/ 413821 w 4879040"/>
              <a:gd name="connsiteY113" fmla="*/ 249878 h 4740449"/>
              <a:gd name="connsiteX114" fmla="*/ 264965 w 4879040"/>
              <a:gd name="connsiteY114" fmla="*/ 483795 h 4740449"/>
              <a:gd name="connsiteX115" fmla="*/ 132058 w 4879040"/>
              <a:gd name="connsiteY115" fmla="*/ 802771 h 4740449"/>
              <a:gd name="connsiteX116" fmla="*/ 4468 w 4879040"/>
              <a:gd name="connsiteY116" fmla="*/ 1153646 h 4740449"/>
              <a:gd name="connsiteX117" fmla="*/ 41682 w 4879040"/>
              <a:gd name="connsiteY117" fmla="*/ 1573632 h 4740449"/>
              <a:gd name="connsiteX118" fmla="*/ 163956 w 4879040"/>
              <a:gd name="connsiteY118" fmla="*/ 1850078 h 4740449"/>
              <a:gd name="connsiteX119" fmla="*/ 350026 w 4879040"/>
              <a:gd name="connsiteY119" fmla="*/ 2105260 h 4740449"/>
              <a:gd name="connsiteX120" fmla="*/ 530779 w 4879040"/>
              <a:gd name="connsiteY120" fmla="*/ 2376390 h 4740449"/>
              <a:gd name="connsiteX121" fmla="*/ 839123 w 4879040"/>
              <a:gd name="connsiteY121" fmla="*/ 2663469 h 4740449"/>
              <a:gd name="connsiteX122" fmla="*/ 1067723 w 4879040"/>
              <a:gd name="connsiteY122" fmla="*/ 2870804 h 4740449"/>
              <a:gd name="connsiteX123" fmla="*/ 1195314 w 4879040"/>
              <a:gd name="connsiteY123" fmla="*/ 2998395 h 4740449"/>
              <a:gd name="connsiteX124" fmla="*/ 1269742 w 4879040"/>
              <a:gd name="connsiteY124" fmla="*/ 3147251 h 4740449"/>
              <a:gd name="connsiteX125" fmla="*/ 1264426 w 4879040"/>
              <a:gd name="connsiteY125" fmla="*/ 3242944 h 4740449"/>
              <a:gd name="connsiteX126" fmla="*/ 1306956 w 4879040"/>
              <a:gd name="connsiteY126" fmla="*/ 3285474 h 4740449"/>
              <a:gd name="connsiteX127" fmla="*/ 1333537 w 4879040"/>
              <a:gd name="connsiteY127" fmla="*/ 3253576 h 4740449"/>
              <a:gd name="connsiteX128" fmla="*/ 1338854 w 4879040"/>
              <a:gd name="connsiteY128" fmla="*/ 3189781 h 4740449"/>
              <a:gd name="connsiteX129" fmla="*/ 1328221 w 4879040"/>
              <a:gd name="connsiteY129" fmla="*/ 3115353 h 4740449"/>
              <a:gd name="connsiteX0" fmla="*/ 1328221 w 4879040"/>
              <a:gd name="connsiteY0" fmla="*/ 3115353 h 4727182"/>
              <a:gd name="connsiteX1" fmla="*/ 1189998 w 4879040"/>
              <a:gd name="connsiteY1" fmla="*/ 2870804 h 4727182"/>
              <a:gd name="connsiteX2" fmla="*/ 1030509 w 4879040"/>
              <a:gd name="connsiteY2" fmla="*/ 2674102 h 4727182"/>
              <a:gd name="connsiteX3" fmla="*/ 812542 w 4879040"/>
              <a:gd name="connsiteY3" fmla="*/ 2424237 h 4727182"/>
              <a:gd name="connsiteX4" fmla="*/ 615840 w 4879040"/>
              <a:gd name="connsiteY4" fmla="*/ 2147790 h 4727182"/>
              <a:gd name="connsiteX5" fmla="*/ 381923 w 4879040"/>
              <a:gd name="connsiteY5" fmla="*/ 1876660 h 4727182"/>
              <a:gd name="connsiteX6" fmla="*/ 270282 w 4879040"/>
              <a:gd name="connsiteY6" fmla="*/ 1520469 h 4727182"/>
              <a:gd name="connsiteX7" fmla="*/ 201170 w 4879040"/>
              <a:gd name="connsiteY7" fmla="*/ 1249339 h 4727182"/>
              <a:gd name="connsiteX8" fmla="*/ 280914 w 4879040"/>
              <a:gd name="connsiteY8" fmla="*/ 983525 h 4727182"/>
              <a:gd name="connsiteX9" fmla="*/ 381923 w 4879040"/>
              <a:gd name="connsiteY9" fmla="*/ 797455 h 4727182"/>
              <a:gd name="connsiteX10" fmla="*/ 424454 w 4879040"/>
              <a:gd name="connsiteY10" fmla="*/ 707078 h 4727182"/>
              <a:gd name="connsiteX11" fmla="*/ 456351 w 4879040"/>
              <a:gd name="connsiteY11" fmla="*/ 568855 h 4727182"/>
              <a:gd name="connsiteX12" fmla="*/ 578626 w 4879040"/>
              <a:gd name="connsiteY12" fmla="*/ 526325 h 4727182"/>
              <a:gd name="connsiteX13" fmla="*/ 727482 w 4879040"/>
              <a:gd name="connsiteY13" fmla="*/ 590120 h 4727182"/>
              <a:gd name="connsiteX14" fmla="*/ 881654 w 4879040"/>
              <a:gd name="connsiteY14" fmla="*/ 653916 h 4727182"/>
              <a:gd name="connsiteX15" fmla="*/ 1067723 w 4879040"/>
              <a:gd name="connsiteY15" fmla="*/ 643283 h 4727182"/>
              <a:gd name="connsiteX16" fmla="*/ 1195314 w 4879040"/>
              <a:gd name="connsiteY16" fmla="*/ 696446 h 4727182"/>
              <a:gd name="connsiteX17" fmla="*/ 1317589 w 4879040"/>
              <a:gd name="connsiteY17" fmla="*/ 733660 h 4727182"/>
              <a:gd name="connsiteX18" fmla="*/ 1594035 w 4879040"/>
              <a:gd name="connsiteY18" fmla="*/ 696446 h 4727182"/>
              <a:gd name="connsiteX19" fmla="*/ 1801370 w 4879040"/>
              <a:gd name="connsiteY19" fmla="*/ 680497 h 4727182"/>
              <a:gd name="connsiteX20" fmla="*/ 2083133 w 4879040"/>
              <a:gd name="connsiteY20" fmla="*/ 717711 h 4727182"/>
              <a:gd name="connsiteX21" fmla="*/ 2423375 w 4879040"/>
              <a:gd name="connsiteY21" fmla="*/ 733660 h 4727182"/>
              <a:gd name="connsiteX22" fmla="*/ 2662607 w 4879040"/>
              <a:gd name="connsiteY22" fmla="*/ 685813 h 4727182"/>
              <a:gd name="connsiteX23" fmla="*/ 2779565 w 4879040"/>
              <a:gd name="connsiteY23" fmla="*/ 701762 h 4727182"/>
              <a:gd name="connsiteX24" fmla="*/ 2885891 w 4879040"/>
              <a:gd name="connsiteY24" fmla="*/ 781506 h 4727182"/>
              <a:gd name="connsiteX25" fmla="*/ 3056012 w 4879040"/>
              <a:gd name="connsiteY25" fmla="*/ 723027 h 4727182"/>
              <a:gd name="connsiteX26" fmla="*/ 3247398 w 4879040"/>
              <a:gd name="connsiteY26" fmla="*/ 627334 h 4727182"/>
              <a:gd name="connsiteX27" fmla="*/ 3561058 w 4879040"/>
              <a:gd name="connsiteY27" fmla="*/ 595437 h 4727182"/>
              <a:gd name="connsiteX28" fmla="*/ 3779026 w 4879040"/>
              <a:gd name="connsiteY28" fmla="*/ 536958 h 4727182"/>
              <a:gd name="connsiteX29" fmla="*/ 3922565 w 4879040"/>
              <a:gd name="connsiteY29" fmla="*/ 425316 h 4727182"/>
              <a:gd name="connsiteX30" fmla="*/ 4103319 w 4879040"/>
              <a:gd name="connsiteY30" fmla="*/ 313674 h 4727182"/>
              <a:gd name="connsiteX31" fmla="*/ 4278756 w 4879040"/>
              <a:gd name="connsiteY31" fmla="*/ 276460 h 4727182"/>
              <a:gd name="connsiteX32" fmla="*/ 4491407 w 4879040"/>
              <a:gd name="connsiteY32" fmla="*/ 271144 h 4727182"/>
              <a:gd name="connsiteX33" fmla="*/ 4576467 w 4879040"/>
              <a:gd name="connsiteY33" fmla="*/ 345572 h 4727182"/>
              <a:gd name="connsiteX34" fmla="*/ 4603049 w 4879040"/>
              <a:gd name="connsiteY34" fmla="*/ 510376 h 4727182"/>
              <a:gd name="connsiteX35" fmla="*/ 4555203 w 4879040"/>
              <a:gd name="connsiteY35" fmla="*/ 675181 h 4727182"/>
              <a:gd name="connsiteX36" fmla="*/ 4448877 w 4879040"/>
              <a:gd name="connsiteY36" fmla="*/ 994158 h 4727182"/>
              <a:gd name="connsiteX37" fmla="*/ 4385082 w 4879040"/>
              <a:gd name="connsiteY37" fmla="*/ 1238706 h 4727182"/>
              <a:gd name="connsiteX38" fmla="*/ 4342551 w 4879040"/>
              <a:gd name="connsiteY38" fmla="*/ 1467306 h 4727182"/>
              <a:gd name="connsiteX39" fmla="*/ 4326603 w 4879040"/>
              <a:gd name="connsiteY39" fmla="*/ 1711855 h 4727182"/>
              <a:gd name="connsiteX40" fmla="*/ 4321286 w 4879040"/>
              <a:gd name="connsiteY40" fmla="*/ 1775651 h 4727182"/>
              <a:gd name="connsiteX41" fmla="*/ 4315970 w 4879040"/>
              <a:gd name="connsiteY41" fmla="*/ 1871344 h 4727182"/>
              <a:gd name="connsiteX42" fmla="*/ 4193696 w 4879040"/>
              <a:gd name="connsiteY42" fmla="*/ 1945771 h 4727182"/>
              <a:gd name="connsiteX43" fmla="*/ 4135216 w 4879040"/>
              <a:gd name="connsiteY43" fmla="*/ 1961720 h 4727182"/>
              <a:gd name="connsiteX44" fmla="*/ 4055472 w 4879040"/>
              <a:gd name="connsiteY44" fmla="*/ 2078678 h 4727182"/>
              <a:gd name="connsiteX45" fmla="*/ 3981044 w 4879040"/>
              <a:gd name="connsiteY45" fmla="*/ 2238167 h 4727182"/>
              <a:gd name="connsiteX46" fmla="*/ 3954463 w 4879040"/>
              <a:gd name="connsiteY46" fmla="*/ 2392339 h 4727182"/>
              <a:gd name="connsiteX47" fmla="*/ 3965096 w 4879040"/>
              <a:gd name="connsiteY47" fmla="*/ 2472083 h 4727182"/>
              <a:gd name="connsiteX48" fmla="*/ 4055472 w 4879040"/>
              <a:gd name="connsiteY48" fmla="*/ 2551827 h 4727182"/>
              <a:gd name="connsiteX49" fmla="*/ 4066105 w 4879040"/>
              <a:gd name="connsiteY49" fmla="*/ 2631571 h 4727182"/>
              <a:gd name="connsiteX50" fmla="*/ 4087370 w 4879040"/>
              <a:gd name="connsiteY50" fmla="*/ 2759162 h 4727182"/>
              <a:gd name="connsiteX51" fmla="*/ 4188379 w 4879040"/>
              <a:gd name="connsiteY51" fmla="*/ 2759162 h 4727182"/>
              <a:gd name="connsiteX52" fmla="*/ 4363816 w 4879040"/>
              <a:gd name="connsiteY52" fmla="*/ 2546511 h 4727182"/>
              <a:gd name="connsiteX53" fmla="*/ 4448877 w 4879040"/>
              <a:gd name="connsiteY53" fmla="*/ 2477399 h 4727182"/>
              <a:gd name="connsiteX54" fmla="*/ 4507356 w 4879040"/>
              <a:gd name="connsiteY54" fmla="*/ 2599674 h 4727182"/>
              <a:gd name="connsiteX55" fmla="*/ 4480775 w 4879040"/>
              <a:gd name="connsiteY55" fmla="*/ 2716632 h 4727182"/>
              <a:gd name="connsiteX56" fmla="*/ 4544570 w 4879040"/>
              <a:gd name="connsiteY56" fmla="*/ 2849539 h 4727182"/>
              <a:gd name="connsiteX57" fmla="*/ 4661528 w 4879040"/>
              <a:gd name="connsiteY57" fmla="*/ 3046241 h 4727182"/>
              <a:gd name="connsiteX58" fmla="*/ 4571151 w 4879040"/>
              <a:gd name="connsiteY58" fmla="*/ 3253576 h 4727182"/>
              <a:gd name="connsiteX59" fmla="*/ 4347868 w 4879040"/>
              <a:gd name="connsiteY59" fmla="*/ 3429013 h 4727182"/>
              <a:gd name="connsiteX60" fmla="*/ 4305337 w 4879040"/>
              <a:gd name="connsiteY60" fmla="*/ 3604451 h 4727182"/>
              <a:gd name="connsiteX61" fmla="*/ 4257491 w 4879040"/>
              <a:gd name="connsiteY61" fmla="*/ 3737358 h 4727182"/>
              <a:gd name="connsiteX62" fmla="*/ 4204328 w 4879040"/>
              <a:gd name="connsiteY62" fmla="*/ 3811785 h 4727182"/>
              <a:gd name="connsiteX63" fmla="*/ 4177747 w 4879040"/>
              <a:gd name="connsiteY63" fmla="*/ 3870264 h 4727182"/>
              <a:gd name="connsiteX64" fmla="*/ 4172430 w 4879040"/>
              <a:gd name="connsiteY64" fmla="*/ 3992539 h 4727182"/>
              <a:gd name="connsiteX65" fmla="*/ 4165025 w 4879040"/>
              <a:gd name="connsiteY65" fmla="*/ 4114867 h 4727182"/>
              <a:gd name="connsiteX66" fmla="*/ 4128631 w 4879040"/>
              <a:gd name="connsiteY66" fmla="*/ 4319583 h 4727182"/>
              <a:gd name="connsiteX67" fmla="*/ 4165025 w 4879040"/>
              <a:gd name="connsiteY67" fmla="*/ 4656228 h 4727182"/>
              <a:gd name="connsiteX68" fmla="*/ 4207396 w 4879040"/>
              <a:gd name="connsiteY68" fmla="*/ 4725789 h 4727182"/>
              <a:gd name="connsiteX69" fmla="*/ 4287855 w 4879040"/>
              <a:gd name="connsiteY69" fmla="*/ 4624383 h 4727182"/>
              <a:gd name="connsiteX70" fmla="*/ 4274207 w 4879040"/>
              <a:gd name="connsiteY70" fmla="*/ 4383272 h 4727182"/>
              <a:gd name="connsiteX71" fmla="*/ 4301502 w 4879040"/>
              <a:gd name="connsiteY71" fmla="*/ 4155810 h 4727182"/>
              <a:gd name="connsiteX72" fmla="*/ 4315970 w 4879040"/>
              <a:gd name="connsiteY72" fmla="*/ 4008488 h 4727182"/>
              <a:gd name="connsiteX73" fmla="*/ 4347868 w 4879040"/>
              <a:gd name="connsiteY73" fmla="*/ 3907478 h 4727182"/>
              <a:gd name="connsiteX74" fmla="*/ 4331919 w 4879040"/>
              <a:gd name="connsiteY74" fmla="*/ 3795837 h 4727182"/>
              <a:gd name="connsiteX75" fmla="*/ 4475458 w 4879040"/>
              <a:gd name="connsiteY75" fmla="*/ 3609767 h 4727182"/>
              <a:gd name="connsiteX76" fmla="*/ 4603049 w 4879040"/>
              <a:gd name="connsiteY76" fmla="*/ 3471544 h 4727182"/>
              <a:gd name="connsiteX77" fmla="*/ 4805068 w 4879040"/>
              <a:gd name="connsiteY77" fmla="*/ 3232311 h 4727182"/>
              <a:gd name="connsiteX78" fmla="*/ 4863547 w 4879040"/>
              <a:gd name="connsiteY78" fmla="*/ 3125985 h 4727182"/>
              <a:gd name="connsiteX79" fmla="*/ 4805068 w 4879040"/>
              <a:gd name="connsiteY79" fmla="*/ 2870804 h 4727182"/>
              <a:gd name="connsiteX80" fmla="*/ 4704058 w 4879040"/>
              <a:gd name="connsiteY80" fmla="*/ 2775111 h 4727182"/>
              <a:gd name="connsiteX81" fmla="*/ 4629630 w 4879040"/>
              <a:gd name="connsiteY81" fmla="*/ 2684734 h 4727182"/>
              <a:gd name="connsiteX82" fmla="*/ 4624314 w 4879040"/>
              <a:gd name="connsiteY82" fmla="*/ 2562460 h 4727182"/>
              <a:gd name="connsiteX83" fmla="*/ 4592416 w 4879040"/>
              <a:gd name="connsiteY83" fmla="*/ 2371074 h 4727182"/>
              <a:gd name="connsiteX84" fmla="*/ 4443561 w 4879040"/>
              <a:gd name="connsiteY84" fmla="*/ 2275381 h 4727182"/>
              <a:gd name="connsiteX85" fmla="*/ 4289389 w 4879040"/>
              <a:gd name="connsiteY85" fmla="*/ 2371074 h 4727182"/>
              <a:gd name="connsiteX86" fmla="*/ 4193696 w 4879040"/>
              <a:gd name="connsiteY86" fmla="*/ 2424237 h 4727182"/>
              <a:gd name="connsiteX87" fmla="*/ 4129900 w 4879040"/>
              <a:gd name="connsiteY87" fmla="*/ 2360441 h 4727182"/>
              <a:gd name="connsiteX88" fmla="*/ 4172430 w 4879040"/>
              <a:gd name="connsiteY88" fmla="*/ 2206269 h 4727182"/>
              <a:gd name="connsiteX89" fmla="*/ 4268123 w 4879040"/>
              <a:gd name="connsiteY89" fmla="*/ 2094627 h 4727182"/>
              <a:gd name="connsiteX90" fmla="*/ 4411663 w 4879040"/>
              <a:gd name="connsiteY90" fmla="*/ 1940455 h 4727182"/>
              <a:gd name="connsiteX91" fmla="*/ 4480775 w 4879040"/>
              <a:gd name="connsiteY91" fmla="*/ 1818181 h 4727182"/>
              <a:gd name="connsiteX92" fmla="*/ 4486091 w 4879040"/>
              <a:gd name="connsiteY92" fmla="*/ 1674641 h 4727182"/>
              <a:gd name="connsiteX93" fmla="*/ 4491407 w 4879040"/>
              <a:gd name="connsiteY93" fmla="*/ 1398195 h 4727182"/>
              <a:gd name="connsiteX94" fmla="*/ 4618998 w 4879040"/>
              <a:gd name="connsiteY94" fmla="*/ 1068585 h 4727182"/>
              <a:gd name="connsiteX95" fmla="*/ 4783803 w 4879040"/>
              <a:gd name="connsiteY95" fmla="*/ 733660 h 4727182"/>
              <a:gd name="connsiteX96" fmla="*/ 4852914 w 4879040"/>
              <a:gd name="connsiteY96" fmla="*/ 451897 h 4727182"/>
              <a:gd name="connsiteX97" fmla="*/ 4868863 w 4879040"/>
              <a:gd name="connsiteY97" fmla="*/ 212664 h 4727182"/>
              <a:gd name="connsiteX98" fmla="*/ 4704058 w 4879040"/>
              <a:gd name="connsiteY98" fmla="*/ 122288 h 4727182"/>
              <a:gd name="connsiteX99" fmla="*/ 4443561 w 4879040"/>
              <a:gd name="connsiteY99" fmla="*/ 63809 h 4727182"/>
              <a:gd name="connsiteX100" fmla="*/ 4172430 w 4879040"/>
              <a:gd name="connsiteY100" fmla="*/ 13 h 4727182"/>
              <a:gd name="connsiteX101" fmla="*/ 3869403 w 4879040"/>
              <a:gd name="connsiteY101" fmla="*/ 58492 h 4727182"/>
              <a:gd name="connsiteX102" fmla="*/ 3656751 w 4879040"/>
              <a:gd name="connsiteY102" fmla="*/ 90390 h 4727182"/>
              <a:gd name="connsiteX103" fmla="*/ 3454733 w 4879040"/>
              <a:gd name="connsiteY103" fmla="*/ 63809 h 4727182"/>
              <a:gd name="connsiteX104" fmla="*/ 3311193 w 4879040"/>
              <a:gd name="connsiteY104" fmla="*/ 101023 h 4727182"/>
              <a:gd name="connsiteX105" fmla="*/ 3040063 w 4879040"/>
              <a:gd name="connsiteY105" fmla="*/ 148869 h 4727182"/>
              <a:gd name="connsiteX106" fmla="*/ 2875258 w 4879040"/>
              <a:gd name="connsiteY106" fmla="*/ 154185 h 4727182"/>
              <a:gd name="connsiteX107" fmla="*/ 2577547 w 4879040"/>
              <a:gd name="connsiteY107" fmla="*/ 180767 h 4727182"/>
              <a:gd name="connsiteX108" fmla="*/ 2290468 w 4879040"/>
              <a:gd name="connsiteY108" fmla="*/ 143553 h 4727182"/>
              <a:gd name="connsiteX109" fmla="*/ 1902379 w 4879040"/>
              <a:gd name="connsiteY109" fmla="*/ 164818 h 4727182"/>
              <a:gd name="connsiteX110" fmla="*/ 1673779 w 4879040"/>
              <a:gd name="connsiteY110" fmla="*/ 132920 h 4727182"/>
              <a:gd name="connsiteX111" fmla="*/ 1237844 w 4879040"/>
              <a:gd name="connsiteY111" fmla="*/ 111655 h 4727182"/>
              <a:gd name="connsiteX112" fmla="*/ 908235 w 4879040"/>
              <a:gd name="connsiteY112" fmla="*/ 154185 h 4727182"/>
              <a:gd name="connsiteX113" fmla="*/ 743430 w 4879040"/>
              <a:gd name="connsiteY113" fmla="*/ 223297 h 4727182"/>
              <a:gd name="connsiteX114" fmla="*/ 413821 w 4879040"/>
              <a:gd name="connsiteY114" fmla="*/ 249878 h 4727182"/>
              <a:gd name="connsiteX115" fmla="*/ 264965 w 4879040"/>
              <a:gd name="connsiteY115" fmla="*/ 483795 h 4727182"/>
              <a:gd name="connsiteX116" fmla="*/ 132058 w 4879040"/>
              <a:gd name="connsiteY116" fmla="*/ 802771 h 4727182"/>
              <a:gd name="connsiteX117" fmla="*/ 4468 w 4879040"/>
              <a:gd name="connsiteY117" fmla="*/ 1153646 h 4727182"/>
              <a:gd name="connsiteX118" fmla="*/ 41682 w 4879040"/>
              <a:gd name="connsiteY118" fmla="*/ 1573632 h 4727182"/>
              <a:gd name="connsiteX119" fmla="*/ 163956 w 4879040"/>
              <a:gd name="connsiteY119" fmla="*/ 1850078 h 4727182"/>
              <a:gd name="connsiteX120" fmla="*/ 350026 w 4879040"/>
              <a:gd name="connsiteY120" fmla="*/ 2105260 h 4727182"/>
              <a:gd name="connsiteX121" fmla="*/ 530779 w 4879040"/>
              <a:gd name="connsiteY121" fmla="*/ 2376390 h 4727182"/>
              <a:gd name="connsiteX122" fmla="*/ 839123 w 4879040"/>
              <a:gd name="connsiteY122" fmla="*/ 2663469 h 4727182"/>
              <a:gd name="connsiteX123" fmla="*/ 1067723 w 4879040"/>
              <a:gd name="connsiteY123" fmla="*/ 2870804 h 4727182"/>
              <a:gd name="connsiteX124" fmla="*/ 1195314 w 4879040"/>
              <a:gd name="connsiteY124" fmla="*/ 2998395 h 4727182"/>
              <a:gd name="connsiteX125" fmla="*/ 1269742 w 4879040"/>
              <a:gd name="connsiteY125" fmla="*/ 3147251 h 4727182"/>
              <a:gd name="connsiteX126" fmla="*/ 1264426 w 4879040"/>
              <a:gd name="connsiteY126" fmla="*/ 3242944 h 4727182"/>
              <a:gd name="connsiteX127" fmla="*/ 1306956 w 4879040"/>
              <a:gd name="connsiteY127" fmla="*/ 3285474 h 4727182"/>
              <a:gd name="connsiteX128" fmla="*/ 1333537 w 4879040"/>
              <a:gd name="connsiteY128" fmla="*/ 3253576 h 4727182"/>
              <a:gd name="connsiteX129" fmla="*/ 1338854 w 4879040"/>
              <a:gd name="connsiteY129" fmla="*/ 3189781 h 4727182"/>
              <a:gd name="connsiteX130" fmla="*/ 1328221 w 4879040"/>
              <a:gd name="connsiteY130" fmla="*/ 3115353 h 4727182"/>
              <a:gd name="connsiteX0" fmla="*/ 1328221 w 4879040"/>
              <a:gd name="connsiteY0" fmla="*/ 3115353 h 4749133"/>
              <a:gd name="connsiteX1" fmla="*/ 1189998 w 4879040"/>
              <a:gd name="connsiteY1" fmla="*/ 2870804 h 4749133"/>
              <a:gd name="connsiteX2" fmla="*/ 1030509 w 4879040"/>
              <a:gd name="connsiteY2" fmla="*/ 2674102 h 4749133"/>
              <a:gd name="connsiteX3" fmla="*/ 812542 w 4879040"/>
              <a:gd name="connsiteY3" fmla="*/ 2424237 h 4749133"/>
              <a:gd name="connsiteX4" fmla="*/ 615840 w 4879040"/>
              <a:gd name="connsiteY4" fmla="*/ 2147790 h 4749133"/>
              <a:gd name="connsiteX5" fmla="*/ 381923 w 4879040"/>
              <a:gd name="connsiteY5" fmla="*/ 1876660 h 4749133"/>
              <a:gd name="connsiteX6" fmla="*/ 270282 w 4879040"/>
              <a:gd name="connsiteY6" fmla="*/ 1520469 h 4749133"/>
              <a:gd name="connsiteX7" fmla="*/ 201170 w 4879040"/>
              <a:gd name="connsiteY7" fmla="*/ 1249339 h 4749133"/>
              <a:gd name="connsiteX8" fmla="*/ 280914 w 4879040"/>
              <a:gd name="connsiteY8" fmla="*/ 983525 h 4749133"/>
              <a:gd name="connsiteX9" fmla="*/ 381923 w 4879040"/>
              <a:gd name="connsiteY9" fmla="*/ 797455 h 4749133"/>
              <a:gd name="connsiteX10" fmla="*/ 424454 w 4879040"/>
              <a:gd name="connsiteY10" fmla="*/ 707078 h 4749133"/>
              <a:gd name="connsiteX11" fmla="*/ 456351 w 4879040"/>
              <a:gd name="connsiteY11" fmla="*/ 568855 h 4749133"/>
              <a:gd name="connsiteX12" fmla="*/ 578626 w 4879040"/>
              <a:gd name="connsiteY12" fmla="*/ 526325 h 4749133"/>
              <a:gd name="connsiteX13" fmla="*/ 727482 w 4879040"/>
              <a:gd name="connsiteY13" fmla="*/ 590120 h 4749133"/>
              <a:gd name="connsiteX14" fmla="*/ 881654 w 4879040"/>
              <a:gd name="connsiteY14" fmla="*/ 653916 h 4749133"/>
              <a:gd name="connsiteX15" fmla="*/ 1067723 w 4879040"/>
              <a:gd name="connsiteY15" fmla="*/ 643283 h 4749133"/>
              <a:gd name="connsiteX16" fmla="*/ 1195314 w 4879040"/>
              <a:gd name="connsiteY16" fmla="*/ 696446 h 4749133"/>
              <a:gd name="connsiteX17" fmla="*/ 1317589 w 4879040"/>
              <a:gd name="connsiteY17" fmla="*/ 733660 h 4749133"/>
              <a:gd name="connsiteX18" fmla="*/ 1594035 w 4879040"/>
              <a:gd name="connsiteY18" fmla="*/ 696446 h 4749133"/>
              <a:gd name="connsiteX19" fmla="*/ 1801370 w 4879040"/>
              <a:gd name="connsiteY19" fmla="*/ 680497 h 4749133"/>
              <a:gd name="connsiteX20" fmla="*/ 2083133 w 4879040"/>
              <a:gd name="connsiteY20" fmla="*/ 717711 h 4749133"/>
              <a:gd name="connsiteX21" fmla="*/ 2423375 w 4879040"/>
              <a:gd name="connsiteY21" fmla="*/ 733660 h 4749133"/>
              <a:gd name="connsiteX22" fmla="*/ 2662607 w 4879040"/>
              <a:gd name="connsiteY22" fmla="*/ 685813 h 4749133"/>
              <a:gd name="connsiteX23" fmla="*/ 2779565 w 4879040"/>
              <a:gd name="connsiteY23" fmla="*/ 701762 h 4749133"/>
              <a:gd name="connsiteX24" fmla="*/ 2885891 w 4879040"/>
              <a:gd name="connsiteY24" fmla="*/ 781506 h 4749133"/>
              <a:gd name="connsiteX25" fmla="*/ 3056012 w 4879040"/>
              <a:gd name="connsiteY25" fmla="*/ 723027 h 4749133"/>
              <a:gd name="connsiteX26" fmla="*/ 3247398 w 4879040"/>
              <a:gd name="connsiteY26" fmla="*/ 627334 h 4749133"/>
              <a:gd name="connsiteX27" fmla="*/ 3561058 w 4879040"/>
              <a:gd name="connsiteY27" fmla="*/ 595437 h 4749133"/>
              <a:gd name="connsiteX28" fmla="*/ 3779026 w 4879040"/>
              <a:gd name="connsiteY28" fmla="*/ 536958 h 4749133"/>
              <a:gd name="connsiteX29" fmla="*/ 3922565 w 4879040"/>
              <a:gd name="connsiteY29" fmla="*/ 425316 h 4749133"/>
              <a:gd name="connsiteX30" fmla="*/ 4103319 w 4879040"/>
              <a:gd name="connsiteY30" fmla="*/ 313674 h 4749133"/>
              <a:gd name="connsiteX31" fmla="*/ 4278756 w 4879040"/>
              <a:gd name="connsiteY31" fmla="*/ 276460 h 4749133"/>
              <a:gd name="connsiteX32" fmla="*/ 4491407 w 4879040"/>
              <a:gd name="connsiteY32" fmla="*/ 271144 h 4749133"/>
              <a:gd name="connsiteX33" fmla="*/ 4576467 w 4879040"/>
              <a:gd name="connsiteY33" fmla="*/ 345572 h 4749133"/>
              <a:gd name="connsiteX34" fmla="*/ 4603049 w 4879040"/>
              <a:gd name="connsiteY34" fmla="*/ 510376 h 4749133"/>
              <a:gd name="connsiteX35" fmla="*/ 4555203 w 4879040"/>
              <a:gd name="connsiteY35" fmla="*/ 675181 h 4749133"/>
              <a:gd name="connsiteX36" fmla="*/ 4448877 w 4879040"/>
              <a:gd name="connsiteY36" fmla="*/ 994158 h 4749133"/>
              <a:gd name="connsiteX37" fmla="*/ 4385082 w 4879040"/>
              <a:gd name="connsiteY37" fmla="*/ 1238706 h 4749133"/>
              <a:gd name="connsiteX38" fmla="*/ 4342551 w 4879040"/>
              <a:gd name="connsiteY38" fmla="*/ 1467306 h 4749133"/>
              <a:gd name="connsiteX39" fmla="*/ 4326603 w 4879040"/>
              <a:gd name="connsiteY39" fmla="*/ 1711855 h 4749133"/>
              <a:gd name="connsiteX40" fmla="*/ 4321286 w 4879040"/>
              <a:gd name="connsiteY40" fmla="*/ 1775651 h 4749133"/>
              <a:gd name="connsiteX41" fmla="*/ 4315970 w 4879040"/>
              <a:gd name="connsiteY41" fmla="*/ 1871344 h 4749133"/>
              <a:gd name="connsiteX42" fmla="*/ 4193696 w 4879040"/>
              <a:gd name="connsiteY42" fmla="*/ 1945771 h 4749133"/>
              <a:gd name="connsiteX43" fmla="*/ 4135216 w 4879040"/>
              <a:gd name="connsiteY43" fmla="*/ 1961720 h 4749133"/>
              <a:gd name="connsiteX44" fmla="*/ 4055472 w 4879040"/>
              <a:gd name="connsiteY44" fmla="*/ 2078678 h 4749133"/>
              <a:gd name="connsiteX45" fmla="*/ 3981044 w 4879040"/>
              <a:gd name="connsiteY45" fmla="*/ 2238167 h 4749133"/>
              <a:gd name="connsiteX46" fmla="*/ 3954463 w 4879040"/>
              <a:gd name="connsiteY46" fmla="*/ 2392339 h 4749133"/>
              <a:gd name="connsiteX47" fmla="*/ 3965096 w 4879040"/>
              <a:gd name="connsiteY47" fmla="*/ 2472083 h 4749133"/>
              <a:gd name="connsiteX48" fmla="*/ 4055472 w 4879040"/>
              <a:gd name="connsiteY48" fmla="*/ 2551827 h 4749133"/>
              <a:gd name="connsiteX49" fmla="*/ 4066105 w 4879040"/>
              <a:gd name="connsiteY49" fmla="*/ 2631571 h 4749133"/>
              <a:gd name="connsiteX50" fmla="*/ 4087370 w 4879040"/>
              <a:gd name="connsiteY50" fmla="*/ 2759162 h 4749133"/>
              <a:gd name="connsiteX51" fmla="*/ 4188379 w 4879040"/>
              <a:gd name="connsiteY51" fmla="*/ 2759162 h 4749133"/>
              <a:gd name="connsiteX52" fmla="*/ 4363816 w 4879040"/>
              <a:gd name="connsiteY52" fmla="*/ 2546511 h 4749133"/>
              <a:gd name="connsiteX53" fmla="*/ 4448877 w 4879040"/>
              <a:gd name="connsiteY53" fmla="*/ 2477399 h 4749133"/>
              <a:gd name="connsiteX54" fmla="*/ 4507356 w 4879040"/>
              <a:gd name="connsiteY54" fmla="*/ 2599674 h 4749133"/>
              <a:gd name="connsiteX55" fmla="*/ 4480775 w 4879040"/>
              <a:gd name="connsiteY55" fmla="*/ 2716632 h 4749133"/>
              <a:gd name="connsiteX56" fmla="*/ 4544570 w 4879040"/>
              <a:gd name="connsiteY56" fmla="*/ 2849539 h 4749133"/>
              <a:gd name="connsiteX57" fmla="*/ 4661528 w 4879040"/>
              <a:gd name="connsiteY57" fmla="*/ 3046241 h 4749133"/>
              <a:gd name="connsiteX58" fmla="*/ 4571151 w 4879040"/>
              <a:gd name="connsiteY58" fmla="*/ 3253576 h 4749133"/>
              <a:gd name="connsiteX59" fmla="*/ 4347868 w 4879040"/>
              <a:gd name="connsiteY59" fmla="*/ 3429013 h 4749133"/>
              <a:gd name="connsiteX60" fmla="*/ 4305337 w 4879040"/>
              <a:gd name="connsiteY60" fmla="*/ 3604451 h 4749133"/>
              <a:gd name="connsiteX61" fmla="*/ 4257491 w 4879040"/>
              <a:gd name="connsiteY61" fmla="*/ 3737358 h 4749133"/>
              <a:gd name="connsiteX62" fmla="*/ 4204328 w 4879040"/>
              <a:gd name="connsiteY62" fmla="*/ 3811785 h 4749133"/>
              <a:gd name="connsiteX63" fmla="*/ 4177747 w 4879040"/>
              <a:gd name="connsiteY63" fmla="*/ 3870264 h 4749133"/>
              <a:gd name="connsiteX64" fmla="*/ 4172430 w 4879040"/>
              <a:gd name="connsiteY64" fmla="*/ 3992539 h 4749133"/>
              <a:gd name="connsiteX65" fmla="*/ 4165025 w 4879040"/>
              <a:gd name="connsiteY65" fmla="*/ 4114867 h 4749133"/>
              <a:gd name="connsiteX66" fmla="*/ 4128631 w 4879040"/>
              <a:gd name="connsiteY66" fmla="*/ 4319583 h 4749133"/>
              <a:gd name="connsiteX67" fmla="*/ 4165025 w 4879040"/>
              <a:gd name="connsiteY67" fmla="*/ 4656228 h 4749133"/>
              <a:gd name="connsiteX68" fmla="*/ 4180100 w 4879040"/>
              <a:gd name="connsiteY68" fmla="*/ 4748535 h 4749133"/>
              <a:gd name="connsiteX69" fmla="*/ 4287855 w 4879040"/>
              <a:gd name="connsiteY69" fmla="*/ 4624383 h 4749133"/>
              <a:gd name="connsiteX70" fmla="*/ 4274207 w 4879040"/>
              <a:gd name="connsiteY70" fmla="*/ 4383272 h 4749133"/>
              <a:gd name="connsiteX71" fmla="*/ 4301502 w 4879040"/>
              <a:gd name="connsiteY71" fmla="*/ 4155810 h 4749133"/>
              <a:gd name="connsiteX72" fmla="*/ 4315970 w 4879040"/>
              <a:gd name="connsiteY72" fmla="*/ 4008488 h 4749133"/>
              <a:gd name="connsiteX73" fmla="*/ 4347868 w 4879040"/>
              <a:gd name="connsiteY73" fmla="*/ 3907478 h 4749133"/>
              <a:gd name="connsiteX74" fmla="*/ 4331919 w 4879040"/>
              <a:gd name="connsiteY74" fmla="*/ 3795837 h 4749133"/>
              <a:gd name="connsiteX75" fmla="*/ 4475458 w 4879040"/>
              <a:gd name="connsiteY75" fmla="*/ 3609767 h 4749133"/>
              <a:gd name="connsiteX76" fmla="*/ 4603049 w 4879040"/>
              <a:gd name="connsiteY76" fmla="*/ 3471544 h 4749133"/>
              <a:gd name="connsiteX77" fmla="*/ 4805068 w 4879040"/>
              <a:gd name="connsiteY77" fmla="*/ 3232311 h 4749133"/>
              <a:gd name="connsiteX78" fmla="*/ 4863547 w 4879040"/>
              <a:gd name="connsiteY78" fmla="*/ 3125985 h 4749133"/>
              <a:gd name="connsiteX79" fmla="*/ 4805068 w 4879040"/>
              <a:gd name="connsiteY79" fmla="*/ 2870804 h 4749133"/>
              <a:gd name="connsiteX80" fmla="*/ 4704058 w 4879040"/>
              <a:gd name="connsiteY80" fmla="*/ 2775111 h 4749133"/>
              <a:gd name="connsiteX81" fmla="*/ 4629630 w 4879040"/>
              <a:gd name="connsiteY81" fmla="*/ 2684734 h 4749133"/>
              <a:gd name="connsiteX82" fmla="*/ 4624314 w 4879040"/>
              <a:gd name="connsiteY82" fmla="*/ 2562460 h 4749133"/>
              <a:gd name="connsiteX83" fmla="*/ 4592416 w 4879040"/>
              <a:gd name="connsiteY83" fmla="*/ 2371074 h 4749133"/>
              <a:gd name="connsiteX84" fmla="*/ 4443561 w 4879040"/>
              <a:gd name="connsiteY84" fmla="*/ 2275381 h 4749133"/>
              <a:gd name="connsiteX85" fmla="*/ 4289389 w 4879040"/>
              <a:gd name="connsiteY85" fmla="*/ 2371074 h 4749133"/>
              <a:gd name="connsiteX86" fmla="*/ 4193696 w 4879040"/>
              <a:gd name="connsiteY86" fmla="*/ 2424237 h 4749133"/>
              <a:gd name="connsiteX87" fmla="*/ 4129900 w 4879040"/>
              <a:gd name="connsiteY87" fmla="*/ 2360441 h 4749133"/>
              <a:gd name="connsiteX88" fmla="*/ 4172430 w 4879040"/>
              <a:gd name="connsiteY88" fmla="*/ 2206269 h 4749133"/>
              <a:gd name="connsiteX89" fmla="*/ 4268123 w 4879040"/>
              <a:gd name="connsiteY89" fmla="*/ 2094627 h 4749133"/>
              <a:gd name="connsiteX90" fmla="*/ 4411663 w 4879040"/>
              <a:gd name="connsiteY90" fmla="*/ 1940455 h 4749133"/>
              <a:gd name="connsiteX91" fmla="*/ 4480775 w 4879040"/>
              <a:gd name="connsiteY91" fmla="*/ 1818181 h 4749133"/>
              <a:gd name="connsiteX92" fmla="*/ 4486091 w 4879040"/>
              <a:gd name="connsiteY92" fmla="*/ 1674641 h 4749133"/>
              <a:gd name="connsiteX93" fmla="*/ 4491407 w 4879040"/>
              <a:gd name="connsiteY93" fmla="*/ 1398195 h 4749133"/>
              <a:gd name="connsiteX94" fmla="*/ 4618998 w 4879040"/>
              <a:gd name="connsiteY94" fmla="*/ 1068585 h 4749133"/>
              <a:gd name="connsiteX95" fmla="*/ 4783803 w 4879040"/>
              <a:gd name="connsiteY95" fmla="*/ 733660 h 4749133"/>
              <a:gd name="connsiteX96" fmla="*/ 4852914 w 4879040"/>
              <a:gd name="connsiteY96" fmla="*/ 451897 h 4749133"/>
              <a:gd name="connsiteX97" fmla="*/ 4868863 w 4879040"/>
              <a:gd name="connsiteY97" fmla="*/ 212664 h 4749133"/>
              <a:gd name="connsiteX98" fmla="*/ 4704058 w 4879040"/>
              <a:gd name="connsiteY98" fmla="*/ 122288 h 4749133"/>
              <a:gd name="connsiteX99" fmla="*/ 4443561 w 4879040"/>
              <a:gd name="connsiteY99" fmla="*/ 63809 h 4749133"/>
              <a:gd name="connsiteX100" fmla="*/ 4172430 w 4879040"/>
              <a:gd name="connsiteY100" fmla="*/ 13 h 4749133"/>
              <a:gd name="connsiteX101" fmla="*/ 3869403 w 4879040"/>
              <a:gd name="connsiteY101" fmla="*/ 58492 h 4749133"/>
              <a:gd name="connsiteX102" fmla="*/ 3656751 w 4879040"/>
              <a:gd name="connsiteY102" fmla="*/ 90390 h 4749133"/>
              <a:gd name="connsiteX103" fmla="*/ 3454733 w 4879040"/>
              <a:gd name="connsiteY103" fmla="*/ 63809 h 4749133"/>
              <a:gd name="connsiteX104" fmla="*/ 3311193 w 4879040"/>
              <a:gd name="connsiteY104" fmla="*/ 101023 h 4749133"/>
              <a:gd name="connsiteX105" fmla="*/ 3040063 w 4879040"/>
              <a:gd name="connsiteY105" fmla="*/ 148869 h 4749133"/>
              <a:gd name="connsiteX106" fmla="*/ 2875258 w 4879040"/>
              <a:gd name="connsiteY106" fmla="*/ 154185 h 4749133"/>
              <a:gd name="connsiteX107" fmla="*/ 2577547 w 4879040"/>
              <a:gd name="connsiteY107" fmla="*/ 180767 h 4749133"/>
              <a:gd name="connsiteX108" fmla="*/ 2290468 w 4879040"/>
              <a:gd name="connsiteY108" fmla="*/ 143553 h 4749133"/>
              <a:gd name="connsiteX109" fmla="*/ 1902379 w 4879040"/>
              <a:gd name="connsiteY109" fmla="*/ 164818 h 4749133"/>
              <a:gd name="connsiteX110" fmla="*/ 1673779 w 4879040"/>
              <a:gd name="connsiteY110" fmla="*/ 132920 h 4749133"/>
              <a:gd name="connsiteX111" fmla="*/ 1237844 w 4879040"/>
              <a:gd name="connsiteY111" fmla="*/ 111655 h 4749133"/>
              <a:gd name="connsiteX112" fmla="*/ 908235 w 4879040"/>
              <a:gd name="connsiteY112" fmla="*/ 154185 h 4749133"/>
              <a:gd name="connsiteX113" fmla="*/ 743430 w 4879040"/>
              <a:gd name="connsiteY113" fmla="*/ 223297 h 4749133"/>
              <a:gd name="connsiteX114" fmla="*/ 413821 w 4879040"/>
              <a:gd name="connsiteY114" fmla="*/ 249878 h 4749133"/>
              <a:gd name="connsiteX115" fmla="*/ 264965 w 4879040"/>
              <a:gd name="connsiteY115" fmla="*/ 483795 h 4749133"/>
              <a:gd name="connsiteX116" fmla="*/ 132058 w 4879040"/>
              <a:gd name="connsiteY116" fmla="*/ 802771 h 4749133"/>
              <a:gd name="connsiteX117" fmla="*/ 4468 w 4879040"/>
              <a:gd name="connsiteY117" fmla="*/ 1153646 h 4749133"/>
              <a:gd name="connsiteX118" fmla="*/ 41682 w 4879040"/>
              <a:gd name="connsiteY118" fmla="*/ 1573632 h 4749133"/>
              <a:gd name="connsiteX119" fmla="*/ 163956 w 4879040"/>
              <a:gd name="connsiteY119" fmla="*/ 1850078 h 4749133"/>
              <a:gd name="connsiteX120" fmla="*/ 350026 w 4879040"/>
              <a:gd name="connsiteY120" fmla="*/ 2105260 h 4749133"/>
              <a:gd name="connsiteX121" fmla="*/ 530779 w 4879040"/>
              <a:gd name="connsiteY121" fmla="*/ 2376390 h 4749133"/>
              <a:gd name="connsiteX122" fmla="*/ 839123 w 4879040"/>
              <a:gd name="connsiteY122" fmla="*/ 2663469 h 4749133"/>
              <a:gd name="connsiteX123" fmla="*/ 1067723 w 4879040"/>
              <a:gd name="connsiteY123" fmla="*/ 2870804 h 4749133"/>
              <a:gd name="connsiteX124" fmla="*/ 1195314 w 4879040"/>
              <a:gd name="connsiteY124" fmla="*/ 2998395 h 4749133"/>
              <a:gd name="connsiteX125" fmla="*/ 1269742 w 4879040"/>
              <a:gd name="connsiteY125" fmla="*/ 3147251 h 4749133"/>
              <a:gd name="connsiteX126" fmla="*/ 1264426 w 4879040"/>
              <a:gd name="connsiteY126" fmla="*/ 3242944 h 4749133"/>
              <a:gd name="connsiteX127" fmla="*/ 1306956 w 4879040"/>
              <a:gd name="connsiteY127" fmla="*/ 3285474 h 4749133"/>
              <a:gd name="connsiteX128" fmla="*/ 1333537 w 4879040"/>
              <a:gd name="connsiteY128" fmla="*/ 3253576 h 4749133"/>
              <a:gd name="connsiteX129" fmla="*/ 1338854 w 4879040"/>
              <a:gd name="connsiteY129" fmla="*/ 3189781 h 4749133"/>
              <a:gd name="connsiteX130" fmla="*/ 1328221 w 4879040"/>
              <a:gd name="connsiteY130" fmla="*/ 3115353 h 474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879040" h="4749133">
                <a:moveTo>
                  <a:pt x="1328221" y="3115353"/>
                </a:moveTo>
                <a:cubicBezTo>
                  <a:pt x="1303412" y="3062190"/>
                  <a:pt x="1239617" y="2944346"/>
                  <a:pt x="1189998" y="2870804"/>
                </a:cubicBezTo>
                <a:cubicBezTo>
                  <a:pt x="1140379" y="2797262"/>
                  <a:pt x="1093418" y="2748530"/>
                  <a:pt x="1030509" y="2674102"/>
                </a:cubicBezTo>
                <a:cubicBezTo>
                  <a:pt x="967600" y="2599674"/>
                  <a:pt x="881653" y="2511956"/>
                  <a:pt x="812542" y="2424237"/>
                </a:cubicBezTo>
                <a:cubicBezTo>
                  <a:pt x="743430" y="2336518"/>
                  <a:pt x="687610" y="2239053"/>
                  <a:pt x="615840" y="2147790"/>
                </a:cubicBezTo>
                <a:cubicBezTo>
                  <a:pt x="544070" y="2056527"/>
                  <a:pt x="439516" y="1981213"/>
                  <a:pt x="381923" y="1876660"/>
                </a:cubicBezTo>
                <a:cubicBezTo>
                  <a:pt x="324330" y="1772107"/>
                  <a:pt x="300408" y="1625023"/>
                  <a:pt x="270282" y="1520469"/>
                </a:cubicBezTo>
                <a:cubicBezTo>
                  <a:pt x="240156" y="1415915"/>
                  <a:pt x="199398" y="1338830"/>
                  <a:pt x="201170" y="1249339"/>
                </a:cubicBezTo>
                <a:cubicBezTo>
                  <a:pt x="202942" y="1159848"/>
                  <a:pt x="250788" y="1058839"/>
                  <a:pt x="280914" y="983525"/>
                </a:cubicBezTo>
                <a:cubicBezTo>
                  <a:pt x="311039" y="908211"/>
                  <a:pt x="358000" y="843529"/>
                  <a:pt x="381923" y="797455"/>
                </a:cubicBezTo>
                <a:cubicBezTo>
                  <a:pt x="405846" y="751381"/>
                  <a:pt x="412049" y="745178"/>
                  <a:pt x="424454" y="707078"/>
                </a:cubicBezTo>
                <a:cubicBezTo>
                  <a:pt x="436859" y="668978"/>
                  <a:pt x="430656" y="598980"/>
                  <a:pt x="456351" y="568855"/>
                </a:cubicBezTo>
                <a:cubicBezTo>
                  <a:pt x="482046" y="538730"/>
                  <a:pt x="533437" y="522781"/>
                  <a:pt x="578626" y="526325"/>
                </a:cubicBezTo>
                <a:cubicBezTo>
                  <a:pt x="623814" y="529869"/>
                  <a:pt x="727482" y="590120"/>
                  <a:pt x="727482" y="590120"/>
                </a:cubicBezTo>
                <a:cubicBezTo>
                  <a:pt x="777987" y="611385"/>
                  <a:pt x="824947" y="645056"/>
                  <a:pt x="881654" y="653916"/>
                </a:cubicBezTo>
                <a:cubicBezTo>
                  <a:pt x="938361" y="662776"/>
                  <a:pt x="1015446" y="636195"/>
                  <a:pt x="1067723" y="643283"/>
                </a:cubicBezTo>
                <a:cubicBezTo>
                  <a:pt x="1120000" y="650371"/>
                  <a:pt x="1153670" y="681383"/>
                  <a:pt x="1195314" y="696446"/>
                </a:cubicBezTo>
                <a:cubicBezTo>
                  <a:pt x="1236958" y="711509"/>
                  <a:pt x="1251136" y="733660"/>
                  <a:pt x="1317589" y="733660"/>
                </a:cubicBezTo>
                <a:cubicBezTo>
                  <a:pt x="1384042" y="733660"/>
                  <a:pt x="1513405" y="705306"/>
                  <a:pt x="1594035" y="696446"/>
                </a:cubicBezTo>
                <a:cubicBezTo>
                  <a:pt x="1674665" y="687586"/>
                  <a:pt x="1719854" y="676953"/>
                  <a:pt x="1801370" y="680497"/>
                </a:cubicBezTo>
                <a:cubicBezTo>
                  <a:pt x="1882886" y="684041"/>
                  <a:pt x="1979466" y="708851"/>
                  <a:pt x="2083133" y="717711"/>
                </a:cubicBezTo>
                <a:cubicBezTo>
                  <a:pt x="2186800" y="726571"/>
                  <a:pt x="2326796" y="738976"/>
                  <a:pt x="2423375" y="733660"/>
                </a:cubicBezTo>
                <a:cubicBezTo>
                  <a:pt x="2519954" y="728344"/>
                  <a:pt x="2603242" y="691129"/>
                  <a:pt x="2662607" y="685813"/>
                </a:cubicBezTo>
                <a:cubicBezTo>
                  <a:pt x="2721972" y="680497"/>
                  <a:pt x="2742351" y="685813"/>
                  <a:pt x="2779565" y="701762"/>
                </a:cubicBezTo>
                <a:cubicBezTo>
                  <a:pt x="2816779" y="717711"/>
                  <a:pt x="2839817" y="777962"/>
                  <a:pt x="2885891" y="781506"/>
                </a:cubicBezTo>
                <a:cubicBezTo>
                  <a:pt x="2931965" y="785050"/>
                  <a:pt x="2995761" y="748722"/>
                  <a:pt x="3056012" y="723027"/>
                </a:cubicBezTo>
                <a:cubicBezTo>
                  <a:pt x="3116263" y="697332"/>
                  <a:pt x="3163224" y="648599"/>
                  <a:pt x="3247398" y="627334"/>
                </a:cubicBezTo>
                <a:cubicBezTo>
                  <a:pt x="3331572" y="606069"/>
                  <a:pt x="3472453" y="610500"/>
                  <a:pt x="3561058" y="595437"/>
                </a:cubicBezTo>
                <a:cubicBezTo>
                  <a:pt x="3649663" y="580374"/>
                  <a:pt x="3718775" y="565311"/>
                  <a:pt x="3779026" y="536958"/>
                </a:cubicBezTo>
                <a:cubicBezTo>
                  <a:pt x="3839277" y="508604"/>
                  <a:pt x="3868516" y="462530"/>
                  <a:pt x="3922565" y="425316"/>
                </a:cubicBezTo>
                <a:cubicBezTo>
                  <a:pt x="3976614" y="388102"/>
                  <a:pt x="4043954" y="338483"/>
                  <a:pt x="4103319" y="313674"/>
                </a:cubicBezTo>
                <a:cubicBezTo>
                  <a:pt x="4162684" y="288865"/>
                  <a:pt x="4214075" y="283548"/>
                  <a:pt x="4278756" y="276460"/>
                </a:cubicBezTo>
                <a:cubicBezTo>
                  <a:pt x="4343437" y="269372"/>
                  <a:pt x="4441789" y="259625"/>
                  <a:pt x="4491407" y="271144"/>
                </a:cubicBezTo>
                <a:cubicBezTo>
                  <a:pt x="4541025" y="282663"/>
                  <a:pt x="4557860" y="305700"/>
                  <a:pt x="4576467" y="345572"/>
                </a:cubicBezTo>
                <a:cubicBezTo>
                  <a:pt x="4595074" y="385444"/>
                  <a:pt x="4606593" y="455441"/>
                  <a:pt x="4603049" y="510376"/>
                </a:cubicBezTo>
                <a:cubicBezTo>
                  <a:pt x="4599505" y="565311"/>
                  <a:pt x="4580898" y="594551"/>
                  <a:pt x="4555203" y="675181"/>
                </a:cubicBezTo>
                <a:cubicBezTo>
                  <a:pt x="4529508" y="755811"/>
                  <a:pt x="4477230" y="900237"/>
                  <a:pt x="4448877" y="994158"/>
                </a:cubicBezTo>
                <a:cubicBezTo>
                  <a:pt x="4420524" y="1088079"/>
                  <a:pt x="4402803" y="1159848"/>
                  <a:pt x="4385082" y="1238706"/>
                </a:cubicBezTo>
                <a:cubicBezTo>
                  <a:pt x="4367361" y="1317564"/>
                  <a:pt x="4352297" y="1388448"/>
                  <a:pt x="4342551" y="1467306"/>
                </a:cubicBezTo>
                <a:cubicBezTo>
                  <a:pt x="4332805" y="1546164"/>
                  <a:pt x="4330147" y="1660464"/>
                  <a:pt x="4326603" y="1711855"/>
                </a:cubicBezTo>
                <a:cubicBezTo>
                  <a:pt x="4323059" y="1763246"/>
                  <a:pt x="4323058" y="1749070"/>
                  <a:pt x="4321286" y="1775651"/>
                </a:cubicBezTo>
                <a:cubicBezTo>
                  <a:pt x="4319514" y="1802232"/>
                  <a:pt x="4337235" y="1842991"/>
                  <a:pt x="4315970" y="1871344"/>
                </a:cubicBezTo>
                <a:cubicBezTo>
                  <a:pt x="4294705" y="1899697"/>
                  <a:pt x="4223822" y="1930708"/>
                  <a:pt x="4193696" y="1945771"/>
                </a:cubicBezTo>
                <a:cubicBezTo>
                  <a:pt x="4163570" y="1960834"/>
                  <a:pt x="4158253" y="1939569"/>
                  <a:pt x="4135216" y="1961720"/>
                </a:cubicBezTo>
                <a:cubicBezTo>
                  <a:pt x="4112179" y="1983871"/>
                  <a:pt x="4081167" y="2032604"/>
                  <a:pt x="4055472" y="2078678"/>
                </a:cubicBezTo>
                <a:cubicBezTo>
                  <a:pt x="4029777" y="2124752"/>
                  <a:pt x="3997879" y="2185890"/>
                  <a:pt x="3981044" y="2238167"/>
                </a:cubicBezTo>
                <a:cubicBezTo>
                  <a:pt x="3964209" y="2290444"/>
                  <a:pt x="3957121" y="2353353"/>
                  <a:pt x="3954463" y="2392339"/>
                </a:cubicBezTo>
                <a:cubicBezTo>
                  <a:pt x="3951805" y="2431325"/>
                  <a:pt x="3948261" y="2445502"/>
                  <a:pt x="3965096" y="2472083"/>
                </a:cubicBezTo>
                <a:cubicBezTo>
                  <a:pt x="3981931" y="2498664"/>
                  <a:pt x="4038637" y="2525246"/>
                  <a:pt x="4055472" y="2551827"/>
                </a:cubicBezTo>
                <a:cubicBezTo>
                  <a:pt x="4072307" y="2578408"/>
                  <a:pt x="4060789" y="2597015"/>
                  <a:pt x="4066105" y="2631571"/>
                </a:cubicBezTo>
                <a:cubicBezTo>
                  <a:pt x="4071421" y="2666127"/>
                  <a:pt x="4066991" y="2737897"/>
                  <a:pt x="4087370" y="2759162"/>
                </a:cubicBezTo>
                <a:cubicBezTo>
                  <a:pt x="4107749" y="2780427"/>
                  <a:pt x="4142305" y="2794604"/>
                  <a:pt x="4188379" y="2759162"/>
                </a:cubicBezTo>
                <a:cubicBezTo>
                  <a:pt x="4234453" y="2723720"/>
                  <a:pt x="4320400" y="2593471"/>
                  <a:pt x="4363816" y="2546511"/>
                </a:cubicBezTo>
                <a:cubicBezTo>
                  <a:pt x="4407232" y="2499550"/>
                  <a:pt x="4424954" y="2468539"/>
                  <a:pt x="4448877" y="2477399"/>
                </a:cubicBezTo>
                <a:cubicBezTo>
                  <a:pt x="4472800" y="2486259"/>
                  <a:pt x="4502040" y="2559802"/>
                  <a:pt x="4507356" y="2599674"/>
                </a:cubicBezTo>
                <a:cubicBezTo>
                  <a:pt x="4512672" y="2639546"/>
                  <a:pt x="4474573" y="2674988"/>
                  <a:pt x="4480775" y="2716632"/>
                </a:cubicBezTo>
                <a:cubicBezTo>
                  <a:pt x="4486977" y="2758276"/>
                  <a:pt x="4514445" y="2794604"/>
                  <a:pt x="4544570" y="2849539"/>
                </a:cubicBezTo>
                <a:cubicBezTo>
                  <a:pt x="4574695" y="2904474"/>
                  <a:pt x="4657098" y="2978902"/>
                  <a:pt x="4661528" y="3046241"/>
                </a:cubicBezTo>
                <a:cubicBezTo>
                  <a:pt x="4665958" y="3113580"/>
                  <a:pt x="4623428" y="3189781"/>
                  <a:pt x="4571151" y="3253576"/>
                </a:cubicBezTo>
                <a:cubicBezTo>
                  <a:pt x="4518874" y="3317371"/>
                  <a:pt x="4392170" y="3370534"/>
                  <a:pt x="4347868" y="3429013"/>
                </a:cubicBezTo>
                <a:cubicBezTo>
                  <a:pt x="4303566" y="3487492"/>
                  <a:pt x="4320400" y="3553060"/>
                  <a:pt x="4305337" y="3604451"/>
                </a:cubicBezTo>
                <a:cubicBezTo>
                  <a:pt x="4290274" y="3655842"/>
                  <a:pt x="4274326" y="3702802"/>
                  <a:pt x="4257491" y="3737358"/>
                </a:cubicBezTo>
                <a:cubicBezTo>
                  <a:pt x="4240656" y="3771914"/>
                  <a:pt x="4217619" y="3789634"/>
                  <a:pt x="4204328" y="3811785"/>
                </a:cubicBezTo>
                <a:cubicBezTo>
                  <a:pt x="4191037" y="3833936"/>
                  <a:pt x="4183063" y="3840138"/>
                  <a:pt x="4177747" y="3870264"/>
                </a:cubicBezTo>
                <a:cubicBezTo>
                  <a:pt x="4172431" y="3900390"/>
                  <a:pt x="4174550" y="3951772"/>
                  <a:pt x="4172430" y="3992539"/>
                </a:cubicBezTo>
                <a:cubicBezTo>
                  <a:pt x="4170310" y="4033306"/>
                  <a:pt x="4172325" y="4060360"/>
                  <a:pt x="4165025" y="4114867"/>
                </a:cubicBezTo>
                <a:cubicBezTo>
                  <a:pt x="4157725" y="4169374"/>
                  <a:pt x="4124840" y="4229356"/>
                  <a:pt x="4128631" y="4319583"/>
                </a:cubicBezTo>
                <a:cubicBezTo>
                  <a:pt x="4132422" y="4409810"/>
                  <a:pt x="4151898" y="4588527"/>
                  <a:pt x="4165025" y="4656228"/>
                </a:cubicBezTo>
                <a:cubicBezTo>
                  <a:pt x="4178152" y="4723929"/>
                  <a:pt x="4159628" y="4753843"/>
                  <a:pt x="4180100" y="4748535"/>
                </a:cubicBezTo>
                <a:cubicBezTo>
                  <a:pt x="4200572" y="4743227"/>
                  <a:pt x="4270654" y="4683744"/>
                  <a:pt x="4287855" y="4624383"/>
                </a:cubicBezTo>
                <a:cubicBezTo>
                  <a:pt x="4305056" y="4565022"/>
                  <a:pt x="4274207" y="4461367"/>
                  <a:pt x="4274207" y="4383272"/>
                </a:cubicBezTo>
                <a:cubicBezTo>
                  <a:pt x="4274207" y="4305177"/>
                  <a:pt x="4294542" y="4218274"/>
                  <a:pt x="4301502" y="4155810"/>
                </a:cubicBezTo>
                <a:cubicBezTo>
                  <a:pt x="4308462" y="4093346"/>
                  <a:pt x="4308242" y="4049877"/>
                  <a:pt x="4315970" y="4008488"/>
                </a:cubicBezTo>
                <a:cubicBezTo>
                  <a:pt x="4323698" y="3967099"/>
                  <a:pt x="4345210" y="3942920"/>
                  <a:pt x="4347868" y="3907478"/>
                </a:cubicBezTo>
                <a:cubicBezTo>
                  <a:pt x="4350526" y="3872036"/>
                  <a:pt x="4310654" y="3845455"/>
                  <a:pt x="4331919" y="3795837"/>
                </a:cubicBezTo>
                <a:cubicBezTo>
                  <a:pt x="4353184" y="3746219"/>
                  <a:pt x="4430270" y="3663816"/>
                  <a:pt x="4475458" y="3609767"/>
                </a:cubicBezTo>
                <a:cubicBezTo>
                  <a:pt x="4520646" y="3555718"/>
                  <a:pt x="4548114" y="3534453"/>
                  <a:pt x="4603049" y="3471544"/>
                </a:cubicBezTo>
                <a:cubicBezTo>
                  <a:pt x="4657984" y="3408635"/>
                  <a:pt x="4761652" y="3289904"/>
                  <a:pt x="4805068" y="3232311"/>
                </a:cubicBezTo>
                <a:cubicBezTo>
                  <a:pt x="4848484" y="3174718"/>
                  <a:pt x="4863547" y="3186236"/>
                  <a:pt x="4863547" y="3125985"/>
                </a:cubicBezTo>
                <a:cubicBezTo>
                  <a:pt x="4863547" y="3065734"/>
                  <a:pt x="4831649" y="2929283"/>
                  <a:pt x="4805068" y="2870804"/>
                </a:cubicBezTo>
                <a:cubicBezTo>
                  <a:pt x="4778487" y="2812325"/>
                  <a:pt x="4733298" y="2806123"/>
                  <a:pt x="4704058" y="2775111"/>
                </a:cubicBezTo>
                <a:cubicBezTo>
                  <a:pt x="4674818" y="2744099"/>
                  <a:pt x="4642921" y="2720176"/>
                  <a:pt x="4629630" y="2684734"/>
                </a:cubicBezTo>
                <a:cubicBezTo>
                  <a:pt x="4616339" y="2649292"/>
                  <a:pt x="4630516" y="2614737"/>
                  <a:pt x="4624314" y="2562460"/>
                </a:cubicBezTo>
                <a:cubicBezTo>
                  <a:pt x="4618112" y="2510183"/>
                  <a:pt x="4622541" y="2418920"/>
                  <a:pt x="4592416" y="2371074"/>
                </a:cubicBezTo>
                <a:cubicBezTo>
                  <a:pt x="4562291" y="2323228"/>
                  <a:pt x="4494065" y="2275381"/>
                  <a:pt x="4443561" y="2275381"/>
                </a:cubicBezTo>
                <a:cubicBezTo>
                  <a:pt x="4393057" y="2275381"/>
                  <a:pt x="4331033" y="2346265"/>
                  <a:pt x="4289389" y="2371074"/>
                </a:cubicBezTo>
                <a:cubicBezTo>
                  <a:pt x="4247745" y="2395883"/>
                  <a:pt x="4220277" y="2426009"/>
                  <a:pt x="4193696" y="2424237"/>
                </a:cubicBezTo>
                <a:cubicBezTo>
                  <a:pt x="4167115" y="2422465"/>
                  <a:pt x="4133444" y="2396769"/>
                  <a:pt x="4129900" y="2360441"/>
                </a:cubicBezTo>
                <a:cubicBezTo>
                  <a:pt x="4126356" y="2324113"/>
                  <a:pt x="4149393" y="2250571"/>
                  <a:pt x="4172430" y="2206269"/>
                </a:cubicBezTo>
                <a:cubicBezTo>
                  <a:pt x="4195467" y="2161967"/>
                  <a:pt x="4228251" y="2138929"/>
                  <a:pt x="4268123" y="2094627"/>
                </a:cubicBezTo>
                <a:cubicBezTo>
                  <a:pt x="4307995" y="2050325"/>
                  <a:pt x="4376221" y="1986529"/>
                  <a:pt x="4411663" y="1940455"/>
                </a:cubicBezTo>
                <a:cubicBezTo>
                  <a:pt x="4447105" y="1894381"/>
                  <a:pt x="4468370" y="1862483"/>
                  <a:pt x="4480775" y="1818181"/>
                </a:cubicBezTo>
                <a:cubicBezTo>
                  <a:pt x="4493180" y="1773879"/>
                  <a:pt x="4484319" y="1744639"/>
                  <a:pt x="4486091" y="1674641"/>
                </a:cubicBezTo>
                <a:cubicBezTo>
                  <a:pt x="4487863" y="1604643"/>
                  <a:pt x="4469256" y="1499204"/>
                  <a:pt x="4491407" y="1398195"/>
                </a:cubicBezTo>
                <a:cubicBezTo>
                  <a:pt x="4513558" y="1297186"/>
                  <a:pt x="4570265" y="1179341"/>
                  <a:pt x="4618998" y="1068585"/>
                </a:cubicBezTo>
                <a:cubicBezTo>
                  <a:pt x="4667731" y="957829"/>
                  <a:pt x="4744817" y="836441"/>
                  <a:pt x="4783803" y="733660"/>
                </a:cubicBezTo>
                <a:cubicBezTo>
                  <a:pt x="4822789" y="630879"/>
                  <a:pt x="4838737" y="538730"/>
                  <a:pt x="4852914" y="451897"/>
                </a:cubicBezTo>
                <a:cubicBezTo>
                  <a:pt x="4867091" y="365064"/>
                  <a:pt x="4893672" y="267599"/>
                  <a:pt x="4868863" y="212664"/>
                </a:cubicBezTo>
                <a:cubicBezTo>
                  <a:pt x="4844054" y="157729"/>
                  <a:pt x="4774942" y="147097"/>
                  <a:pt x="4704058" y="122288"/>
                </a:cubicBezTo>
                <a:cubicBezTo>
                  <a:pt x="4633174" y="97479"/>
                  <a:pt x="4443561" y="63809"/>
                  <a:pt x="4443561" y="63809"/>
                </a:cubicBezTo>
                <a:cubicBezTo>
                  <a:pt x="4354956" y="43430"/>
                  <a:pt x="4268123" y="899"/>
                  <a:pt x="4172430" y="13"/>
                </a:cubicBezTo>
                <a:cubicBezTo>
                  <a:pt x="4076737" y="-873"/>
                  <a:pt x="3955350" y="43429"/>
                  <a:pt x="3869403" y="58492"/>
                </a:cubicBezTo>
                <a:cubicBezTo>
                  <a:pt x="3783457" y="73555"/>
                  <a:pt x="3725863" y="89504"/>
                  <a:pt x="3656751" y="90390"/>
                </a:cubicBezTo>
                <a:cubicBezTo>
                  <a:pt x="3587639" y="91276"/>
                  <a:pt x="3512326" y="62037"/>
                  <a:pt x="3454733" y="63809"/>
                </a:cubicBezTo>
                <a:cubicBezTo>
                  <a:pt x="3397140" y="65581"/>
                  <a:pt x="3380305" y="86846"/>
                  <a:pt x="3311193" y="101023"/>
                </a:cubicBezTo>
                <a:cubicBezTo>
                  <a:pt x="3242081" y="115200"/>
                  <a:pt x="3112719" y="140009"/>
                  <a:pt x="3040063" y="148869"/>
                </a:cubicBezTo>
                <a:cubicBezTo>
                  <a:pt x="2967407" y="157729"/>
                  <a:pt x="2952344" y="148869"/>
                  <a:pt x="2875258" y="154185"/>
                </a:cubicBezTo>
                <a:cubicBezTo>
                  <a:pt x="2798172" y="159501"/>
                  <a:pt x="2675012" y="182539"/>
                  <a:pt x="2577547" y="180767"/>
                </a:cubicBezTo>
                <a:cubicBezTo>
                  <a:pt x="2480082" y="178995"/>
                  <a:pt x="2402996" y="146211"/>
                  <a:pt x="2290468" y="143553"/>
                </a:cubicBezTo>
                <a:cubicBezTo>
                  <a:pt x="2177940" y="140895"/>
                  <a:pt x="2005160" y="166590"/>
                  <a:pt x="1902379" y="164818"/>
                </a:cubicBezTo>
                <a:cubicBezTo>
                  <a:pt x="1799598" y="163046"/>
                  <a:pt x="1784535" y="141780"/>
                  <a:pt x="1673779" y="132920"/>
                </a:cubicBezTo>
                <a:cubicBezTo>
                  <a:pt x="1563023" y="124060"/>
                  <a:pt x="1365435" y="108111"/>
                  <a:pt x="1237844" y="111655"/>
                </a:cubicBezTo>
                <a:cubicBezTo>
                  <a:pt x="1110253" y="115199"/>
                  <a:pt x="990637" y="135578"/>
                  <a:pt x="908235" y="154185"/>
                </a:cubicBezTo>
                <a:cubicBezTo>
                  <a:pt x="825833" y="172792"/>
                  <a:pt x="825832" y="207348"/>
                  <a:pt x="743430" y="223297"/>
                </a:cubicBezTo>
                <a:cubicBezTo>
                  <a:pt x="661028" y="239246"/>
                  <a:pt x="493565" y="206462"/>
                  <a:pt x="413821" y="249878"/>
                </a:cubicBezTo>
                <a:cubicBezTo>
                  <a:pt x="334077" y="293294"/>
                  <a:pt x="311925" y="391646"/>
                  <a:pt x="264965" y="483795"/>
                </a:cubicBezTo>
                <a:cubicBezTo>
                  <a:pt x="218005" y="575944"/>
                  <a:pt x="175474" y="691129"/>
                  <a:pt x="132058" y="802771"/>
                </a:cubicBezTo>
                <a:cubicBezTo>
                  <a:pt x="88642" y="914413"/>
                  <a:pt x="19531" y="1025169"/>
                  <a:pt x="4468" y="1153646"/>
                </a:cubicBezTo>
                <a:cubicBezTo>
                  <a:pt x="-10595" y="1282123"/>
                  <a:pt x="15101" y="1457560"/>
                  <a:pt x="41682" y="1573632"/>
                </a:cubicBezTo>
                <a:cubicBezTo>
                  <a:pt x="68263" y="1689704"/>
                  <a:pt x="112565" y="1761473"/>
                  <a:pt x="163956" y="1850078"/>
                </a:cubicBezTo>
                <a:cubicBezTo>
                  <a:pt x="215347" y="1938683"/>
                  <a:pt x="288889" y="2017541"/>
                  <a:pt x="350026" y="2105260"/>
                </a:cubicBezTo>
                <a:cubicBezTo>
                  <a:pt x="411163" y="2192979"/>
                  <a:pt x="449263" y="2283355"/>
                  <a:pt x="530779" y="2376390"/>
                </a:cubicBezTo>
                <a:cubicBezTo>
                  <a:pt x="612295" y="2469425"/>
                  <a:pt x="749632" y="2581067"/>
                  <a:pt x="839123" y="2663469"/>
                </a:cubicBezTo>
                <a:cubicBezTo>
                  <a:pt x="928614" y="2745871"/>
                  <a:pt x="1008358" y="2814983"/>
                  <a:pt x="1067723" y="2870804"/>
                </a:cubicBezTo>
                <a:cubicBezTo>
                  <a:pt x="1127088" y="2926625"/>
                  <a:pt x="1161644" y="2952320"/>
                  <a:pt x="1195314" y="2998395"/>
                </a:cubicBezTo>
                <a:cubicBezTo>
                  <a:pt x="1228984" y="3044469"/>
                  <a:pt x="1258223" y="3106493"/>
                  <a:pt x="1269742" y="3147251"/>
                </a:cubicBezTo>
                <a:cubicBezTo>
                  <a:pt x="1281261" y="3188009"/>
                  <a:pt x="1258224" y="3219907"/>
                  <a:pt x="1264426" y="3242944"/>
                </a:cubicBezTo>
                <a:cubicBezTo>
                  <a:pt x="1270628" y="3265981"/>
                  <a:pt x="1295437" y="3283702"/>
                  <a:pt x="1306956" y="3285474"/>
                </a:cubicBezTo>
                <a:cubicBezTo>
                  <a:pt x="1318475" y="3287246"/>
                  <a:pt x="1328221" y="3269525"/>
                  <a:pt x="1333537" y="3253576"/>
                </a:cubicBezTo>
                <a:cubicBezTo>
                  <a:pt x="1338853" y="3237627"/>
                  <a:pt x="1337968" y="3210160"/>
                  <a:pt x="1338854" y="3189781"/>
                </a:cubicBezTo>
                <a:cubicBezTo>
                  <a:pt x="1339740" y="3169402"/>
                  <a:pt x="1353030" y="3168516"/>
                  <a:pt x="1328221" y="3115353"/>
                </a:cubicBezTo>
                <a:close/>
              </a:path>
            </a:pathLst>
          </a:custGeom>
          <a:pattFill prst="dkUpDiag">
            <a:fgClr>
              <a:schemeClr val="accent2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538F4F8-2553-4A01-99D9-B514D62A8B29}"/>
              </a:ext>
            </a:extLst>
          </p:cNvPr>
          <p:cNvSpPr/>
          <p:nvPr/>
        </p:nvSpPr>
        <p:spPr>
          <a:xfrm>
            <a:off x="9810749" y="16412757"/>
            <a:ext cx="5395131" cy="1491400"/>
          </a:xfrm>
          <a:custGeom>
            <a:avLst/>
            <a:gdLst>
              <a:gd name="connsiteX0" fmla="*/ 0 w 5429250"/>
              <a:gd name="connsiteY0" fmla="*/ 1467021 h 1562271"/>
              <a:gd name="connsiteX1" fmla="*/ 685800 w 5429250"/>
              <a:gd name="connsiteY1" fmla="*/ 628821 h 1562271"/>
              <a:gd name="connsiteX2" fmla="*/ 1447800 w 5429250"/>
              <a:gd name="connsiteY2" fmla="*/ 57321 h 1562271"/>
              <a:gd name="connsiteX3" fmla="*/ 2324100 w 5429250"/>
              <a:gd name="connsiteY3" fmla="*/ 95421 h 1562271"/>
              <a:gd name="connsiteX4" fmla="*/ 2686050 w 5429250"/>
              <a:gd name="connsiteY4" fmla="*/ 724071 h 1562271"/>
              <a:gd name="connsiteX5" fmla="*/ 2971800 w 5429250"/>
              <a:gd name="connsiteY5" fmla="*/ 1162221 h 1562271"/>
              <a:gd name="connsiteX6" fmla="*/ 3829050 w 5429250"/>
              <a:gd name="connsiteY6" fmla="*/ 1295571 h 1562271"/>
              <a:gd name="connsiteX7" fmla="*/ 4267200 w 5429250"/>
              <a:gd name="connsiteY7" fmla="*/ 1162221 h 1562271"/>
              <a:gd name="connsiteX8" fmla="*/ 4572000 w 5429250"/>
              <a:gd name="connsiteY8" fmla="*/ 895521 h 1562271"/>
              <a:gd name="connsiteX9" fmla="*/ 5029200 w 5429250"/>
              <a:gd name="connsiteY9" fmla="*/ 895521 h 1562271"/>
              <a:gd name="connsiteX10" fmla="*/ 5334000 w 5429250"/>
              <a:gd name="connsiteY10" fmla="*/ 1105071 h 1562271"/>
              <a:gd name="connsiteX11" fmla="*/ 5429250 w 5429250"/>
              <a:gd name="connsiteY11" fmla="*/ 1562271 h 1562271"/>
              <a:gd name="connsiteX0" fmla="*/ 0 w 5429250"/>
              <a:gd name="connsiteY0" fmla="*/ 1443900 h 1539150"/>
              <a:gd name="connsiteX1" fmla="*/ 685800 w 5429250"/>
              <a:gd name="connsiteY1" fmla="*/ 605700 h 1539150"/>
              <a:gd name="connsiteX2" fmla="*/ 1447800 w 5429250"/>
              <a:gd name="connsiteY2" fmla="*/ 34200 h 1539150"/>
              <a:gd name="connsiteX3" fmla="*/ 2255862 w 5429250"/>
              <a:gd name="connsiteY3" fmla="*/ 133715 h 1539150"/>
              <a:gd name="connsiteX4" fmla="*/ 2686050 w 5429250"/>
              <a:gd name="connsiteY4" fmla="*/ 700950 h 1539150"/>
              <a:gd name="connsiteX5" fmla="*/ 2971800 w 5429250"/>
              <a:gd name="connsiteY5" fmla="*/ 1139100 h 1539150"/>
              <a:gd name="connsiteX6" fmla="*/ 3829050 w 5429250"/>
              <a:gd name="connsiteY6" fmla="*/ 1272450 h 1539150"/>
              <a:gd name="connsiteX7" fmla="*/ 4267200 w 5429250"/>
              <a:gd name="connsiteY7" fmla="*/ 1139100 h 1539150"/>
              <a:gd name="connsiteX8" fmla="*/ 4572000 w 5429250"/>
              <a:gd name="connsiteY8" fmla="*/ 872400 h 1539150"/>
              <a:gd name="connsiteX9" fmla="*/ 5029200 w 5429250"/>
              <a:gd name="connsiteY9" fmla="*/ 872400 h 1539150"/>
              <a:gd name="connsiteX10" fmla="*/ 5334000 w 5429250"/>
              <a:gd name="connsiteY10" fmla="*/ 1081950 h 1539150"/>
              <a:gd name="connsiteX11" fmla="*/ 5429250 w 5429250"/>
              <a:gd name="connsiteY11" fmla="*/ 1539150 h 1539150"/>
              <a:gd name="connsiteX0" fmla="*/ 0 w 5429250"/>
              <a:gd name="connsiteY0" fmla="*/ 1402685 h 1497935"/>
              <a:gd name="connsiteX1" fmla="*/ 685800 w 5429250"/>
              <a:gd name="connsiteY1" fmla="*/ 564485 h 1497935"/>
              <a:gd name="connsiteX2" fmla="*/ 1447800 w 5429250"/>
              <a:gd name="connsiteY2" fmla="*/ 47576 h 1497935"/>
              <a:gd name="connsiteX3" fmla="*/ 2255862 w 5429250"/>
              <a:gd name="connsiteY3" fmla="*/ 92500 h 1497935"/>
              <a:gd name="connsiteX4" fmla="*/ 2686050 w 5429250"/>
              <a:gd name="connsiteY4" fmla="*/ 659735 h 1497935"/>
              <a:gd name="connsiteX5" fmla="*/ 2971800 w 5429250"/>
              <a:gd name="connsiteY5" fmla="*/ 1097885 h 1497935"/>
              <a:gd name="connsiteX6" fmla="*/ 3829050 w 5429250"/>
              <a:gd name="connsiteY6" fmla="*/ 1231235 h 1497935"/>
              <a:gd name="connsiteX7" fmla="*/ 4267200 w 5429250"/>
              <a:gd name="connsiteY7" fmla="*/ 1097885 h 1497935"/>
              <a:gd name="connsiteX8" fmla="*/ 4572000 w 5429250"/>
              <a:gd name="connsiteY8" fmla="*/ 831185 h 1497935"/>
              <a:gd name="connsiteX9" fmla="*/ 5029200 w 5429250"/>
              <a:gd name="connsiteY9" fmla="*/ 831185 h 1497935"/>
              <a:gd name="connsiteX10" fmla="*/ 5334000 w 5429250"/>
              <a:gd name="connsiteY10" fmla="*/ 1040735 h 1497935"/>
              <a:gd name="connsiteX11" fmla="*/ 5429250 w 5429250"/>
              <a:gd name="connsiteY11" fmla="*/ 1497935 h 1497935"/>
              <a:gd name="connsiteX0" fmla="*/ 0 w 5429250"/>
              <a:gd name="connsiteY0" fmla="*/ 1402685 h 1497935"/>
              <a:gd name="connsiteX1" fmla="*/ 685800 w 5429250"/>
              <a:gd name="connsiteY1" fmla="*/ 564485 h 1497935"/>
              <a:gd name="connsiteX2" fmla="*/ 1447800 w 5429250"/>
              <a:gd name="connsiteY2" fmla="*/ 47576 h 1497935"/>
              <a:gd name="connsiteX3" fmla="*/ 2255862 w 5429250"/>
              <a:gd name="connsiteY3" fmla="*/ 92500 h 1497935"/>
              <a:gd name="connsiteX4" fmla="*/ 2686050 w 5429250"/>
              <a:gd name="connsiteY4" fmla="*/ 659735 h 1497935"/>
              <a:gd name="connsiteX5" fmla="*/ 3115102 w 5429250"/>
              <a:gd name="connsiteY5" fmla="*/ 1138828 h 1497935"/>
              <a:gd name="connsiteX6" fmla="*/ 3829050 w 5429250"/>
              <a:gd name="connsiteY6" fmla="*/ 1231235 h 1497935"/>
              <a:gd name="connsiteX7" fmla="*/ 4267200 w 5429250"/>
              <a:gd name="connsiteY7" fmla="*/ 1097885 h 1497935"/>
              <a:gd name="connsiteX8" fmla="*/ 4572000 w 5429250"/>
              <a:gd name="connsiteY8" fmla="*/ 831185 h 1497935"/>
              <a:gd name="connsiteX9" fmla="*/ 5029200 w 5429250"/>
              <a:gd name="connsiteY9" fmla="*/ 831185 h 1497935"/>
              <a:gd name="connsiteX10" fmla="*/ 5334000 w 5429250"/>
              <a:gd name="connsiteY10" fmla="*/ 1040735 h 1497935"/>
              <a:gd name="connsiteX11" fmla="*/ 5429250 w 5429250"/>
              <a:gd name="connsiteY11" fmla="*/ 1497935 h 1497935"/>
              <a:gd name="connsiteX0" fmla="*/ 0 w 5429250"/>
              <a:gd name="connsiteY0" fmla="*/ 1402685 h 1497935"/>
              <a:gd name="connsiteX1" fmla="*/ 685800 w 5429250"/>
              <a:gd name="connsiteY1" fmla="*/ 564485 h 1497935"/>
              <a:gd name="connsiteX2" fmla="*/ 1447800 w 5429250"/>
              <a:gd name="connsiteY2" fmla="*/ 47576 h 1497935"/>
              <a:gd name="connsiteX3" fmla="*/ 2255862 w 5429250"/>
              <a:gd name="connsiteY3" fmla="*/ 92500 h 1497935"/>
              <a:gd name="connsiteX4" fmla="*/ 2686050 w 5429250"/>
              <a:gd name="connsiteY4" fmla="*/ 659735 h 1497935"/>
              <a:gd name="connsiteX5" fmla="*/ 3115102 w 5429250"/>
              <a:gd name="connsiteY5" fmla="*/ 1138828 h 1497935"/>
              <a:gd name="connsiteX6" fmla="*/ 3829050 w 5429250"/>
              <a:gd name="connsiteY6" fmla="*/ 1231235 h 1497935"/>
              <a:gd name="connsiteX7" fmla="*/ 4287671 w 5429250"/>
              <a:gd name="connsiteY7" fmla="*/ 1097885 h 1497935"/>
              <a:gd name="connsiteX8" fmla="*/ 4572000 w 5429250"/>
              <a:gd name="connsiteY8" fmla="*/ 831185 h 1497935"/>
              <a:gd name="connsiteX9" fmla="*/ 5029200 w 5429250"/>
              <a:gd name="connsiteY9" fmla="*/ 831185 h 1497935"/>
              <a:gd name="connsiteX10" fmla="*/ 5334000 w 5429250"/>
              <a:gd name="connsiteY10" fmla="*/ 1040735 h 1497935"/>
              <a:gd name="connsiteX11" fmla="*/ 5429250 w 5429250"/>
              <a:gd name="connsiteY11" fmla="*/ 1497935 h 1497935"/>
              <a:gd name="connsiteX0" fmla="*/ 0 w 5429250"/>
              <a:gd name="connsiteY0" fmla="*/ 1402685 h 1497935"/>
              <a:gd name="connsiteX1" fmla="*/ 685800 w 5429250"/>
              <a:gd name="connsiteY1" fmla="*/ 564485 h 1497935"/>
              <a:gd name="connsiteX2" fmla="*/ 1447800 w 5429250"/>
              <a:gd name="connsiteY2" fmla="*/ 47576 h 1497935"/>
              <a:gd name="connsiteX3" fmla="*/ 2255862 w 5429250"/>
              <a:gd name="connsiteY3" fmla="*/ 92500 h 1497935"/>
              <a:gd name="connsiteX4" fmla="*/ 2686050 w 5429250"/>
              <a:gd name="connsiteY4" fmla="*/ 659735 h 1497935"/>
              <a:gd name="connsiteX5" fmla="*/ 3115102 w 5429250"/>
              <a:gd name="connsiteY5" fmla="*/ 1138828 h 1497935"/>
              <a:gd name="connsiteX6" fmla="*/ 3829050 w 5429250"/>
              <a:gd name="connsiteY6" fmla="*/ 1231235 h 1497935"/>
              <a:gd name="connsiteX7" fmla="*/ 4287671 w 5429250"/>
              <a:gd name="connsiteY7" fmla="*/ 1097885 h 1497935"/>
              <a:gd name="connsiteX8" fmla="*/ 4660711 w 5429250"/>
              <a:gd name="connsiteY8" fmla="*/ 858480 h 1497935"/>
              <a:gd name="connsiteX9" fmla="*/ 5029200 w 5429250"/>
              <a:gd name="connsiteY9" fmla="*/ 831185 h 1497935"/>
              <a:gd name="connsiteX10" fmla="*/ 5334000 w 5429250"/>
              <a:gd name="connsiteY10" fmla="*/ 1040735 h 1497935"/>
              <a:gd name="connsiteX11" fmla="*/ 5429250 w 5429250"/>
              <a:gd name="connsiteY11" fmla="*/ 1497935 h 1497935"/>
              <a:gd name="connsiteX0" fmla="*/ 0 w 5429250"/>
              <a:gd name="connsiteY0" fmla="*/ 1402685 h 1497935"/>
              <a:gd name="connsiteX1" fmla="*/ 685800 w 5429250"/>
              <a:gd name="connsiteY1" fmla="*/ 564485 h 1497935"/>
              <a:gd name="connsiteX2" fmla="*/ 1447800 w 5429250"/>
              <a:gd name="connsiteY2" fmla="*/ 47576 h 1497935"/>
              <a:gd name="connsiteX3" fmla="*/ 2255862 w 5429250"/>
              <a:gd name="connsiteY3" fmla="*/ 92500 h 1497935"/>
              <a:gd name="connsiteX4" fmla="*/ 2686050 w 5429250"/>
              <a:gd name="connsiteY4" fmla="*/ 659735 h 1497935"/>
              <a:gd name="connsiteX5" fmla="*/ 3115102 w 5429250"/>
              <a:gd name="connsiteY5" fmla="*/ 1138828 h 1497935"/>
              <a:gd name="connsiteX6" fmla="*/ 3829050 w 5429250"/>
              <a:gd name="connsiteY6" fmla="*/ 1231235 h 1497935"/>
              <a:gd name="connsiteX7" fmla="*/ 4287671 w 5429250"/>
              <a:gd name="connsiteY7" fmla="*/ 1097885 h 1497935"/>
              <a:gd name="connsiteX8" fmla="*/ 4660711 w 5429250"/>
              <a:gd name="connsiteY8" fmla="*/ 858480 h 1497935"/>
              <a:gd name="connsiteX9" fmla="*/ 5029200 w 5429250"/>
              <a:gd name="connsiteY9" fmla="*/ 831185 h 1497935"/>
              <a:gd name="connsiteX10" fmla="*/ 5299880 w 5429250"/>
              <a:gd name="connsiteY10" fmla="*/ 1061207 h 1497935"/>
              <a:gd name="connsiteX11" fmla="*/ 5429250 w 5429250"/>
              <a:gd name="connsiteY11" fmla="*/ 1497935 h 1497935"/>
              <a:gd name="connsiteX0" fmla="*/ 0 w 5395131"/>
              <a:gd name="connsiteY0" fmla="*/ 1402685 h 1456991"/>
              <a:gd name="connsiteX1" fmla="*/ 685800 w 5395131"/>
              <a:gd name="connsiteY1" fmla="*/ 564485 h 1456991"/>
              <a:gd name="connsiteX2" fmla="*/ 1447800 w 5395131"/>
              <a:gd name="connsiteY2" fmla="*/ 47576 h 1456991"/>
              <a:gd name="connsiteX3" fmla="*/ 2255862 w 5395131"/>
              <a:gd name="connsiteY3" fmla="*/ 92500 h 1456991"/>
              <a:gd name="connsiteX4" fmla="*/ 2686050 w 5395131"/>
              <a:gd name="connsiteY4" fmla="*/ 659735 h 1456991"/>
              <a:gd name="connsiteX5" fmla="*/ 3115102 w 5395131"/>
              <a:gd name="connsiteY5" fmla="*/ 1138828 h 1456991"/>
              <a:gd name="connsiteX6" fmla="*/ 3829050 w 5395131"/>
              <a:gd name="connsiteY6" fmla="*/ 1231235 h 1456991"/>
              <a:gd name="connsiteX7" fmla="*/ 4287671 w 5395131"/>
              <a:gd name="connsiteY7" fmla="*/ 1097885 h 1456991"/>
              <a:gd name="connsiteX8" fmla="*/ 4660711 w 5395131"/>
              <a:gd name="connsiteY8" fmla="*/ 858480 h 1456991"/>
              <a:gd name="connsiteX9" fmla="*/ 5029200 w 5395131"/>
              <a:gd name="connsiteY9" fmla="*/ 831185 h 1456991"/>
              <a:gd name="connsiteX10" fmla="*/ 5299880 w 5395131"/>
              <a:gd name="connsiteY10" fmla="*/ 1061207 h 1456991"/>
              <a:gd name="connsiteX11" fmla="*/ 5395131 w 5395131"/>
              <a:gd name="connsiteY11" fmla="*/ 1456991 h 1456991"/>
              <a:gd name="connsiteX0" fmla="*/ 0 w 5395131"/>
              <a:gd name="connsiteY0" fmla="*/ 1437094 h 1491400"/>
              <a:gd name="connsiteX1" fmla="*/ 685800 w 5395131"/>
              <a:gd name="connsiteY1" fmla="*/ 598894 h 1491400"/>
              <a:gd name="connsiteX2" fmla="*/ 1447800 w 5395131"/>
              <a:gd name="connsiteY2" fmla="*/ 81985 h 1491400"/>
              <a:gd name="connsiteX3" fmla="*/ 1878558 w 5395131"/>
              <a:gd name="connsiteY3" fmla="*/ 5500 h 1491400"/>
              <a:gd name="connsiteX4" fmla="*/ 2255862 w 5395131"/>
              <a:gd name="connsiteY4" fmla="*/ 126909 h 1491400"/>
              <a:gd name="connsiteX5" fmla="*/ 2686050 w 5395131"/>
              <a:gd name="connsiteY5" fmla="*/ 694144 h 1491400"/>
              <a:gd name="connsiteX6" fmla="*/ 3115102 w 5395131"/>
              <a:gd name="connsiteY6" fmla="*/ 1173237 h 1491400"/>
              <a:gd name="connsiteX7" fmla="*/ 3829050 w 5395131"/>
              <a:gd name="connsiteY7" fmla="*/ 1265644 h 1491400"/>
              <a:gd name="connsiteX8" fmla="*/ 4287671 w 5395131"/>
              <a:gd name="connsiteY8" fmla="*/ 1132294 h 1491400"/>
              <a:gd name="connsiteX9" fmla="*/ 4660711 w 5395131"/>
              <a:gd name="connsiteY9" fmla="*/ 892889 h 1491400"/>
              <a:gd name="connsiteX10" fmla="*/ 5029200 w 5395131"/>
              <a:gd name="connsiteY10" fmla="*/ 865594 h 1491400"/>
              <a:gd name="connsiteX11" fmla="*/ 5299880 w 5395131"/>
              <a:gd name="connsiteY11" fmla="*/ 1095616 h 1491400"/>
              <a:gd name="connsiteX12" fmla="*/ 5395131 w 5395131"/>
              <a:gd name="connsiteY12" fmla="*/ 1491400 h 149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5131" h="1491400">
                <a:moveTo>
                  <a:pt x="0" y="1437094"/>
                </a:moveTo>
                <a:cubicBezTo>
                  <a:pt x="222250" y="1135469"/>
                  <a:pt x="444500" y="824746"/>
                  <a:pt x="685800" y="598894"/>
                </a:cubicBezTo>
                <a:cubicBezTo>
                  <a:pt x="927100" y="373043"/>
                  <a:pt x="1249007" y="180884"/>
                  <a:pt x="1447800" y="81985"/>
                </a:cubicBezTo>
                <a:cubicBezTo>
                  <a:pt x="1646593" y="-16914"/>
                  <a:pt x="1743881" y="-1987"/>
                  <a:pt x="1878558" y="5500"/>
                </a:cubicBezTo>
                <a:cubicBezTo>
                  <a:pt x="2013235" y="12987"/>
                  <a:pt x="2121280" y="12135"/>
                  <a:pt x="2255862" y="126909"/>
                </a:cubicBezTo>
                <a:cubicBezTo>
                  <a:pt x="2390444" y="241683"/>
                  <a:pt x="2542843" y="519756"/>
                  <a:pt x="2686050" y="694144"/>
                </a:cubicBezTo>
                <a:cubicBezTo>
                  <a:pt x="2829257" y="868532"/>
                  <a:pt x="2924602" y="1077987"/>
                  <a:pt x="3115102" y="1173237"/>
                </a:cubicBezTo>
                <a:cubicBezTo>
                  <a:pt x="3305602" y="1268487"/>
                  <a:pt x="3633622" y="1272468"/>
                  <a:pt x="3829050" y="1265644"/>
                </a:cubicBezTo>
                <a:cubicBezTo>
                  <a:pt x="4024478" y="1258820"/>
                  <a:pt x="4149061" y="1194420"/>
                  <a:pt x="4287671" y="1132294"/>
                </a:cubicBezTo>
                <a:cubicBezTo>
                  <a:pt x="4426281" y="1070168"/>
                  <a:pt x="4537123" y="937339"/>
                  <a:pt x="4660711" y="892889"/>
                </a:cubicBezTo>
                <a:cubicBezTo>
                  <a:pt x="4784299" y="848439"/>
                  <a:pt x="4922672" y="831806"/>
                  <a:pt x="5029200" y="865594"/>
                </a:cubicBezTo>
                <a:cubicBezTo>
                  <a:pt x="5135728" y="899382"/>
                  <a:pt x="5233205" y="984491"/>
                  <a:pt x="5299880" y="1095616"/>
                </a:cubicBezTo>
                <a:cubicBezTo>
                  <a:pt x="5366555" y="1206741"/>
                  <a:pt x="5363381" y="1450125"/>
                  <a:pt x="5395131" y="14914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D863F3A-1A7F-41BB-BA88-7A493B8A13F9}"/>
              </a:ext>
            </a:extLst>
          </p:cNvPr>
          <p:cNvSpPr/>
          <p:nvPr/>
        </p:nvSpPr>
        <p:spPr>
          <a:xfrm>
            <a:off x="8072651" y="15879161"/>
            <a:ext cx="7649570" cy="1978936"/>
          </a:xfrm>
          <a:custGeom>
            <a:avLst/>
            <a:gdLst>
              <a:gd name="connsiteX0" fmla="*/ 0 w 7649570"/>
              <a:gd name="connsiteY0" fmla="*/ 1965499 h 1979147"/>
              <a:gd name="connsiteX1" fmla="*/ 566382 w 7649570"/>
              <a:gd name="connsiteY1" fmla="*/ 1815373 h 1979147"/>
              <a:gd name="connsiteX2" fmla="*/ 1214650 w 7649570"/>
              <a:gd name="connsiteY2" fmla="*/ 1576538 h 1979147"/>
              <a:gd name="connsiteX3" fmla="*/ 1630907 w 7649570"/>
              <a:gd name="connsiteY3" fmla="*/ 1126161 h 1979147"/>
              <a:gd name="connsiteX4" fmla="*/ 2217761 w 7649570"/>
              <a:gd name="connsiteY4" fmla="*/ 552955 h 1979147"/>
              <a:gd name="connsiteX5" fmla="*/ 2927445 w 7649570"/>
              <a:gd name="connsiteY5" fmla="*/ 191290 h 1979147"/>
              <a:gd name="connsiteX6" fmla="*/ 3916907 w 7649570"/>
              <a:gd name="connsiteY6" fmla="*/ 221 h 1979147"/>
              <a:gd name="connsiteX7" fmla="*/ 4380931 w 7649570"/>
              <a:gd name="connsiteY7" fmla="*/ 163994 h 1979147"/>
              <a:gd name="connsiteX8" fmla="*/ 4776716 w 7649570"/>
              <a:gd name="connsiteY8" fmla="*/ 614370 h 1979147"/>
              <a:gd name="connsiteX9" fmla="*/ 4926842 w 7649570"/>
              <a:gd name="connsiteY9" fmla="*/ 860030 h 1979147"/>
              <a:gd name="connsiteX10" fmla="*/ 5595582 w 7649570"/>
              <a:gd name="connsiteY10" fmla="*/ 1023803 h 1979147"/>
              <a:gd name="connsiteX11" fmla="*/ 6339385 w 7649570"/>
              <a:gd name="connsiteY11" fmla="*/ 948741 h 1979147"/>
              <a:gd name="connsiteX12" fmla="*/ 6892119 w 7649570"/>
              <a:gd name="connsiteY12" fmla="*/ 907797 h 1979147"/>
              <a:gd name="connsiteX13" fmla="*/ 7233313 w 7649570"/>
              <a:gd name="connsiteY13" fmla="*/ 1085218 h 1979147"/>
              <a:gd name="connsiteX14" fmla="*/ 7506268 w 7649570"/>
              <a:gd name="connsiteY14" fmla="*/ 1385469 h 1979147"/>
              <a:gd name="connsiteX15" fmla="*/ 7608627 w 7649570"/>
              <a:gd name="connsiteY15" fmla="*/ 1658424 h 1979147"/>
              <a:gd name="connsiteX16" fmla="*/ 7649570 w 7649570"/>
              <a:gd name="connsiteY16" fmla="*/ 1979147 h 1979147"/>
              <a:gd name="connsiteX0" fmla="*/ 0 w 7649570"/>
              <a:gd name="connsiteY0" fmla="*/ 1965288 h 1978936"/>
              <a:gd name="connsiteX1" fmla="*/ 566382 w 7649570"/>
              <a:gd name="connsiteY1" fmla="*/ 1815162 h 1978936"/>
              <a:gd name="connsiteX2" fmla="*/ 1214650 w 7649570"/>
              <a:gd name="connsiteY2" fmla="*/ 1576327 h 1978936"/>
              <a:gd name="connsiteX3" fmla="*/ 1630907 w 7649570"/>
              <a:gd name="connsiteY3" fmla="*/ 1125950 h 1978936"/>
              <a:gd name="connsiteX4" fmla="*/ 2217761 w 7649570"/>
              <a:gd name="connsiteY4" fmla="*/ 552744 h 1978936"/>
              <a:gd name="connsiteX5" fmla="*/ 2927445 w 7649570"/>
              <a:gd name="connsiteY5" fmla="*/ 191079 h 1978936"/>
              <a:gd name="connsiteX6" fmla="*/ 3916907 w 7649570"/>
              <a:gd name="connsiteY6" fmla="*/ 10 h 1978936"/>
              <a:gd name="connsiteX7" fmla="*/ 4394578 w 7649570"/>
              <a:gd name="connsiteY7" fmla="*/ 197902 h 1978936"/>
              <a:gd name="connsiteX8" fmla="*/ 4776716 w 7649570"/>
              <a:gd name="connsiteY8" fmla="*/ 614159 h 1978936"/>
              <a:gd name="connsiteX9" fmla="*/ 4926842 w 7649570"/>
              <a:gd name="connsiteY9" fmla="*/ 859819 h 1978936"/>
              <a:gd name="connsiteX10" fmla="*/ 5595582 w 7649570"/>
              <a:gd name="connsiteY10" fmla="*/ 1023592 h 1978936"/>
              <a:gd name="connsiteX11" fmla="*/ 6339385 w 7649570"/>
              <a:gd name="connsiteY11" fmla="*/ 948530 h 1978936"/>
              <a:gd name="connsiteX12" fmla="*/ 6892119 w 7649570"/>
              <a:gd name="connsiteY12" fmla="*/ 907586 h 1978936"/>
              <a:gd name="connsiteX13" fmla="*/ 7233313 w 7649570"/>
              <a:gd name="connsiteY13" fmla="*/ 1085007 h 1978936"/>
              <a:gd name="connsiteX14" fmla="*/ 7506268 w 7649570"/>
              <a:gd name="connsiteY14" fmla="*/ 1385258 h 1978936"/>
              <a:gd name="connsiteX15" fmla="*/ 7608627 w 7649570"/>
              <a:gd name="connsiteY15" fmla="*/ 1658213 h 1978936"/>
              <a:gd name="connsiteX16" fmla="*/ 7649570 w 7649570"/>
              <a:gd name="connsiteY16" fmla="*/ 1978936 h 1978936"/>
              <a:gd name="connsiteX0" fmla="*/ 0 w 7649570"/>
              <a:gd name="connsiteY0" fmla="*/ 1965288 h 1978936"/>
              <a:gd name="connsiteX1" fmla="*/ 566382 w 7649570"/>
              <a:gd name="connsiteY1" fmla="*/ 1815162 h 1978936"/>
              <a:gd name="connsiteX2" fmla="*/ 1214650 w 7649570"/>
              <a:gd name="connsiteY2" fmla="*/ 1576327 h 1978936"/>
              <a:gd name="connsiteX3" fmla="*/ 1630907 w 7649570"/>
              <a:gd name="connsiteY3" fmla="*/ 1125950 h 1978936"/>
              <a:gd name="connsiteX4" fmla="*/ 2217761 w 7649570"/>
              <a:gd name="connsiteY4" fmla="*/ 552744 h 1978936"/>
              <a:gd name="connsiteX5" fmla="*/ 2927445 w 7649570"/>
              <a:gd name="connsiteY5" fmla="*/ 191079 h 1978936"/>
              <a:gd name="connsiteX6" fmla="*/ 3916907 w 7649570"/>
              <a:gd name="connsiteY6" fmla="*/ 10 h 1978936"/>
              <a:gd name="connsiteX7" fmla="*/ 4394578 w 7649570"/>
              <a:gd name="connsiteY7" fmla="*/ 197902 h 1978936"/>
              <a:gd name="connsiteX8" fmla="*/ 4776716 w 7649570"/>
              <a:gd name="connsiteY8" fmla="*/ 614159 h 1978936"/>
              <a:gd name="connsiteX9" fmla="*/ 5070144 w 7649570"/>
              <a:gd name="connsiteY9" fmla="*/ 893938 h 1978936"/>
              <a:gd name="connsiteX10" fmla="*/ 5595582 w 7649570"/>
              <a:gd name="connsiteY10" fmla="*/ 1023592 h 1978936"/>
              <a:gd name="connsiteX11" fmla="*/ 6339385 w 7649570"/>
              <a:gd name="connsiteY11" fmla="*/ 948530 h 1978936"/>
              <a:gd name="connsiteX12" fmla="*/ 6892119 w 7649570"/>
              <a:gd name="connsiteY12" fmla="*/ 907586 h 1978936"/>
              <a:gd name="connsiteX13" fmla="*/ 7233313 w 7649570"/>
              <a:gd name="connsiteY13" fmla="*/ 1085007 h 1978936"/>
              <a:gd name="connsiteX14" fmla="*/ 7506268 w 7649570"/>
              <a:gd name="connsiteY14" fmla="*/ 1385258 h 1978936"/>
              <a:gd name="connsiteX15" fmla="*/ 7608627 w 7649570"/>
              <a:gd name="connsiteY15" fmla="*/ 1658213 h 1978936"/>
              <a:gd name="connsiteX16" fmla="*/ 7649570 w 7649570"/>
              <a:gd name="connsiteY16" fmla="*/ 1978936 h 197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49570" h="1978936">
                <a:moveTo>
                  <a:pt x="0" y="1965288"/>
                </a:moveTo>
                <a:cubicBezTo>
                  <a:pt x="181970" y="1922638"/>
                  <a:pt x="363940" y="1879989"/>
                  <a:pt x="566382" y="1815162"/>
                </a:cubicBezTo>
                <a:cubicBezTo>
                  <a:pt x="768824" y="1750335"/>
                  <a:pt x="1037229" y="1691196"/>
                  <a:pt x="1214650" y="1576327"/>
                </a:cubicBezTo>
                <a:cubicBezTo>
                  <a:pt x="1392071" y="1461458"/>
                  <a:pt x="1463722" y="1296547"/>
                  <a:pt x="1630907" y="1125950"/>
                </a:cubicBezTo>
                <a:cubicBezTo>
                  <a:pt x="1798092" y="955353"/>
                  <a:pt x="2001671" y="708556"/>
                  <a:pt x="2217761" y="552744"/>
                </a:cubicBezTo>
                <a:cubicBezTo>
                  <a:pt x="2433851" y="396932"/>
                  <a:pt x="2644254" y="283201"/>
                  <a:pt x="2927445" y="191079"/>
                </a:cubicBezTo>
                <a:cubicBezTo>
                  <a:pt x="3210636" y="98957"/>
                  <a:pt x="3672385" y="-1127"/>
                  <a:pt x="3916907" y="10"/>
                </a:cubicBezTo>
                <a:cubicBezTo>
                  <a:pt x="4161429" y="1147"/>
                  <a:pt x="4251276" y="95544"/>
                  <a:pt x="4394578" y="197902"/>
                </a:cubicBezTo>
                <a:cubicBezTo>
                  <a:pt x="4537880" y="300260"/>
                  <a:pt x="4664122" y="498153"/>
                  <a:pt x="4776716" y="614159"/>
                </a:cubicBezTo>
                <a:cubicBezTo>
                  <a:pt x="4889310" y="730165"/>
                  <a:pt x="4933666" y="825699"/>
                  <a:pt x="5070144" y="893938"/>
                </a:cubicBezTo>
                <a:cubicBezTo>
                  <a:pt x="5206622" y="962177"/>
                  <a:pt x="5384042" y="1014493"/>
                  <a:pt x="5595582" y="1023592"/>
                </a:cubicBezTo>
                <a:cubicBezTo>
                  <a:pt x="5807122" y="1032691"/>
                  <a:pt x="6123296" y="967864"/>
                  <a:pt x="6339385" y="948530"/>
                </a:cubicBezTo>
                <a:cubicBezTo>
                  <a:pt x="6555475" y="929196"/>
                  <a:pt x="6743131" y="884840"/>
                  <a:pt x="6892119" y="907586"/>
                </a:cubicBezTo>
                <a:cubicBezTo>
                  <a:pt x="7041107" y="930332"/>
                  <a:pt x="7130955" y="1005395"/>
                  <a:pt x="7233313" y="1085007"/>
                </a:cubicBezTo>
                <a:cubicBezTo>
                  <a:pt x="7335671" y="1164619"/>
                  <a:pt x="7443716" y="1289724"/>
                  <a:pt x="7506268" y="1385258"/>
                </a:cubicBezTo>
                <a:cubicBezTo>
                  <a:pt x="7568820" y="1480792"/>
                  <a:pt x="7584743" y="1559267"/>
                  <a:pt x="7608627" y="1658213"/>
                </a:cubicBezTo>
                <a:cubicBezTo>
                  <a:pt x="7632511" y="1757159"/>
                  <a:pt x="7641040" y="1868047"/>
                  <a:pt x="7649570" y="1978936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811EE1E-A6D6-42C5-AFB9-CF08B1146850}"/>
              </a:ext>
            </a:extLst>
          </p:cNvPr>
          <p:cNvSpPr/>
          <p:nvPr/>
        </p:nvSpPr>
        <p:spPr>
          <a:xfrm>
            <a:off x="7014949" y="15384627"/>
            <a:ext cx="9376012" cy="2473469"/>
          </a:xfrm>
          <a:custGeom>
            <a:avLst/>
            <a:gdLst>
              <a:gd name="connsiteX0" fmla="*/ 0 w 9150824"/>
              <a:gd name="connsiteY0" fmla="*/ 2309695 h 2473469"/>
              <a:gd name="connsiteX1" fmla="*/ 887105 w 9150824"/>
              <a:gd name="connsiteY1" fmla="*/ 1948030 h 2473469"/>
              <a:gd name="connsiteX2" fmla="*/ 1508078 w 9150824"/>
              <a:gd name="connsiteY2" fmla="*/ 1559069 h 2473469"/>
              <a:gd name="connsiteX3" fmla="*/ 1985750 w 9150824"/>
              <a:gd name="connsiteY3" fmla="*/ 1149636 h 2473469"/>
              <a:gd name="connsiteX4" fmla="*/ 2429302 w 9150824"/>
              <a:gd name="connsiteY4" fmla="*/ 808442 h 2473469"/>
              <a:gd name="connsiteX5" fmla="*/ 2770496 w 9150824"/>
              <a:gd name="connsiteY5" fmla="*/ 596901 h 2473469"/>
              <a:gd name="connsiteX6" fmla="*/ 3104866 w 9150824"/>
              <a:gd name="connsiteY6" fmla="*/ 371713 h 2473469"/>
              <a:gd name="connsiteX7" fmla="*/ 3500651 w 9150824"/>
              <a:gd name="connsiteY7" fmla="*/ 221588 h 2473469"/>
              <a:gd name="connsiteX8" fmla="*/ 4005618 w 9150824"/>
              <a:gd name="connsiteY8" fmla="*/ 248883 h 2473469"/>
              <a:gd name="connsiteX9" fmla="*/ 4769893 w 9150824"/>
              <a:gd name="connsiteY9" fmla="*/ 44167 h 2473469"/>
              <a:gd name="connsiteX10" fmla="*/ 5036024 w 9150824"/>
              <a:gd name="connsiteY10" fmla="*/ 3224 h 2473469"/>
              <a:gd name="connsiteX11" fmla="*/ 5493224 w 9150824"/>
              <a:gd name="connsiteY11" fmla="*/ 98758 h 2473469"/>
              <a:gd name="connsiteX12" fmla="*/ 5813947 w 9150824"/>
              <a:gd name="connsiteY12" fmla="*/ 508191 h 2473469"/>
              <a:gd name="connsiteX13" fmla="*/ 6093726 w 9150824"/>
              <a:gd name="connsiteY13" fmla="*/ 897152 h 2473469"/>
              <a:gd name="connsiteX14" fmla="*/ 6769290 w 9150824"/>
              <a:gd name="connsiteY14" fmla="*/ 1033630 h 2473469"/>
              <a:gd name="connsiteX15" fmla="*/ 7308376 w 9150824"/>
              <a:gd name="connsiteY15" fmla="*/ 897152 h 2473469"/>
              <a:gd name="connsiteX16" fmla="*/ 7867935 w 9150824"/>
              <a:gd name="connsiteY16" fmla="*/ 787970 h 2473469"/>
              <a:gd name="connsiteX17" fmla="*/ 8331959 w 9150824"/>
              <a:gd name="connsiteY17" fmla="*/ 1183755 h 2473469"/>
              <a:gd name="connsiteX18" fmla="*/ 8816454 w 9150824"/>
              <a:gd name="connsiteY18" fmla="*/ 1777433 h 2473469"/>
              <a:gd name="connsiteX19" fmla="*/ 9082585 w 9150824"/>
              <a:gd name="connsiteY19" fmla="*/ 2193689 h 2473469"/>
              <a:gd name="connsiteX20" fmla="*/ 9150824 w 9150824"/>
              <a:gd name="connsiteY20" fmla="*/ 2473469 h 2473469"/>
              <a:gd name="connsiteX0" fmla="*/ 0 w 9376012"/>
              <a:gd name="connsiteY0" fmla="*/ 2452997 h 2473469"/>
              <a:gd name="connsiteX1" fmla="*/ 1112293 w 9376012"/>
              <a:gd name="connsiteY1" fmla="*/ 1948030 h 2473469"/>
              <a:gd name="connsiteX2" fmla="*/ 1733266 w 9376012"/>
              <a:gd name="connsiteY2" fmla="*/ 1559069 h 2473469"/>
              <a:gd name="connsiteX3" fmla="*/ 2210938 w 9376012"/>
              <a:gd name="connsiteY3" fmla="*/ 1149636 h 2473469"/>
              <a:gd name="connsiteX4" fmla="*/ 2654490 w 9376012"/>
              <a:gd name="connsiteY4" fmla="*/ 808442 h 2473469"/>
              <a:gd name="connsiteX5" fmla="*/ 2995684 w 9376012"/>
              <a:gd name="connsiteY5" fmla="*/ 596901 h 2473469"/>
              <a:gd name="connsiteX6" fmla="*/ 3330054 w 9376012"/>
              <a:gd name="connsiteY6" fmla="*/ 371713 h 2473469"/>
              <a:gd name="connsiteX7" fmla="*/ 3725839 w 9376012"/>
              <a:gd name="connsiteY7" fmla="*/ 221588 h 2473469"/>
              <a:gd name="connsiteX8" fmla="*/ 4230806 w 9376012"/>
              <a:gd name="connsiteY8" fmla="*/ 248883 h 2473469"/>
              <a:gd name="connsiteX9" fmla="*/ 4995081 w 9376012"/>
              <a:gd name="connsiteY9" fmla="*/ 44167 h 2473469"/>
              <a:gd name="connsiteX10" fmla="*/ 5261212 w 9376012"/>
              <a:gd name="connsiteY10" fmla="*/ 3224 h 2473469"/>
              <a:gd name="connsiteX11" fmla="*/ 5718412 w 9376012"/>
              <a:gd name="connsiteY11" fmla="*/ 98758 h 2473469"/>
              <a:gd name="connsiteX12" fmla="*/ 6039135 w 9376012"/>
              <a:gd name="connsiteY12" fmla="*/ 508191 h 2473469"/>
              <a:gd name="connsiteX13" fmla="*/ 6318914 w 9376012"/>
              <a:gd name="connsiteY13" fmla="*/ 897152 h 2473469"/>
              <a:gd name="connsiteX14" fmla="*/ 6994478 w 9376012"/>
              <a:gd name="connsiteY14" fmla="*/ 1033630 h 2473469"/>
              <a:gd name="connsiteX15" fmla="*/ 7533564 w 9376012"/>
              <a:gd name="connsiteY15" fmla="*/ 897152 h 2473469"/>
              <a:gd name="connsiteX16" fmla="*/ 8093123 w 9376012"/>
              <a:gd name="connsiteY16" fmla="*/ 787970 h 2473469"/>
              <a:gd name="connsiteX17" fmla="*/ 8557147 w 9376012"/>
              <a:gd name="connsiteY17" fmla="*/ 1183755 h 2473469"/>
              <a:gd name="connsiteX18" fmla="*/ 9041642 w 9376012"/>
              <a:gd name="connsiteY18" fmla="*/ 1777433 h 2473469"/>
              <a:gd name="connsiteX19" fmla="*/ 9307773 w 9376012"/>
              <a:gd name="connsiteY19" fmla="*/ 2193689 h 2473469"/>
              <a:gd name="connsiteX20" fmla="*/ 9376012 w 9376012"/>
              <a:gd name="connsiteY20" fmla="*/ 2473469 h 2473469"/>
              <a:gd name="connsiteX0" fmla="*/ 0 w 9376012"/>
              <a:gd name="connsiteY0" fmla="*/ 2452997 h 2473469"/>
              <a:gd name="connsiteX1" fmla="*/ 1112293 w 9376012"/>
              <a:gd name="connsiteY1" fmla="*/ 1948030 h 2473469"/>
              <a:gd name="connsiteX2" fmla="*/ 1733266 w 9376012"/>
              <a:gd name="connsiteY2" fmla="*/ 1559069 h 2473469"/>
              <a:gd name="connsiteX3" fmla="*/ 2210938 w 9376012"/>
              <a:gd name="connsiteY3" fmla="*/ 1149636 h 2473469"/>
              <a:gd name="connsiteX4" fmla="*/ 2654490 w 9376012"/>
              <a:gd name="connsiteY4" fmla="*/ 808442 h 2473469"/>
              <a:gd name="connsiteX5" fmla="*/ 2995684 w 9376012"/>
              <a:gd name="connsiteY5" fmla="*/ 596901 h 2473469"/>
              <a:gd name="connsiteX6" fmla="*/ 3330054 w 9376012"/>
              <a:gd name="connsiteY6" fmla="*/ 371713 h 2473469"/>
              <a:gd name="connsiteX7" fmla="*/ 3725839 w 9376012"/>
              <a:gd name="connsiteY7" fmla="*/ 221588 h 2473469"/>
              <a:gd name="connsiteX8" fmla="*/ 4230806 w 9376012"/>
              <a:gd name="connsiteY8" fmla="*/ 248883 h 2473469"/>
              <a:gd name="connsiteX9" fmla="*/ 4995081 w 9376012"/>
              <a:gd name="connsiteY9" fmla="*/ 44167 h 2473469"/>
              <a:gd name="connsiteX10" fmla="*/ 5261212 w 9376012"/>
              <a:gd name="connsiteY10" fmla="*/ 3224 h 2473469"/>
              <a:gd name="connsiteX11" fmla="*/ 5718412 w 9376012"/>
              <a:gd name="connsiteY11" fmla="*/ 98758 h 2473469"/>
              <a:gd name="connsiteX12" fmla="*/ 6039135 w 9376012"/>
              <a:gd name="connsiteY12" fmla="*/ 508191 h 2473469"/>
              <a:gd name="connsiteX13" fmla="*/ 6318914 w 9376012"/>
              <a:gd name="connsiteY13" fmla="*/ 897152 h 2473469"/>
              <a:gd name="connsiteX14" fmla="*/ 6994478 w 9376012"/>
              <a:gd name="connsiteY14" fmla="*/ 1033630 h 2473469"/>
              <a:gd name="connsiteX15" fmla="*/ 7533564 w 9376012"/>
              <a:gd name="connsiteY15" fmla="*/ 897152 h 2473469"/>
              <a:gd name="connsiteX16" fmla="*/ 8093123 w 9376012"/>
              <a:gd name="connsiteY16" fmla="*/ 787970 h 2473469"/>
              <a:gd name="connsiteX17" fmla="*/ 8557147 w 9376012"/>
              <a:gd name="connsiteY17" fmla="*/ 1183755 h 2473469"/>
              <a:gd name="connsiteX18" fmla="*/ 9041642 w 9376012"/>
              <a:gd name="connsiteY18" fmla="*/ 1777433 h 2473469"/>
              <a:gd name="connsiteX19" fmla="*/ 9307773 w 9376012"/>
              <a:gd name="connsiteY19" fmla="*/ 2193689 h 2473469"/>
              <a:gd name="connsiteX20" fmla="*/ 9376012 w 9376012"/>
              <a:gd name="connsiteY20" fmla="*/ 2473469 h 247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76012" h="2473469">
                <a:moveTo>
                  <a:pt x="0" y="2452997"/>
                </a:moveTo>
                <a:cubicBezTo>
                  <a:pt x="297407" y="2239181"/>
                  <a:pt x="823415" y="2097018"/>
                  <a:pt x="1112293" y="1948030"/>
                </a:cubicBezTo>
                <a:cubicBezTo>
                  <a:pt x="1401171" y="1799042"/>
                  <a:pt x="1550159" y="1692135"/>
                  <a:pt x="1733266" y="1559069"/>
                </a:cubicBezTo>
                <a:cubicBezTo>
                  <a:pt x="1916374" y="1426003"/>
                  <a:pt x="2057401" y="1274740"/>
                  <a:pt x="2210938" y="1149636"/>
                </a:cubicBezTo>
                <a:cubicBezTo>
                  <a:pt x="2364475" y="1024532"/>
                  <a:pt x="2523699" y="900564"/>
                  <a:pt x="2654490" y="808442"/>
                </a:cubicBezTo>
                <a:cubicBezTo>
                  <a:pt x="2785281" y="716320"/>
                  <a:pt x="2883090" y="669689"/>
                  <a:pt x="2995684" y="596901"/>
                </a:cubicBezTo>
                <a:cubicBezTo>
                  <a:pt x="3108278" y="524113"/>
                  <a:pt x="3208362" y="434265"/>
                  <a:pt x="3330054" y="371713"/>
                </a:cubicBezTo>
                <a:cubicBezTo>
                  <a:pt x="3451746" y="309161"/>
                  <a:pt x="3575714" y="242060"/>
                  <a:pt x="3725839" y="221588"/>
                </a:cubicBezTo>
                <a:cubicBezTo>
                  <a:pt x="3875964" y="201116"/>
                  <a:pt x="4019266" y="278453"/>
                  <a:pt x="4230806" y="248883"/>
                </a:cubicBezTo>
                <a:cubicBezTo>
                  <a:pt x="4442346" y="219313"/>
                  <a:pt x="4823347" y="85110"/>
                  <a:pt x="4995081" y="44167"/>
                </a:cubicBezTo>
                <a:cubicBezTo>
                  <a:pt x="5166815" y="3224"/>
                  <a:pt x="5140657" y="-5875"/>
                  <a:pt x="5261212" y="3224"/>
                </a:cubicBezTo>
                <a:cubicBezTo>
                  <a:pt x="5381767" y="12322"/>
                  <a:pt x="5588758" y="14597"/>
                  <a:pt x="5718412" y="98758"/>
                </a:cubicBezTo>
                <a:cubicBezTo>
                  <a:pt x="5848066" y="182919"/>
                  <a:pt x="5939051" y="375125"/>
                  <a:pt x="6039135" y="508191"/>
                </a:cubicBezTo>
                <a:cubicBezTo>
                  <a:pt x="6139219" y="641257"/>
                  <a:pt x="6159690" y="809579"/>
                  <a:pt x="6318914" y="897152"/>
                </a:cubicBezTo>
                <a:cubicBezTo>
                  <a:pt x="6478138" y="984725"/>
                  <a:pt x="6792036" y="1033630"/>
                  <a:pt x="6994478" y="1033630"/>
                </a:cubicBezTo>
                <a:cubicBezTo>
                  <a:pt x="7196920" y="1033630"/>
                  <a:pt x="7350457" y="938095"/>
                  <a:pt x="7533564" y="897152"/>
                </a:cubicBezTo>
                <a:cubicBezTo>
                  <a:pt x="7716671" y="856209"/>
                  <a:pt x="7922526" y="740203"/>
                  <a:pt x="8093123" y="787970"/>
                </a:cubicBezTo>
                <a:cubicBezTo>
                  <a:pt x="8263720" y="835737"/>
                  <a:pt x="8399061" y="1018845"/>
                  <a:pt x="8557147" y="1183755"/>
                </a:cubicBezTo>
                <a:cubicBezTo>
                  <a:pt x="8715233" y="1348665"/>
                  <a:pt x="8916538" y="1609111"/>
                  <a:pt x="9041642" y="1777433"/>
                </a:cubicBezTo>
                <a:cubicBezTo>
                  <a:pt x="9166746" y="1945755"/>
                  <a:pt x="9252045" y="2077683"/>
                  <a:pt x="9307773" y="2193689"/>
                </a:cubicBezTo>
                <a:cubicBezTo>
                  <a:pt x="9363501" y="2309695"/>
                  <a:pt x="9371463" y="2445036"/>
                  <a:pt x="9376012" y="2473469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013630-8449-40C4-B322-86C35F4D4CF4}"/>
              </a:ext>
            </a:extLst>
          </p:cNvPr>
          <p:cNvSpPr/>
          <p:nvPr/>
        </p:nvSpPr>
        <p:spPr>
          <a:xfrm>
            <a:off x="504048" y="12727737"/>
            <a:ext cx="3564283" cy="5171380"/>
          </a:xfrm>
          <a:custGeom>
            <a:avLst/>
            <a:gdLst>
              <a:gd name="connsiteX0" fmla="*/ 449 w 3564283"/>
              <a:gd name="connsiteY0" fmla="*/ 291 h 5171380"/>
              <a:gd name="connsiteX1" fmla="*/ 53000 w 3564283"/>
              <a:gd name="connsiteY1" fmla="*/ 42332 h 5171380"/>
              <a:gd name="connsiteX2" fmla="*/ 389331 w 3564283"/>
              <a:gd name="connsiteY2" fmla="*/ 305091 h 5171380"/>
              <a:gd name="connsiteX3" fmla="*/ 694131 w 3564283"/>
              <a:gd name="connsiteY3" fmla="*/ 767546 h 5171380"/>
              <a:gd name="connsiteX4" fmla="*/ 1440366 w 3564283"/>
              <a:gd name="connsiteY4" fmla="*/ 1072346 h 5171380"/>
              <a:gd name="connsiteX5" fmla="*/ 2260173 w 3564283"/>
              <a:gd name="connsiteY5" fmla="*/ 1356125 h 5171380"/>
              <a:gd name="connsiteX6" fmla="*/ 2501911 w 3564283"/>
              <a:gd name="connsiteY6" fmla="*/ 1650415 h 5171380"/>
              <a:gd name="connsiteX7" fmla="*/ 2869773 w 3564283"/>
              <a:gd name="connsiteY7" fmla="*/ 2228484 h 5171380"/>
              <a:gd name="connsiteX8" fmla="*/ 3164062 w 3564283"/>
              <a:gd name="connsiteY8" fmla="*/ 2575325 h 5171380"/>
              <a:gd name="connsiteX9" fmla="*/ 3311207 w 3564283"/>
              <a:gd name="connsiteY9" fmla="*/ 3384622 h 5171380"/>
              <a:gd name="connsiteX10" fmla="*/ 3489883 w 3564283"/>
              <a:gd name="connsiteY10" fmla="*/ 3805035 h 5171380"/>
              <a:gd name="connsiteX11" fmla="*/ 3563455 w 3564283"/>
              <a:gd name="connsiteY11" fmla="*/ 4109835 h 5171380"/>
              <a:gd name="connsiteX12" fmla="*/ 3447842 w 3564283"/>
              <a:gd name="connsiteY12" fmla="*/ 4193918 h 5171380"/>
              <a:gd name="connsiteX13" fmla="*/ 3048449 w 3564283"/>
              <a:gd name="connsiteY13" fmla="*/ 4183408 h 5171380"/>
              <a:gd name="connsiteX14" fmla="*/ 2554462 w 3564283"/>
              <a:gd name="connsiteY14" fmla="*/ 4530249 h 5171380"/>
              <a:gd name="connsiteX15" fmla="*/ 2176090 w 3564283"/>
              <a:gd name="connsiteY15" fmla="*/ 4908622 h 5171380"/>
              <a:gd name="connsiteX16" fmla="*/ 2113028 w 3564283"/>
              <a:gd name="connsiteY16" fmla="*/ 5171380 h 51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4283" h="5171380">
                <a:moveTo>
                  <a:pt x="449" y="291"/>
                </a:moveTo>
                <a:cubicBezTo>
                  <a:pt x="-5682" y="-4089"/>
                  <a:pt x="53000" y="42332"/>
                  <a:pt x="53000" y="42332"/>
                </a:cubicBezTo>
                <a:cubicBezTo>
                  <a:pt x="117813" y="93132"/>
                  <a:pt x="282476" y="184222"/>
                  <a:pt x="389331" y="305091"/>
                </a:cubicBezTo>
                <a:cubicBezTo>
                  <a:pt x="496186" y="425960"/>
                  <a:pt x="518959" y="639670"/>
                  <a:pt x="694131" y="767546"/>
                </a:cubicBezTo>
                <a:cubicBezTo>
                  <a:pt x="869303" y="895422"/>
                  <a:pt x="1179359" y="974250"/>
                  <a:pt x="1440366" y="1072346"/>
                </a:cubicBezTo>
                <a:cubicBezTo>
                  <a:pt x="1701373" y="1170442"/>
                  <a:pt x="2083249" y="1259780"/>
                  <a:pt x="2260173" y="1356125"/>
                </a:cubicBezTo>
                <a:cubicBezTo>
                  <a:pt x="2437097" y="1452470"/>
                  <a:pt x="2400311" y="1505022"/>
                  <a:pt x="2501911" y="1650415"/>
                </a:cubicBezTo>
                <a:cubicBezTo>
                  <a:pt x="2603511" y="1795808"/>
                  <a:pt x="2759415" y="2074332"/>
                  <a:pt x="2869773" y="2228484"/>
                </a:cubicBezTo>
                <a:cubicBezTo>
                  <a:pt x="2980131" y="2382636"/>
                  <a:pt x="3090490" y="2382635"/>
                  <a:pt x="3164062" y="2575325"/>
                </a:cubicBezTo>
                <a:cubicBezTo>
                  <a:pt x="3237634" y="2768015"/>
                  <a:pt x="3256904" y="3179670"/>
                  <a:pt x="3311207" y="3384622"/>
                </a:cubicBezTo>
                <a:cubicBezTo>
                  <a:pt x="3365511" y="3589574"/>
                  <a:pt x="3447842" y="3684166"/>
                  <a:pt x="3489883" y="3805035"/>
                </a:cubicBezTo>
                <a:cubicBezTo>
                  <a:pt x="3531924" y="3925904"/>
                  <a:pt x="3570462" y="4045021"/>
                  <a:pt x="3563455" y="4109835"/>
                </a:cubicBezTo>
                <a:cubicBezTo>
                  <a:pt x="3556448" y="4174649"/>
                  <a:pt x="3533676" y="4181656"/>
                  <a:pt x="3447842" y="4193918"/>
                </a:cubicBezTo>
                <a:cubicBezTo>
                  <a:pt x="3362008" y="4206180"/>
                  <a:pt x="3197346" y="4127353"/>
                  <a:pt x="3048449" y="4183408"/>
                </a:cubicBezTo>
                <a:cubicBezTo>
                  <a:pt x="2899552" y="4239463"/>
                  <a:pt x="2699855" y="4409380"/>
                  <a:pt x="2554462" y="4530249"/>
                </a:cubicBezTo>
                <a:cubicBezTo>
                  <a:pt x="2409069" y="4651118"/>
                  <a:pt x="2249662" y="4801767"/>
                  <a:pt x="2176090" y="4908622"/>
                </a:cubicBezTo>
                <a:cubicBezTo>
                  <a:pt x="2102518" y="5015477"/>
                  <a:pt x="2132297" y="5152111"/>
                  <a:pt x="2113028" y="517138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2C9AC5-68E1-4879-8E39-7645B1DCE18F}"/>
              </a:ext>
            </a:extLst>
          </p:cNvPr>
          <p:cNvSpPr/>
          <p:nvPr/>
        </p:nvSpPr>
        <p:spPr>
          <a:xfrm>
            <a:off x="493986" y="12034345"/>
            <a:ext cx="4432508" cy="5854262"/>
          </a:xfrm>
          <a:custGeom>
            <a:avLst/>
            <a:gdLst>
              <a:gd name="connsiteX0" fmla="*/ 0 w 4432508"/>
              <a:gd name="connsiteY0" fmla="*/ 0 h 5854262"/>
              <a:gd name="connsiteX1" fmla="*/ 84083 w 4432508"/>
              <a:gd name="connsiteY1" fmla="*/ 136634 h 5854262"/>
              <a:gd name="connsiteX2" fmla="*/ 441435 w 4432508"/>
              <a:gd name="connsiteY2" fmla="*/ 304800 h 5854262"/>
              <a:gd name="connsiteX3" fmla="*/ 1051035 w 4432508"/>
              <a:gd name="connsiteY3" fmla="*/ 641131 h 5854262"/>
              <a:gd name="connsiteX4" fmla="*/ 1481959 w 4432508"/>
              <a:gd name="connsiteY4" fmla="*/ 987972 h 5854262"/>
              <a:gd name="connsiteX5" fmla="*/ 2165131 w 4432508"/>
              <a:gd name="connsiteY5" fmla="*/ 1282262 h 5854262"/>
              <a:gd name="connsiteX6" fmla="*/ 2816773 w 4432508"/>
              <a:gd name="connsiteY6" fmla="*/ 1376855 h 5854262"/>
              <a:gd name="connsiteX7" fmla="*/ 3216166 w 4432508"/>
              <a:gd name="connsiteY7" fmla="*/ 1618593 h 5854262"/>
              <a:gd name="connsiteX8" fmla="*/ 3573517 w 4432508"/>
              <a:gd name="connsiteY8" fmla="*/ 1965434 h 5854262"/>
              <a:gd name="connsiteX9" fmla="*/ 3731173 w 4432508"/>
              <a:gd name="connsiteY9" fmla="*/ 2322786 h 5854262"/>
              <a:gd name="connsiteX10" fmla="*/ 3794235 w 4432508"/>
              <a:gd name="connsiteY10" fmla="*/ 2585545 h 5854262"/>
              <a:gd name="connsiteX11" fmla="*/ 4067504 w 4432508"/>
              <a:gd name="connsiteY11" fmla="*/ 3026979 h 5854262"/>
              <a:gd name="connsiteX12" fmla="*/ 4340773 w 4432508"/>
              <a:gd name="connsiteY12" fmla="*/ 3499945 h 5854262"/>
              <a:gd name="connsiteX13" fmla="*/ 4424855 w 4432508"/>
              <a:gd name="connsiteY13" fmla="*/ 3930869 h 5854262"/>
              <a:gd name="connsiteX14" fmla="*/ 4414345 w 4432508"/>
              <a:gd name="connsiteY14" fmla="*/ 4267200 h 5854262"/>
              <a:gd name="connsiteX15" fmla="*/ 4298731 w 4432508"/>
              <a:gd name="connsiteY15" fmla="*/ 4687614 h 5854262"/>
              <a:gd name="connsiteX16" fmla="*/ 4214648 w 4432508"/>
              <a:gd name="connsiteY16" fmla="*/ 5065986 h 5854262"/>
              <a:gd name="connsiteX17" fmla="*/ 4309242 w 4432508"/>
              <a:gd name="connsiteY17" fmla="*/ 5559972 h 5854262"/>
              <a:gd name="connsiteX18" fmla="*/ 4351283 w 4432508"/>
              <a:gd name="connsiteY18" fmla="*/ 5759669 h 5854262"/>
              <a:gd name="connsiteX19" fmla="*/ 4351283 w 4432508"/>
              <a:gd name="connsiteY19" fmla="*/ 5854262 h 585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32508" h="5854262">
                <a:moveTo>
                  <a:pt x="0" y="0"/>
                </a:moveTo>
                <a:cubicBezTo>
                  <a:pt x="5255" y="42917"/>
                  <a:pt x="10511" y="85834"/>
                  <a:pt x="84083" y="136634"/>
                </a:cubicBezTo>
                <a:cubicBezTo>
                  <a:pt x="157656" y="187434"/>
                  <a:pt x="280276" y="220717"/>
                  <a:pt x="441435" y="304800"/>
                </a:cubicBezTo>
                <a:cubicBezTo>
                  <a:pt x="602594" y="388883"/>
                  <a:pt x="877614" y="527269"/>
                  <a:pt x="1051035" y="641131"/>
                </a:cubicBezTo>
                <a:cubicBezTo>
                  <a:pt x="1224456" y="754993"/>
                  <a:pt x="1296276" y="881117"/>
                  <a:pt x="1481959" y="987972"/>
                </a:cubicBezTo>
                <a:cubicBezTo>
                  <a:pt x="1667642" y="1094827"/>
                  <a:pt x="1942662" y="1217448"/>
                  <a:pt x="2165131" y="1282262"/>
                </a:cubicBezTo>
                <a:cubicBezTo>
                  <a:pt x="2387600" y="1347076"/>
                  <a:pt x="2641601" y="1320800"/>
                  <a:pt x="2816773" y="1376855"/>
                </a:cubicBezTo>
                <a:cubicBezTo>
                  <a:pt x="2991945" y="1432910"/>
                  <a:pt x="3090042" y="1520497"/>
                  <a:pt x="3216166" y="1618593"/>
                </a:cubicBezTo>
                <a:cubicBezTo>
                  <a:pt x="3342290" y="1716689"/>
                  <a:pt x="3487683" y="1848069"/>
                  <a:pt x="3573517" y="1965434"/>
                </a:cubicBezTo>
                <a:cubicBezTo>
                  <a:pt x="3659351" y="2082799"/>
                  <a:pt x="3694387" y="2219434"/>
                  <a:pt x="3731173" y="2322786"/>
                </a:cubicBezTo>
                <a:cubicBezTo>
                  <a:pt x="3767959" y="2426138"/>
                  <a:pt x="3738180" y="2468180"/>
                  <a:pt x="3794235" y="2585545"/>
                </a:cubicBezTo>
                <a:cubicBezTo>
                  <a:pt x="3850290" y="2702911"/>
                  <a:pt x="3976414" y="2874579"/>
                  <a:pt x="4067504" y="3026979"/>
                </a:cubicBezTo>
                <a:cubicBezTo>
                  <a:pt x="4158594" y="3179379"/>
                  <a:pt x="4281215" y="3349297"/>
                  <a:pt x="4340773" y="3499945"/>
                </a:cubicBezTo>
                <a:cubicBezTo>
                  <a:pt x="4400331" y="3650593"/>
                  <a:pt x="4412593" y="3802993"/>
                  <a:pt x="4424855" y="3930869"/>
                </a:cubicBezTo>
                <a:cubicBezTo>
                  <a:pt x="4437117" y="4058745"/>
                  <a:pt x="4435366" y="4141076"/>
                  <a:pt x="4414345" y="4267200"/>
                </a:cubicBezTo>
                <a:cubicBezTo>
                  <a:pt x="4393324" y="4393324"/>
                  <a:pt x="4332014" y="4554483"/>
                  <a:pt x="4298731" y="4687614"/>
                </a:cubicBezTo>
                <a:cubicBezTo>
                  <a:pt x="4265448" y="4820745"/>
                  <a:pt x="4212896" y="4920593"/>
                  <a:pt x="4214648" y="5065986"/>
                </a:cubicBezTo>
                <a:cubicBezTo>
                  <a:pt x="4216400" y="5211379"/>
                  <a:pt x="4286470" y="5444358"/>
                  <a:pt x="4309242" y="5559972"/>
                </a:cubicBezTo>
                <a:cubicBezTo>
                  <a:pt x="4332015" y="5675586"/>
                  <a:pt x="4344276" y="5710621"/>
                  <a:pt x="4351283" y="5759669"/>
                </a:cubicBezTo>
                <a:cubicBezTo>
                  <a:pt x="4358290" y="5808717"/>
                  <a:pt x="4354786" y="5831489"/>
                  <a:pt x="4351283" y="5854262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B92EBC4-3EA6-453B-BC68-D37665D23A34}"/>
              </a:ext>
            </a:extLst>
          </p:cNvPr>
          <p:cNvSpPr/>
          <p:nvPr/>
        </p:nvSpPr>
        <p:spPr>
          <a:xfrm>
            <a:off x="421105" y="9070642"/>
            <a:ext cx="5503131" cy="8844379"/>
          </a:xfrm>
          <a:custGeom>
            <a:avLst/>
            <a:gdLst>
              <a:gd name="connsiteX0" fmla="*/ 0 w 5503131"/>
              <a:gd name="connsiteY0" fmla="*/ 37263 h 8844379"/>
              <a:gd name="connsiteX1" fmla="*/ 553453 w 5503131"/>
              <a:gd name="connsiteY1" fmla="*/ 13200 h 8844379"/>
              <a:gd name="connsiteX2" fmla="*/ 1082842 w 5503131"/>
              <a:gd name="connsiteY2" fmla="*/ 217737 h 8844379"/>
              <a:gd name="connsiteX3" fmla="*/ 1852863 w 5503131"/>
              <a:gd name="connsiteY3" fmla="*/ 518526 h 8844379"/>
              <a:gd name="connsiteX4" fmla="*/ 2346158 w 5503131"/>
              <a:gd name="connsiteY4" fmla="*/ 939632 h 8844379"/>
              <a:gd name="connsiteX5" fmla="*/ 2526632 w 5503131"/>
              <a:gd name="connsiteY5" fmla="*/ 1505116 h 8844379"/>
              <a:gd name="connsiteX6" fmla="*/ 2466474 w 5503131"/>
              <a:gd name="connsiteY6" fmla="*/ 1974347 h 8844379"/>
              <a:gd name="connsiteX7" fmla="*/ 2322095 w 5503131"/>
              <a:gd name="connsiteY7" fmla="*/ 2371390 h 8844379"/>
              <a:gd name="connsiteX8" fmla="*/ 2502569 w 5503131"/>
              <a:gd name="connsiteY8" fmla="*/ 2816558 h 8844379"/>
              <a:gd name="connsiteX9" fmla="*/ 2514600 w 5503131"/>
              <a:gd name="connsiteY9" fmla="*/ 3141411 h 8844379"/>
              <a:gd name="connsiteX10" fmla="*/ 2743200 w 5503131"/>
              <a:gd name="connsiteY10" fmla="*/ 3562516 h 8844379"/>
              <a:gd name="connsiteX11" fmla="*/ 3573379 w 5503131"/>
              <a:gd name="connsiteY11" fmla="*/ 3995653 h 8844379"/>
              <a:gd name="connsiteX12" fmla="*/ 4030579 w 5503131"/>
              <a:gd name="connsiteY12" fmla="*/ 4320505 h 8844379"/>
              <a:gd name="connsiteX13" fmla="*/ 4427621 w 5503131"/>
              <a:gd name="connsiteY13" fmla="*/ 5042400 h 8844379"/>
              <a:gd name="connsiteX14" fmla="*/ 5149516 w 5503131"/>
              <a:gd name="connsiteY14" fmla="*/ 5812421 h 8844379"/>
              <a:gd name="connsiteX15" fmla="*/ 5486400 w 5503131"/>
              <a:gd name="connsiteY15" fmla="*/ 6474158 h 8844379"/>
              <a:gd name="connsiteX16" fmla="*/ 5438274 w 5503131"/>
              <a:gd name="connsiteY16" fmla="*/ 7003547 h 8844379"/>
              <a:gd name="connsiteX17" fmla="*/ 5317958 w 5503131"/>
              <a:gd name="connsiteY17" fmla="*/ 7472779 h 8844379"/>
              <a:gd name="connsiteX18" fmla="*/ 5089358 w 5503131"/>
              <a:gd name="connsiteY18" fmla="*/ 8014200 h 8844379"/>
              <a:gd name="connsiteX19" fmla="*/ 4969042 w 5503131"/>
              <a:gd name="connsiteY19" fmla="*/ 8375147 h 8844379"/>
              <a:gd name="connsiteX20" fmla="*/ 4932948 w 5503131"/>
              <a:gd name="connsiteY20" fmla="*/ 8555621 h 8844379"/>
              <a:gd name="connsiteX21" fmla="*/ 4981074 w 5503131"/>
              <a:gd name="connsiteY21" fmla="*/ 8844379 h 8844379"/>
              <a:gd name="connsiteX0" fmla="*/ 0 w 5503131"/>
              <a:gd name="connsiteY0" fmla="*/ 37263 h 8844379"/>
              <a:gd name="connsiteX1" fmla="*/ 553453 w 5503131"/>
              <a:gd name="connsiteY1" fmla="*/ 13200 h 8844379"/>
              <a:gd name="connsiteX2" fmla="*/ 1082842 w 5503131"/>
              <a:gd name="connsiteY2" fmla="*/ 217737 h 8844379"/>
              <a:gd name="connsiteX3" fmla="*/ 1852863 w 5503131"/>
              <a:gd name="connsiteY3" fmla="*/ 518526 h 8844379"/>
              <a:gd name="connsiteX4" fmla="*/ 2289008 w 5503131"/>
              <a:gd name="connsiteY4" fmla="*/ 977732 h 8844379"/>
              <a:gd name="connsiteX5" fmla="*/ 2526632 w 5503131"/>
              <a:gd name="connsiteY5" fmla="*/ 1505116 h 8844379"/>
              <a:gd name="connsiteX6" fmla="*/ 2466474 w 5503131"/>
              <a:gd name="connsiteY6" fmla="*/ 1974347 h 8844379"/>
              <a:gd name="connsiteX7" fmla="*/ 2322095 w 5503131"/>
              <a:gd name="connsiteY7" fmla="*/ 2371390 h 8844379"/>
              <a:gd name="connsiteX8" fmla="*/ 2502569 w 5503131"/>
              <a:gd name="connsiteY8" fmla="*/ 2816558 h 8844379"/>
              <a:gd name="connsiteX9" fmla="*/ 2514600 w 5503131"/>
              <a:gd name="connsiteY9" fmla="*/ 3141411 h 8844379"/>
              <a:gd name="connsiteX10" fmla="*/ 2743200 w 5503131"/>
              <a:gd name="connsiteY10" fmla="*/ 3562516 h 8844379"/>
              <a:gd name="connsiteX11" fmla="*/ 3573379 w 5503131"/>
              <a:gd name="connsiteY11" fmla="*/ 3995653 h 8844379"/>
              <a:gd name="connsiteX12" fmla="*/ 4030579 w 5503131"/>
              <a:gd name="connsiteY12" fmla="*/ 4320505 h 8844379"/>
              <a:gd name="connsiteX13" fmla="*/ 4427621 w 5503131"/>
              <a:gd name="connsiteY13" fmla="*/ 5042400 h 8844379"/>
              <a:gd name="connsiteX14" fmla="*/ 5149516 w 5503131"/>
              <a:gd name="connsiteY14" fmla="*/ 5812421 h 8844379"/>
              <a:gd name="connsiteX15" fmla="*/ 5486400 w 5503131"/>
              <a:gd name="connsiteY15" fmla="*/ 6474158 h 8844379"/>
              <a:gd name="connsiteX16" fmla="*/ 5438274 w 5503131"/>
              <a:gd name="connsiteY16" fmla="*/ 7003547 h 8844379"/>
              <a:gd name="connsiteX17" fmla="*/ 5317958 w 5503131"/>
              <a:gd name="connsiteY17" fmla="*/ 7472779 h 8844379"/>
              <a:gd name="connsiteX18" fmla="*/ 5089358 w 5503131"/>
              <a:gd name="connsiteY18" fmla="*/ 8014200 h 8844379"/>
              <a:gd name="connsiteX19" fmla="*/ 4969042 w 5503131"/>
              <a:gd name="connsiteY19" fmla="*/ 8375147 h 8844379"/>
              <a:gd name="connsiteX20" fmla="*/ 4932948 w 5503131"/>
              <a:gd name="connsiteY20" fmla="*/ 8555621 h 8844379"/>
              <a:gd name="connsiteX21" fmla="*/ 4981074 w 5503131"/>
              <a:gd name="connsiteY21" fmla="*/ 8844379 h 884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03131" h="8844379">
                <a:moveTo>
                  <a:pt x="0" y="37263"/>
                </a:moveTo>
                <a:cubicBezTo>
                  <a:pt x="186489" y="10192"/>
                  <a:pt x="372979" y="-16879"/>
                  <a:pt x="553453" y="13200"/>
                </a:cubicBezTo>
                <a:cubicBezTo>
                  <a:pt x="733927" y="43279"/>
                  <a:pt x="1082842" y="217737"/>
                  <a:pt x="1082842" y="217737"/>
                </a:cubicBezTo>
                <a:cubicBezTo>
                  <a:pt x="1299410" y="301958"/>
                  <a:pt x="1651835" y="391860"/>
                  <a:pt x="1852863" y="518526"/>
                </a:cubicBezTo>
                <a:cubicBezTo>
                  <a:pt x="2053891" y="645192"/>
                  <a:pt x="2176713" y="813300"/>
                  <a:pt x="2289008" y="977732"/>
                </a:cubicBezTo>
                <a:cubicBezTo>
                  <a:pt x="2401303" y="1142164"/>
                  <a:pt x="2497054" y="1339014"/>
                  <a:pt x="2526632" y="1505116"/>
                </a:cubicBezTo>
                <a:cubicBezTo>
                  <a:pt x="2556210" y="1671219"/>
                  <a:pt x="2500564" y="1829968"/>
                  <a:pt x="2466474" y="1974347"/>
                </a:cubicBezTo>
                <a:cubicBezTo>
                  <a:pt x="2432385" y="2118726"/>
                  <a:pt x="2316079" y="2231021"/>
                  <a:pt x="2322095" y="2371390"/>
                </a:cubicBezTo>
                <a:cubicBezTo>
                  <a:pt x="2328111" y="2511759"/>
                  <a:pt x="2470485" y="2688221"/>
                  <a:pt x="2502569" y="2816558"/>
                </a:cubicBezTo>
                <a:cubicBezTo>
                  <a:pt x="2534653" y="2944895"/>
                  <a:pt x="2474495" y="3017085"/>
                  <a:pt x="2514600" y="3141411"/>
                </a:cubicBezTo>
                <a:cubicBezTo>
                  <a:pt x="2554705" y="3265737"/>
                  <a:pt x="2566737" y="3420142"/>
                  <a:pt x="2743200" y="3562516"/>
                </a:cubicBezTo>
                <a:cubicBezTo>
                  <a:pt x="2919663" y="3704890"/>
                  <a:pt x="3358816" y="3869322"/>
                  <a:pt x="3573379" y="3995653"/>
                </a:cubicBezTo>
                <a:cubicBezTo>
                  <a:pt x="3787942" y="4121984"/>
                  <a:pt x="3888205" y="4146047"/>
                  <a:pt x="4030579" y="4320505"/>
                </a:cubicBezTo>
                <a:cubicBezTo>
                  <a:pt x="4172953" y="4494963"/>
                  <a:pt x="4241132" y="4793747"/>
                  <a:pt x="4427621" y="5042400"/>
                </a:cubicBezTo>
                <a:cubicBezTo>
                  <a:pt x="4614111" y="5291053"/>
                  <a:pt x="4973053" y="5573795"/>
                  <a:pt x="5149516" y="5812421"/>
                </a:cubicBezTo>
                <a:cubicBezTo>
                  <a:pt x="5325979" y="6051047"/>
                  <a:pt x="5438274" y="6275637"/>
                  <a:pt x="5486400" y="6474158"/>
                </a:cubicBezTo>
                <a:cubicBezTo>
                  <a:pt x="5534526" y="6672679"/>
                  <a:pt x="5466348" y="6837110"/>
                  <a:pt x="5438274" y="7003547"/>
                </a:cubicBezTo>
                <a:cubicBezTo>
                  <a:pt x="5410200" y="7169984"/>
                  <a:pt x="5376111" y="7304337"/>
                  <a:pt x="5317958" y="7472779"/>
                </a:cubicBezTo>
                <a:cubicBezTo>
                  <a:pt x="5259805" y="7641221"/>
                  <a:pt x="5147511" y="7863805"/>
                  <a:pt x="5089358" y="8014200"/>
                </a:cubicBezTo>
                <a:cubicBezTo>
                  <a:pt x="5031205" y="8164595"/>
                  <a:pt x="4995110" y="8284910"/>
                  <a:pt x="4969042" y="8375147"/>
                </a:cubicBezTo>
                <a:cubicBezTo>
                  <a:pt x="4942974" y="8465384"/>
                  <a:pt x="4930943" y="8477416"/>
                  <a:pt x="4932948" y="8555621"/>
                </a:cubicBezTo>
                <a:cubicBezTo>
                  <a:pt x="4934953" y="8633826"/>
                  <a:pt x="4958013" y="8739102"/>
                  <a:pt x="4981074" y="8844379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C7633A-653D-4A6F-93B3-14AF629A8E57}"/>
              </a:ext>
            </a:extLst>
          </p:cNvPr>
          <p:cNvSpPr/>
          <p:nvPr/>
        </p:nvSpPr>
        <p:spPr>
          <a:xfrm>
            <a:off x="19707726" y="16206537"/>
            <a:ext cx="7279106" cy="1696452"/>
          </a:xfrm>
          <a:custGeom>
            <a:avLst/>
            <a:gdLst>
              <a:gd name="connsiteX0" fmla="*/ 7279106 w 7279106"/>
              <a:gd name="connsiteY0" fmla="*/ 0 h 1696452"/>
              <a:gd name="connsiteX1" fmla="*/ 6845969 w 7279106"/>
              <a:gd name="connsiteY1" fmla="*/ 276726 h 1696452"/>
              <a:gd name="connsiteX2" fmla="*/ 6352674 w 7279106"/>
              <a:gd name="connsiteY2" fmla="*/ 866274 h 1696452"/>
              <a:gd name="connsiteX3" fmla="*/ 6172200 w 7279106"/>
              <a:gd name="connsiteY3" fmla="*/ 1395663 h 1696452"/>
              <a:gd name="connsiteX4" fmla="*/ 6015790 w 7279106"/>
              <a:gd name="connsiteY4" fmla="*/ 1600200 h 1696452"/>
              <a:gd name="connsiteX5" fmla="*/ 5871411 w 7279106"/>
              <a:gd name="connsiteY5" fmla="*/ 1672389 h 1696452"/>
              <a:gd name="connsiteX6" fmla="*/ 5606716 w 7279106"/>
              <a:gd name="connsiteY6" fmla="*/ 1696452 h 1696452"/>
              <a:gd name="connsiteX7" fmla="*/ 5390148 w 7279106"/>
              <a:gd name="connsiteY7" fmla="*/ 1672389 h 1696452"/>
              <a:gd name="connsiteX8" fmla="*/ 5185611 w 7279106"/>
              <a:gd name="connsiteY8" fmla="*/ 1612231 h 1696452"/>
              <a:gd name="connsiteX9" fmla="*/ 4920916 w 7279106"/>
              <a:gd name="connsiteY9" fmla="*/ 1323474 h 1696452"/>
              <a:gd name="connsiteX10" fmla="*/ 4596063 w 7279106"/>
              <a:gd name="connsiteY10" fmla="*/ 1179095 h 1696452"/>
              <a:gd name="connsiteX11" fmla="*/ 4162927 w 7279106"/>
              <a:gd name="connsiteY11" fmla="*/ 1179095 h 1696452"/>
              <a:gd name="connsiteX12" fmla="*/ 3765885 w 7279106"/>
              <a:gd name="connsiteY12" fmla="*/ 1323474 h 1696452"/>
              <a:gd name="connsiteX13" fmla="*/ 3332748 w 7279106"/>
              <a:gd name="connsiteY13" fmla="*/ 1491916 h 1696452"/>
              <a:gd name="connsiteX14" fmla="*/ 3116179 w 7279106"/>
              <a:gd name="connsiteY14" fmla="*/ 1612231 h 1696452"/>
              <a:gd name="connsiteX15" fmla="*/ 2731169 w 7279106"/>
              <a:gd name="connsiteY15" fmla="*/ 1660358 h 1696452"/>
              <a:gd name="connsiteX16" fmla="*/ 2310063 w 7279106"/>
              <a:gd name="connsiteY16" fmla="*/ 1660358 h 1696452"/>
              <a:gd name="connsiteX17" fmla="*/ 1888958 w 7279106"/>
              <a:gd name="connsiteY17" fmla="*/ 1467852 h 1696452"/>
              <a:gd name="connsiteX18" fmla="*/ 1275348 w 7279106"/>
              <a:gd name="connsiteY18" fmla="*/ 1299410 h 1696452"/>
              <a:gd name="connsiteX19" fmla="*/ 649706 w 7279106"/>
              <a:gd name="connsiteY19" fmla="*/ 1191126 h 1696452"/>
              <a:gd name="connsiteX20" fmla="*/ 336885 w 7279106"/>
              <a:gd name="connsiteY20" fmla="*/ 1263316 h 1696452"/>
              <a:gd name="connsiteX21" fmla="*/ 180474 w 7279106"/>
              <a:gd name="connsiteY21" fmla="*/ 1503947 h 1696452"/>
              <a:gd name="connsiteX22" fmla="*/ 0 w 7279106"/>
              <a:gd name="connsiteY22" fmla="*/ 1672389 h 1696452"/>
              <a:gd name="connsiteX0" fmla="*/ 7279106 w 7279106"/>
              <a:gd name="connsiteY0" fmla="*/ 0 h 1696452"/>
              <a:gd name="connsiteX1" fmla="*/ 6845969 w 7279106"/>
              <a:gd name="connsiteY1" fmla="*/ 276726 h 1696452"/>
              <a:gd name="connsiteX2" fmla="*/ 6352674 w 7279106"/>
              <a:gd name="connsiteY2" fmla="*/ 866274 h 1696452"/>
              <a:gd name="connsiteX3" fmla="*/ 6172200 w 7279106"/>
              <a:gd name="connsiteY3" fmla="*/ 1395663 h 1696452"/>
              <a:gd name="connsiteX4" fmla="*/ 6015790 w 7279106"/>
              <a:gd name="connsiteY4" fmla="*/ 1600200 h 1696452"/>
              <a:gd name="connsiteX5" fmla="*/ 5871411 w 7279106"/>
              <a:gd name="connsiteY5" fmla="*/ 1672389 h 1696452"/>
              <a:gd name="connsiteX6" fmla="*/ 5606716 w 7279106"/>
              <a:gd name="connsiteY6" fmla="*/ 1696452 h 1696452"/>
              <a:gd name="connsiteX7" fmla="*/ 5390148 w 7279106"/>
              <a:gd name="connsiteY7" fmla="*/ 1672389 h 1696452"/>
              <a:gd name="connsiteX8" fmla="*/ 5185611 w 7279106"/>
              <a:gd name="connsiteY8" fmla="*/ 1612231 h 1696452"/>
              <a:gd name="connsiteX9" fmla="*/ 4920916 w 7279106"/>
              <a:gd name="connsiteY9" fmla="*/ 1323474 h 1696452"/>
              <a:gd name="connsiteX10" fmla="*/ 4596063 w 7279106"/>
              <a:gd name="connsiteY10" fmla="*/ 1179095 h 1696452"/>
              <a:gd name="connsiteX11" fmla="*/ 4162927 w 7279106"/>
              <a:gd name="connsiteY11" fmla="*/ 1179095 h 1696452"/>
              <a:gd name="connsiteX12" fmla="*/ 3765885 w 7279106"/>
              <a:gd name="connsiteY12" fmla="*/ 1323474 h 1696452"/>
              <a:gd name="connsiteX13" fmla="*/ 3332748 w 7279106"/>
              <a:gd name="connsiteY13" fmla="*/ 1491916 h 1696452"/>
              <a:gd name="connsiteX14" fmla="*/ 3116179 w 7279106"/>
              <a:gd name="connsiteY14" fmla="*/ 1612231 h 1696452"/>
              <a:gd name="connsiteX15" fmla="*/ 2731169 w 7279106"/>
              <a:gd name="connsiteY15" fmla="*/ 1660358 h 1696452"/>
              <a:gd name="connsiteX16" fmla="*/ 2310063 w 7279106"/>
              <a:gd name="connsiteY16" fmla="*/ 1660358 h 1696452"/>
              <a:gd name="connsiteX17" fmla="*/ 1888958 w 7279106"/>
              <a:gd name="connsiteY17" fmla="*/ 1467852 h 1696452"/>
              <a:gd name="connsiteX18" fmla="*/ 1275348 w 7279106"/>
              <a:gd name="connsiteY18" fmla="*/ 1299410 h 1696452"/>
              <a:gd name="connsiteX19" fmla="*/ 782054 w 7279106"/>
              <a:gd name="connsiteY19" fmla="*/ 1130968 h 1696452"/>
              <a:gd name="connsiteX20" fmla="*/ 336885 w 7279106"/>
              <a:gd name="connsiteY20" fmla="*/ 1263316 h 1696452"/>
              <a:gd name="connsiteX21" fmla="*/ 180474 w 7279106"/>
              <a:gd name="connsiteY21" fmla="*/ 1503947 h 1696452"/>
              <a:gd name="connsiteX22" fmla="*/ 0 w 7279106"/>
              <a:gd name="connsiteY22" fmla="*/ 1672389 h 16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79106" h="1696452">
                <a:moveTo>
                  <a:pt x="7279106" y="0"/>
                </a:moveTo>
                <a:cubicBezTo>
                  <a:pt x="7139740" y="66173"/>
                  <a:pt x="7000374" y="132347"/>
                  <a:pt x="6845969" y="276726"/>
                </a:cubicBezTo>
                <a:cubicBezTo>
                  <a:pt x="6691564" y="421105"/>
                  <a:pt x="6464969" y="679785"/>
                  <a:pt x="6352674" y="866274"/>
                </a:cubicBezTo>
                <a:cubicBezTo>
                  <a:pt x="6240379" y="1052763"/>
                  <a:pt x="6228347" y="1273342"/>
                  <a:pt x="6172200" y="1395663"/>
                </a:cubicBezTo>
                <a:cubicBezTo>
                  <a:pt x="6116053" y="1517984"/>
                  <a:pt x="6065921" y="1554079"/>
                  <a:pt x="6015790" y="1600200"/>
                </a:cubicBezTo>
                <a:cubicBezTo>
                  <a:pt x="5965659" y="1646321"/>
                  <a:pt x="5939590" y="1656347"/>
                  <a:pt x="5871411" y="1672389"/>
                </a:cubicBezTo>
                <a:cubicBezTo>
                  <a:pt x="5803232" y="1688431"/>
                  <a:pt x="5686926" y="1696452"/>
                  <a:pt x="5606716" y="1696452"/>
                </a:cubicBezTo>
                <a:cubicBezTo>
                  <a:pt x="5526506" y="1696452"/>
                  <a:pt x="5460332" y="1686426"/>
                  <a:pt x="5390148" y="1672389"/>
                </a:cubicBezTo>
                <a:cubicBezTo>
                  <a:pt x="5319964" y="1658352"/>
                  <a:pt x="5263816" y="1670384"/>
                  <a:pt x="5185611" y="1612231"/>
                </a:cubicBezTo>
                <a:cubicBezTo>
                  <a:pt x="5107406" y="1554079"/>
                  <a:pt x="5019174" y="1395663"/>
                  <a:pt x="4920916" y="1323474"/>
                </a:cubicBezTo>
                <a:cubicBezTo>
                  <a:pt x="4822658" y="1251285"/>
                  <a:pt x="4722394" y="1203158"/>
                  <a:pt x="4596063" y="1179095"/>
                </a:cubicBezTo>
                <a:cubicBezTo>
                  <a:pt x="4469732" y="1155032"/>
                  <a:pt x="4301290" y="1155032"/>
                  <a:pt x="4162927" y="1179095"/>
                </a:cubicBezTo>
                <a:cubicBezTo>
                  <a:pt x="4024564" y="1203158"/>
                  <a:pt x="3904248" y="1271337"/>
                  <a:pt x="3765885" y="1323474"/>
                </a:cubicBezTo>
                <a:cubicBezTo>
                  <a:pt x="3627522" y="1375611"/>
                  <a:pt x="3441032" y="1443790"/>
                  <a:pt x="3332748" y="1491916"/>
                </a:cubicBezTo>
                <a:cubicBezTo>
                  <a:pt x="3224464" y="1540042"/>
                  <a:pt x="3216442" y="1584157"/>
                  <a:pt x="3116179" y="1612231"/>
                </a:cubicBezTo>
                <a:cubicBezTo>
                  <a:pt x="3015916" y="1640305"/>
                  <a:pt x="2865522" y="1652337"/>
                  <a:pt x="2731169" y="1660358"/>
                </a:cubicBezTo>
                <a:cubicBezTo>
                  <a:pt x="2596816" y="1668379"/>
                  <a:pt x="2450431" y="1692442"/>
                  <a:pt x="2310063" y="1660358"/>
                </a:cubicBezTo>
                <a:cubicBezTo>
                  <a:pt x="2169695" y="1628274"/>
                  <a:pt x="2061410" y="1528010"/>
                  <a:pt x="1888958" y="1467852"/>
                </a:cubicBezTo>
                <a:cubicBezTo>
                  <a:pt x="1716506" y="1407694"/>
                  <a:pt x="1459832" y="1355557"/>
                  <a:pt x="1275348" y="1299410"/>
                </a:cubicBezTo>
                <a:cubicBezTo>
                  <a:pt x="1090864" y="1243263"/>
                  <a:pt x="938464" y="1136984"/>
                  <a:pt x="782054" y="1130968"/>
                </a:cubicBezTo>
                <a:cubicBezTo>
                  <a:pt x="625644" y="1124952"/>
                  <a:pt x="437148" y="1201153"/>
                  <a:pt x="336885" y="1263316"/>
                </a:cubicBezTo>
                <a:cubicBezTo>
                  <a:pt x="236622" y="1325479"/>
                  <a:pt x="236621" y="1435768"/>
                  <a:pt x="180474" y="1503947"/>
                </a:cubicBezTo>
                <a:cubicBezTo>
                  <a:pt x="124327" y="1572126"/>
                  <a:pt x="62163" y="1622257"/>
                  <a:pt x="0" y="1672389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F15337E-710F-4BCB-80FD-A366257B7926}"/>
              </a:ext>
            </a:extLst>
          </p:cNvPr>
          <p:cNvSpPr/>
          <p:nvPr/>
        </p:nvSpPr>
        <p:spPr>
          <a:xfrm>
            <a:off x="18721137" y="15544800"/>
            <a:ext cx="8277726" cy="2310063"/>
          </a:xfrm>
          <a:custGeom>
            <a:avLst/>
            <a:gdLst>
              <a:gd name="connsiteX0" fmla="*/ 0 w 8277726"/>
              <a:gd name="connsiteY0" fmla="*/ 2310063 h 2310063"/>
              <a:gd name="connsiteX1" fmla="*/ 866274 w 8277726"/>
              <a:gd name="connsiteY1" fmla="*/ 1672389 h 2310063"/>
              <a:gd name="connsiteX2" fmla="*/ 1949116 w 8277726"/>
              <a:gd name="connsiteY2" fmla="*/ 1215189 h 2310063"/>
              <a:gd name="connsiteX3" fmla="*/ 3332747 w 8277726"/>
              <a:gd name="connsiteY3" fmla="*/ 1106905 h 2310063"/>
              <a:gd name="connsiteX4" fmla="*/ 4367463 w 8277726"/>
              <a:gd name="connsiteY4" fmla="*/ 890337 h 2310063"/>
              <a:gd name="connsiteX5" fmla="*/ 5426242 w 8277726"/>
              <a:gd name="connsiteY5" fmla="*/ 866274 h 2310063"/>
              <a:gd name="connsiteX6" fmla="*/ 6340642 w 8277726"/>
              <a:gd name="connsiteY6" fmla="*/ 818147 h 2310063"/>
              <a:gd name="connsiteX7" fmla="*/ 7206916 w 8277726"/>
              <a:gd name="connsiteY7" fmla="*/ 770021 h 2310063"/>
              <a:gd name="connsiteX8" fmla="*/ 7603958 w 8277726"/>
              <a:gd name="connsiteY8" fmla="*/ 505326 h 2310063"/>
              <a:gd name="connsiteX9" fmla="*/ 8277726 w 8277726"/>
              <a:gd name="connsiteY9" fmla="*/ 0 h 23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7726" h="2310063">
                <a:moveTo>
                  <a:pt x="0" y="2310063"/>
                </a:moveTo>
                <a:cubicBezTo>
                  <a:pt x="270710" y="2082465"/>
                  <a:pt x="541421" y="1854868"/>
                  <a:pt x="866274" y="1672389"/>
                </a:cubicBezTo>
                <a:cubicBezTo>
                  <a:pt x="1191127" y="1489910"/>
                  <a:pt x="1538037" y="1309436"/>
                  <a:pt x="1949116" y="1215189"/>
                </a:cubicBezTo>
                <a:cubicBezTo>
                  <a:pt x="2360195" y="1120942"/>
                  <a:pt x="2929689" y="1161047"/>
                  <a:pt x="3332747" y="1106905"/>
                </a:cubicBezTo>
                <a:cubicBezTo>
                  <a:pt x="3735805" y="1052763"/>
                  <a:pt x="4018547" y="930442"/>
                  <a:pt x="4367463" y="890337"/>
                </a:cubicBezTo>
                <a:cubicBezTo>
                  <a:pt x="4716379" y="850232"/>
                  <a:pt x="5097379" y="878306"/>
                  <a:pt x="5426242" y="866274"/>
                </a:cubicBezTo>
                <a:cubicBezTo>
                  <a:pt x="5755105" y="854242"/>
                  <a:pt x="6340642" y="818147"/>
                  <a:pt x="6340642" y="818147"/>
                </a:cubicBezTo>
                <a:cubicBezTo>
                  <a:pt x="6637421" y="802105"/>
                  <a:pt x="6996363" y="822158"/>
                  <a:pt x="7206916" y="770021"/>
                </a:cubicBezTo>
                <a:cubicBezTo>
                  <a:pt x="7417469" y="717884"/>
                  <a:pt x="7425490" y="633663"/>
                  <a:pt x="7603958" y="505326"/>
                </a:cubicBezTo>
                <a:cubicBezTo>
                  <a:pt x="7782426" y="376989"/>
                  <a:pt x="8030076" y="188494"/>
                  <a:pt x="827772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E07CF6B-6908-44CF-9EE4-549DF66C1751}"/>
              </a:ext>
            </a:extLst>
          </p:cNvPr>
          <p:cNvSpPr/>
          <p:nvPr/>
        </p:nvSpPr>
        <p:spPr>
          <a:xfrm>
            <a:off x="14162742" y="9348537"/>
            <a:ext cx="12848153" cy="6956843"/>
          </a:xfrm>
          <a:custGeom>
            <a:avLst/>
            <a:gdLst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64111 w 12848153"/>
              <a:gd name="connsiteY26" fmla="*/ 3862137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60563 w 12848153"/>
              <a:gd name="connsiteY29" fmla="*/ 2646947 h 6956843"/>
              <a:gd name="connsiteX30" fmla="*/ 4149321 w 12848153"/>
              <a:gd name="connsiteY30" fmla="*/ 2286000 h 6956843"/>
              <a:gd name="connsiteX31" fmla="*/ 4341826 w 12848153"/>
              <a:gd name="connsiteY31" fmla="*/ 2009274 h 6956843"/>
              <a:gd name="connsiteX32" fmla="*/ 4774963 w 12848153"/>
              <a:gd name="connsiteY32" fmla="*/ 2069431 h 6956843"/>
              <a:gd name="connsiteX33" fmla="*/ 4702774 w 12848153"/>
              <a:gd name="connsiteY33" fmla="*/ 2406316 h 6956843"/>
              <a:gd name="connsiteX34" fmla="*/ 4630584 w 12848153"/>
              <a:gd name="connsiteY34" fmla="*/ 2755231 h 6956843"/>
              <a:gd name="connsiteX35" fmla="*/ 4666679 w 12848153"/>
              <a:gd name="connsiteY35" fmla="*/ 3188368 h 6956843"/>
              <a:gd name="connsiteX36" fmla="*/ 4895279 w 12848153"/>
              <a:gd name="connsiteY36" fmla="*/ 3489158 h 6956843"/>
              <a:gd name="connsiteX37" fmla="*/ 5159974 w 12848153"/>
              <a:gd name="connsiteY37" fmla="*/ 3489158 h 6956843"/>
              <a:gd name="connsiteX38" fmla="*/ 5641237 w 12848153"/>
              <a:gd name="connsiteY38" fmla="*/ 3272589 h 6956843"/>
              <a:gd name="connsiteX39" fmla="*/ 6014216 w 12848153"/>
              <a:gd name="connsiteY39" fmla="*/ 3007895 h 6956843"/>
              <a:gd name="connsiteX40" fmla="*/ 6447353 w 12848153"/>
              <a:gd name="connsiteY40" fmla="*/ 3056021 h 6956843"/>
              <a:gd name="connsiteX41" fmla="*/ 7085026 w 12848153"/>
              <a:gd name="connsiteY41" fmla="*/ 2971800 h 6956843"/>
              <a:gd name="connsiteX42" fmla="*/ 7843016 w 12848153"/>
              <a:gd name="connsiteY42" fmla="*/ 2851484 h 6956843"/>
              <a:gd name="connsiteX43" fmla="*/ 8348342 w 12848153"/>
              <a:gd name="connsiteY43" fmla="*/ 2358189 h 6956843"/>
              <a:gd name="connsiteX44" fmla="*/ 8949921 w 12848153"/>
              <a:gd name="connsiteY44" fmla="*/ 1756610 h 6956843"/>
              <a:gd name="connsiteX45" fmla="*/ 9828226 w 12848153"/>
              <a:gd name="connsiteY45" fmla="*/ 1034716 h 6956843"/>
              <a:gd name="connsiteX46" fmla="*/ 10201205 w 12848153"/>
              <a:gd name="connsiteY46" fmla="*/ 505326 h 6956843"/>
              <a:gd name="connsiteX47" fmla="*/ 10790753 w 12848153"/>
              <a:gd name="connsiteY47" fmla="*/ 228600 h 6956843"/>
              <a:gd name="connsiteX48" fmla="*/ 11596869 w 12848153"/>
              <a:gd name="connsiteY48" fmla="*/ 132347 h 6956843"/>
              <a:gd name="connsiteX49" fmla="*/ 12427047 w 12848153"/>
              <a:gd name="connsiteY49" fmla="*/ 84221 h 6956843"/>
              <a:gd name="connsiteX50" fmla="*/ 12836121 w 12848153"/>
              <a:gd name="connsiteY50" fmla="*/ 0 h 6956843"/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64111 w 12848153"/>
              <a:gd name="connsiteY26" fmla="*/ 3862137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60563 w 12848153"/>
              <a:gd name="connsiteY29" fmla="*/ 2646947 h 6956843"/>
              <a:gd name="connsiteX30" fmla="*/ 4149321 w 12848153"/>
              <a:gd name="connsiteY30" fmla="*/ 2286000 h 6956843"/>
              <a:gd name="connsiteX31" fmla="*/ 4341826 w 12848153"/>
              <a:gd name="connsiteY31" fmla="*/ 2009274 h 6956843"/>
              <a:gd name="connsiteX32" fmla="*/ 4774963 w 12848153"/>
              <a:gd name="connsiteY32" fmla="*/ 2069431 h 6956843"/>
              <a:gd name="connsiteX33" fmla="*/ 4702774 w 12848153"/>
              <a:gd name="connsiteY33" fmla="*/ 2406316 h 6956843"/>
              <a:gd name="connsiteX34" fmla="*/ 4630584 w 12848153"/>
              <a:gd name="connsiteY34" fmla="*/ 2755231 h 6956843"/>
              <a:gd name="connsiteX35" fmla="*/ 4666679 w 12848153"/>
              <a:gd name="connsiteY35" fmla="*/ 3188368 h 6956843"/>
              <a:gd name="connsiteX36" fmla="*/ 4895279 w 12848153"/>
              <a:gd name="connsiteY36" fmla="*/ 3489158 h 6956843"/>
              <a:gd name="connsiteX37" fmla="*/ 5159974 w 12848153"/>
              <a:gd name="connsiteY37" fmla="*/ 3489158 h 6956843"/>
              <a:gd name="connsiteX38" fmla="*/ 5641237 w 12848153"/>
              <a:gd name="connsiteY38" fmla="*/ 3272589 h 6956843"/>
              <a:gd name="connsiteX39" fmla="*/ 6014216 w 12848153"/>
              <a:gd name="connsiteY39" fmla="*/ 3007895 h 6956843"/>
              <a:gd name="connsiteX40" fmla="*/ 6447353 w 12848153"/>
              <a:gd name="connsiteY40" fmla="*/ 3056021 h 6956843"/>
              <a:gd name="connsiteX41" fmla="*/ 7085026 w 12848153"/>
              <a:gd name="connsiteY41" fmla="*/ 2971800 h 6956843"/>
              <a:gd name="connsiteX42" fmla="*/ 7850967 w 12848153"/>
              <a:gd name="connsiteY42" fmla="*/ 2748117 h 6956843"/>
              <a:gd name="connsiteX43" fmla="*/ 8348342 w 12848153"/>
              <a:gd name="connsiteY43" fmla="*/ 2358189 h 6956843"/>
              <a:gd name="connsiteX44" fmla="*/ 8949921 w 12848153"/>
              <a:gd name="connsiteY44" fmla="*/ 1756610 h 6956843"/>
              <a:gd name="connsiteX45" fmla="*/ 9828226 w 12848153"/>
              <a:gd name="connsiteY45" fmla="*/ 1034716 h 6956843"/>
              <a:gd name="connsiteX46" fmla="*/ 10201205 w 12848153"/>
              <a:gd name="connsiteY46" fmla="*/ 505326 h 6956843"/>
              <a:gd name="connsiteX47" fmla="*/ 10790753 w 12848153"/>
              <a:gd name="connsiteY47" fmla="*/ 228600 h 6956843"/>
              <a:gd name="connsiteX48" fmla="*/ 11596869 w 12848153"/>
              <a:gd name="connsiteY48" fmla="*/ 132347 h 6956843"/>
              <a:gd name="connsiteX49" fmla="*/ 12427047 w 12848153"/>
              <a:gd name="connsiteY49" fmla="*/ 84221 h 6956843"/>
              <a:gd name="connsiteX50" fmla="*/ 12836121 w 12848153"/>
              <a:gd name="connsiteY50" fmla="*/ 0 h 6956843"/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64111 w 12848153"/>
              <a:gd name="connsiteY26" fmla="*/ 3862137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60563 w 12848153"/>
              <a:gd name="connsiteY29" fmla="*/ 2646947 h 6956843"/>
              <a:gd name="connsiteX30" fmla="*/ 4149321 w 12848153"/>
              <a:gd name="connsiteY30" fmla="*/ 2286000 h 6956843"/>
              <a:gd name="connsiteX31" fmla="*/ 4341826 w 12848153"/>
              <a:gd name="connsiteY31" fmla="*/ 2009274 h 6956843"/>
              <a:gd name="connsiteX32" fmla="*/ 4774963 w 12848153"/>
              <a:gd name="connsiteY32" fmla="*/ 2069431 h 6956843"/>
              <a:gd name="connsiteX33" fmla="*/ 4702774 w 12848153"/>
              <a:gd name="connsiteY33" fmla="*/ 2406316 h 6956843"/>
              <a:gd name="connsiteX34" fmla="*/ 4630584 w 12848153"/>
              <a:gd name="connsiteY34" fmla="*/ 2755231 h 6956843"/>
              <a:gd name="connsiteX35" fmla="*/ 4666679 w 12848153"/>
              <a:gd name="connsiteY35" fmla="*/ 3188368 h 6956843"/>
              <a:gd name="connsiteX36" fmla="*/ 4895279 w 12848153"/>
              <a:gd name="connsiteY36" fmla="*/ 3489158 h 6956843"/>
              <a:gd name="connsiteX37" fmla="*/ 5159974 w 12848153"/>
              <a:gd name="connsiteY37" fmla="*/ 3489158 h 6956843"/>
              <a:gd name="connsiteX38" fmla="*/ 5641237 w 12848153"/>
              <a:gd name="connsiteY38" fmla="*/ 3272589 h 6956843"/>
              <a:gd name="connsiteX39" fmla="*/ 5974460 w 12848153"/>
              <a:gd name="connsiteY39" fmla="*/ 3095359 h 6956843"/>
              <a:gd name="connsiteX40" fmla="*/ 6447353 w 12848153"/>
              <a:gd name="connsiteY40" fmla="*/ 3056021 h 6956843"/>
              <a:gd name="connsiteX41" fmla="*/ 7085026 w 12848153"/>
              <a:gd name="connsiteY41" fmla="*/ 2971800 h 6956843"/>
              <a:gd name="connsiteX42" fmla="*/ 7850967 w 12848153"/>
              <a:gd name="connsiteY42" fmla="*/ 2748117 h 6956843"/>
              <a:gd name="connsiteX43" fmla="*/ 8348342 w 12848153"/>
              <a:gd name="connsiteY43" fmla="*/ 2358189 h 6956843"/>
              <a:gd name="connsiteX44" fmla="*/ 8949921 w 12848153"/>
              <a:gd name="connsiteY44" fmla="*/ 1756610 h 6956843"/>
              <a:gd name="connsiteX45" fmla="*/ 9828226 w 12848153"/>
              <a:gd name="connsiteY45" fmla="*/ 1034716 h 6956843"/>
              <a:gd name="connsiteX46" fmla="*/ 10201205 w 12848153"/>
              <a:gd name="connsiteY46" fmla="*/ 505326 h 6956843"/>
              <a:gd name="connsiteX47" fmla="*/ 10790753 w 12848153"/>
              <a:gd name="connsiteY47" fmla="*/ 228600 h 6956843"/>
              <a:gd name="connsiteX48" fmla="*/ 11596869 w 12848153"/>
              <a:gd name="connsiteY48" fmla="*/ 132347 h 6956843"/>
              <a:gd name="connsiteX49" fmla="*/ 12427047 w 12848153"/>
              <a:gd name="connsiteY49" fmla="*/ 84221 h 6956843"/>
              <a:gd name="connsiteX50" fmla="*/ 12836121 w 12848153"/>
              <a:gd name="connsiteY50" fmla="*/ 0 h 6956843"/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64111 w 12848153"/>
              <a:gd name="connsiteY26" fmla="*/ 3862137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60563 w 12848153"/>
              <a:gd name="connsiteY29" fmla="*/ 2646947 h 6956843"/>
              <a:gd name="connsiteX30" fmla="*/ 4149321 w 12848153"/>
              <a:gd name="connsiteY30" fmla="*/ 2286000 h 6956843"/>
              <a:gd name="connsiteX31" fmla="*/ 4341826 w 12848153"/>
              <a:gd name="connsiteY31" fmla="*/ 2009274 h 6956843"/>
              <a:gd name="connsiteX32" fmla="*/ 4774963 w 12848153"/>
              <a:gd name="connsiteY32" fmla="*/ 2069431 h 6956843"/>
              <a:gd name="connsiteX33" fmla="*/ 4702774 w 12848153"/>
              <a:gd name="connsiteY33" fmla="*/ 2477878 h 6956843"/>
              <a:gd name="connsiteX34" fmla="*/ 4630584 w 12848153"/>
              <a:gd name="connsiteY34" fmla="*/ 2755231 h 6956843"/>
              <a:gd name="connsiteX35" fmla="*/ 4666679 w 12848153"/>
              <a:gd name="connsiteY35" fmla="*/ 3188368 h 6956843"/>
              <a:gd name="connsiteX36" fmla="*/ 4895279 w 12848153"/>
              <a:gd name="connsiteY36" fmla="*/ 3489158 h 6956843"/>
              <a:gd name="connsiteX37" fmla="*/ 5159974 w 12848153"/>
              <a:gd name="connsiteY37" fmla="*/ 3489158 h 6956843"/>
              <a:gd name="connsiteX38" fmla="*/ 5641237 w 12848153"/>
              <a:gd name="connsiteY38" fmla="*/ 3272589 h 6956843"/>
              <a:gd name="connsiteX39" fmla="*/ 5974460 w 12848153"/>
              <a:gd name="connsiteY39" fmla="*/ 3095359 h 6956843"/>
              <a:gd name="connsiteX40" fmla="*/ 6447353 w 12848153"/>
              <a:gd name="connsiteY40" fmla="*/ 3056021 h 6956843"/>
              <a:gd name="connsiteX41" fmla="*/ 7085026 w 12848153"/>
              <a:gd name="connsiteY41" fmla="*/ 2971800 h 6956843"/>
              <a:gd name="connsiteX42" fmla="*/ 7850967 w 12848153"/>
              <a:gd name="connsiteY42" fmla="*/ 2748117 h 6956843"/>
              <a:gd name="connsiteX43" fmla="*/ 8348342 w 12848153"/>
              <a:gd name="connsiteY43" fmla="*/ 2358189 h 6956843"/>
              <a:gd name="connsiteX44" fmla="*/ 8949921 w 12848153"/>
              <a:gd name="connsiteY44" fmla="*/ 1756610 h 6956843"/>
              <a:gd name="connsiteX45" fmla="*/ 9828226 w 12848153"/>
              <a:gd name="connsiteY45" fmla="*/ 1034716 h 6956843"/>
              <a:gd name="connsiteX46" fmla="*/ 10201205 w 12848153"/>
              <a:gd name="connsiteY46" fmla="*/ 505326 h 6956843"/>
              <a:gd name="connsiteX47" fmla="*/ 10790753 w 12848153"/>
              <a:gd name="connsiteY47" fmla="*/ 228600 h 6956843"/>
              <a:gd name="connsiteX48" fmla="*/ 11596869 w 12848153"/>
              <a:gd name="connsiteY48" fmla="*/ 132347 h 6956843"/>
              <a:gd name="connsiteX49" fmla="*/ 12427047 w 12848153"/>
              <a:gd name="connsiteY49" fmla="*/ 84221 h 6956843"/>
              <a:gd name="connsiteX50" fmla="*/ 12836121 w 12848153"/>
              <a:gd name="connsiteY50" fmla="*/ 0 h 6956843"/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64111 w 12848153"/>
              <a:gd name="connsiteY26" fmla="*/ 3862137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60563 w 12848153"/>
              <a:gd name="connsiteY29" fmla="*/ 2646947 h 6956843"/>
              <a:gd name="connsiteX30" fmla="*/ 4149321 w 12848153"/>
              <a:gd name="connsiteY30" fmla="*/ 2286000 h 6956843"/>
              <a:gd name="connsiteX31" fmla="*/ 4341826 w 12848153"/>
              <a:gd name="connsiteY31" fmla="*/ 2009274 h 6956843"/>
              <a:gd name="connsiteX32" fmla="*/ 4719304 w 12848153"/>
              <a:gd name="connsiteY32" fmla="*/ 2125090 h 6956843"/>
              <a:gd name="connsiteX33" fmla="*/ 4702774 w 12848153"/>
              <a:gd name="connsiteY33" fmla="*/ 2477878 h 6956843"/>
              <a:gd name="connsiteX34" fmla="*/ 4630584 w 12848153"/>
              <a:gd name="connsiteY34" fmla="*/ 2755231 h 6956843"/>
              <a:gd name="connsiteX35" fmla="*/ 4666679 w 12848153"/>
              <a:gd name="connsiteY35" fmla="*/ 3188368 h 6956843"/>
              <a:gd name="connsiteX36" fmla="*/ 4895279 w 12848153"/>
              <a:gd name="connsiteY36" fmla="*/ 3489158 h 6956843"/>
              <a:gd name="connsiteX37" fmla="*/ 5159974 w 12848153"/>
              <a:gd name="connsiteY37" fmla="*/ 3489158 h 6956843"/>
              <a:gd name="connsiteX38" fmla="*/ 5641237 w 12848153"/>
              <a:gd name="connsiteY38" fmla="*/ 3272589 h 6956843"/>
              <a:gd name="connsiteX39" fmla="*/ 5974460 w 12848153"/>
              <a:gd name="connsiteY39" fmla="*/ 3095359 h 6956843"/>
              <a:gd name="connsiteX40" fmla="*/ 6447353 w 12848153"/>
              <a:gd name="connsiteY40" fmla="*/ 3056021 h 6956843"/>
              <a:gd name="connsiteX41" fmla="*/ 7085026 w 12848153"/>
              <a:gd name="connsiteY41" fmla="*/ 2971800 h 6956843"/>
              <a:gd name="connsiteX42" fmla="*/ 7850967 w 12848153"/>
              <a:gd name="connsiteY42" fmla="*/ 2748117 h 6956843"/>
              <a:gd name="connsiteX43" fmla="*/ 8348342 w 12848153"/>
              <a:gd name="connsiteY43" fmla="*/ 2358189 h 6956843"/>
              <a:gd name="connsiteX44" fmla="*/ 8949921 w 12848153"/>
              <a:gd name="connsiteY44" fmla="*/ 1756610 h 6956843"/>
              <a:gd name="connsiteX45" fmla="*/ 9828226 w 12848153"/>
              <a:gd name="connsiteY45" fmla="*/ 1034716 h 6956843"/>
              <a:gd name="connsiteX46" fmla="*/ 10201205 w 12848153"/>
              <a:gd name="connsiteY46" fmla="*/ 505326 h 6956843"/>
              <a:gd name="connsiteX47" fmla="*/ 10790753 w 12848153"/>
              <a:gd name="connsiteY47" fmla="*/ 228600 h 6956843"/>
              <a:gd name="connsiteX48" fmla="*/ 11596869 w 12848153"/>
              <a:gd name="connsiteY48" fmla="*/ 132347 h 6956843"/>
              <a:gd name="connsiteX49" fmla="*/ 12427047 w 12848153"/>
              <a:gd name="connsiteY49" fmla="*/ 84221 h 6956843"/>
              <a:gd name="connsiteX50" fmla="*/ 12836121 w 12848153"/>
              <a:gd name="connsiteY50" fmla="*/ 0 h 6956843"/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64111 w 12848153"/>
              <a:gd name="connsiteY26" fmla="*/ 3862137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60563 w 12848153"/>
              <a:gd name="connsiteY29" fmla="*/ 2646947 h 6956843"/>
              <a:gd name="connsiteX30" fmla="*/ 4149321 w 12848153"/>
              <a:gd name="connsiteY30" fmla="*/ 2286000 h 6956843"/>
              <a:gd name="connsiteX31" fmla="*/ 4341826 w 12848153"/>
              <a:gd name="connsiteY31" fmla="*/ 2096739 h 6956843"/>
              <a:gd name="connsiteX32" fmla="*/ 4719304 w 12848153"/>
              <a:gd name="connsiteY32" fmla="*/ 2125090 h 6956843"/>
              <a:gd name="connsiteX33" fmla="*/ 4702774 w 12848153"/>
              <a:gd name="connsiteY33" fmla="*/ 2477878 h 6956843"/>
              <a:gd name="connsiteX34" fmla="*/ 4630584 w 12848153"/>
              <a:gd name="connsiteY34" fmla="*/ 2755231 h 6956843"/>
              <a:gd name="connsiteX35" fmla="*/ 4666679 w 12848153"/>
              <a:gd name="connsiteY35" fmla="*/ 3188368 h 6956843"/>
              <a:gd name="connsiteX36" fmla="*/ 4895279 w 12848153"/>
              <a:gd name="connsiteY36" fmla="*/ 3489158 h 6956843"/>
              <a:gd name="connsiteX37" fmla="*/ 5159974 w 12848153"/>
              <a:gd name="connsiteY37" fmla="*/ 3489158 h 6956843"/>
              <a:gd name="connsiteX38" fmla="*/ 5641237 w 12848153"/>
              <a:gd name="connsiteY38" fmla="*/ 3272589 h 6956843"/>
              <a:gd name="connsiteX39" fmla="*/ 5974460 w 12848153"/>
              <a:gd name="connsiteY39" fmla="*/ 3095359 h 6956843"/>
              <a:gd name="connsiteX40" fmla="*/ 6447353 w 12848153"/>
              <a:gd name="connsiteY40" fmla="*/ 3056021 h 6956843"/>
              <a:gd name="connsiteX41" fmla="*/ 7085026 w 12848153"/>
              <a:gd name="connsiteY41" fmla="*/ 2971800 h 6956843"/>
              <a:gd name="connsiteX42" fmla="*/ 7850967 w 12848153"/>
              <a:gd name="connsiteY42" fmla="*/ 2748117 h 6956843"/>
              <a:gd name="connsiteX43" fmla="*/ 8348342 w 12848153"/>
              <a:gd name="connsiteY43" fmla="*/ 2358189 h 6956843"/>
              <a:gd name="connsiteX44" fmla="*/ 8949921 w 12848153"/>
              <a:gd name="connsiteY44" fmla="*/ 1756610 h 6956843"/>
              <a:gd name="connsiteX45" fmla="*/ 9828226 w 12848153"/>
              <a:gd name="connsiteY45" fmla="*/ 1034716 h 6956843"/>
              <a:gd name="connsiteX46" fmla="*/ 10201205 w 12848153"/>
              <a:gd name="connsiteY46" fmla="*/ 505326 h 6956843"/>
              <a:gd name="connsiteX47" fmla="*/ 10790753 w 12848153"/>
              <a:gd name="connsiteY47" fmla="*/ 228600 h 6956843"/>
              <a:gd name="connsiteX48" fmla="*/ 11596869 w 12848153"/>
              <a:gd name="connsiteY48" fmla="*/ 132347 h 6956843"/>
              <a:gd name="connsiteX49" fmla="*/ 12427047 w 12848153"/>
              <a:gd name="connsiteY49" fmla="*/ 84221 h 6956843"/>
              <a:gd name="connsiteX50" fmla="*/ 12836121 w 12848153"/>
              <a:gd name="connsiteY50" fmla="*/ 0 h 6956843"/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64111 w 12848153"/>
              <a:gd name="connsiteY26" fmla="*/ 3862137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60563 w 12848153"/>
              <a:gd name="connsiteY29" fmla="*/ 2646947 h 6956843"/>
              <a:gd name="connsiteX30" fmla="*/ 4149321 w 12848153"/>
              <a:gd name="connsiteY30" fmla="*/ 2286000 h 6956843"/>
              <a:gd name="connsiteX31" fmla="*/ 4341826 w 12848153"/>
              <a:gd name="connsiteY31" fmla="*/ 2096739 h 6956843"/>
              <a:gd name="connsiteX32" fmla="*/ 4554628 w 12848153"/>
              <a:gd name="connsiteY32" fmla="*/ 2061585 h 6956843"/>
              <a:gd name="connsiteX33" fmla="*/ 4719304 w 12848153"/>
              <a:gd name="connsiteY33" fmla="*/ 2125090 h 6956843"/>
              <a:gd name="connsiteX34" fmla="*/ 4702774 w 12848153"/>
              <a:gd name="connsiteY34" fmla="*/ 2477878 h 6956843"/>
              <a:gd name="connsiteX35" fmla="*/ 4630584 w 12848153"/>
              <a:gd name="connsiteY35" fmla="*/ 2755231 h 6956843"/>
              <a:gd name="connsiteX36" fmla="*/ 4666679 w 12848153"/>
              <a:gd name="connsiteY36" fmla="*/ 3188368 h 6956843"/>
              <a:gd name="connsiteX37" fmla="*/ 4895279 w 12848153"/>
              <a:gd name="connsiteY37" fmla="*/ 3489158 h 6956843"/>
              <a:gd name="connsiteX38" fmla="*/ 5159974 w 12848153"/>
              <a:gd name="connsiteY38" fmla="*/ 3489158 h 6956843"/>
              <a:gd name="connsiteX39" fmla="*/ 5641237 w 12848153"/>
              <a:gd name="connsiteY39" fmla="*/ 3272589 h 6956843"/>
              <a:gd name="connsiteX40" fmla="*/ 5974460 w 12848153"/>
              <a:gd name="connsiteY40" fmla="*/ 3095359 h 6956843"/>
              <a:gd name="connsiteX41" fmla="*/ 6447353 w 12848153"/>
              <a:gd name="connsiteY41" fmla="*/ 3056021 h 6956843"/>
              <a:gd name="connsiteX42" fmla="*/ 7085026 w 12848153"/>
              <a:gd name="connsiteY42" fmla="*/ 2971800 h 6956843"/>
              <a:gd name="connsiteX43" fmla="*/ 7850967 w 12848153"/>
              <a:gd name="connsiteY43" fmla="*/ 2748117 h 6956843"/>
              <a:gd name="connsiteX44" fmla="*/ 8348342 w 12848153"/>
              <a:gd name="connsiteY44" fmla="*/ 2358189 h 6956843"/>
              <a:gd name="connsiteX45" fmla="*/ 8949921 w 12848153"/>
              <a:gd name="connsiteY45" fmla="*/ 1756610 h 6956843"/>
              <a:gd name="connsiteX46" fmla="*/ 9828226 w 12848153"/>
              <a:gd name="connsiteY46" fmla="*/ 1034716 h 6956843"/>
              <a:gd name="connsiteX47" fmla="*/ 10201205 w 12848153"/>
              <a:gd name="connsiteY47" fmla="*/ 505326 h 6956843"/>
              <a:gd name="connsiteX48" fmla="*/ 10790753 w 12848153"/>
              <a:gd name="connsiteY48" fmla="*/ 228600 h 6956843"/>
              <a:gd name="connsiteX49" fmla="*/ 11596869 w 12848153"/>
              <a:gd name="connsiteY49" fmla="*/ 132347 h 6956843"/>
              <a:gd name="connsiteX50" fmla="*/ 12427047 w 12848153"/>
              <a:gd name="connsiteY50" fmla="*/ 84221 h 6956843"/>
              <a:gd name="connsiteX51" fmla="*/ 12836121 w 12848153"/>
              <a:gd name="connsiteY51" fmla="*/ 0 h 6956843"/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64111 w 12848153"/>
              <a:gd name="connsiteY26" fmla="*/ 3862137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76465 w 12848153"/>
              <a:gd name="connsiteY29" fmla="*/ 2646947 h 6956843"/>
              <a:gd name="connsiteX30" fmla="*/ 4149321 w 12848153"/>
              <a:gd name="connsiteY30" fmla="*/ 2286000 h 6956843"/>
              <a:gd name="connsiteX31" fmla="*/ 4341826 w 12848153"/>
              <a:gd name="connsiteY31" fmla="*/ 2096739 h 6956843"/>
              <a:gd name="connsiteX32" fmla="*/ 4554628 w 12848153"/>
              <a:gd name="connsiteY32" fmla="*/ 2061585 h 6956843"/>
              <a:gd name="connsiteX33" fmla="*/ 4719304 w 12848153"/>
              <a:gd name="connsiteY33" fmla="*/ 2125090 h 6956843"/>
              <a:gd name="connsiteX34" fmla="*/ 4702774 w 12848153"/>
              <a:gd name="connsiteY34" fmla="*/ 2477878 h 6956843"/>
              <a:gd name="connsiteX35" fmla="*/ 4630584 w 12848153"/>
              <a:gd name="connsiteY35" fmla="*/ 2755231 h 6956843"/>
              <a:gd name="connsiteX36" fmla="*/ 4666679 w 12848153"/>
              <a:gd name="connsiteY36" fmla="*/ 3188368 h 6956843"/>
              <a:gd name="connsiteX37" fmla="*/ 4895279 w 12848153"/>
              <a:gd name="connsiteY37" fmla="*/ 3489158 h 6956843"/>
              <a:gd name="connsiteX38" fmla="*/ 5159974 w 12848153"/>
              <a:gd name="connsiteY38" fmla="*/ 3489158 h 6956843"/>
              <a:gd name="connsiteX39" fmla="*/ 5641237 w 12848153"/>
              <a:gd name="connsiteY39" fmla="*/ 3272589 h 6956843"/>
              <a:gd name="connsiteX40" fmla="*/ 5974460 w 12848153"/>
              <a:gd name="connsiteY40" fmla="*/ 3095359 h 6956843"/>
              <a:gd name="connsiteX41" fmla="*/ 6447353 w 12848153"/>
              <a:gd name="connsiteY41" fmla="*/ 3056021 h 6956843"/>
              <a:gd name="connsiteX42" fmla="*/ 7085026 w 12848153"/>
              <a:gd name="connsiteY42" fmla="*/ 2971800 h 6956843"/>
              <a:gd name="connsiteX43" fmla="*/ 7850967 w 12848153"/>
              <a:gd name="connsiteY43" fmla="*/ 2748117 h 6956843"/>
              <a:gd name="connsiteX44" fmla="*/ 8348342 w 12848153"/>
              <a:gd name="connsiteY44" fmla="*/ 2358189 h 6956843"/>
              <a:gd name="connsiteX45" fmla="*/ 8949921 w 12848153"/>
              <a:gd name="connsiteY45" fmla="*/ 1756610 h 6956843"/>
              <a:gd name="connsiteX46" fmla="*/ 9828226 w 12848153"/>
              <a:gd name="connsiteY46" fmla="*/ 1034716 h 6956843"/>
              <a:gd name="connsiteX47" fmla="*/ 10201205 w 12848153"/>
              <a:gd name="connsiteY47" fmla="*/ 505326 h 6956843"/>
              <a:gd name="connsiteX48" fmla="*/ 10790753 w 12848153"/>
              <a:gd name="connsiteY48" fmla="*/ 228600 h 6956843"/>
              <a:gd name="connsiteX49" fmla="*/ 11596869 w 12848153"/>
              <a:gd name="connsiteY49" fmla="*/ 132347 h 6956843"/>
              <a:gd name="connsiteX50" fmla="*/ 12427047 w 12848153"/>
              <a:gd name="connsiteY50" fmla="*/ 84221 h 6956843"/>
              <a:gd name="connsiteX51" fmla="*/ 12836121 w 12848153"/>
              <a:gd name="connsiteY51" fmla="*/ 0 h 6956843"/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64111 w 12848153"/>
              <a:gd name="connsiteY26" fmla="*/ 3862137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76465 w 12848153"/>
              <a:gd name="connsiteY29" fmla="*/ 2646947 h 6956843"/>
              <a:gd name="connsiteX30" fmla="*/ 4149321 w 12848153"/>
              <a:gd name="connsiteY30" fmla="*/ 2333708 h 6956843"/>
              <a:gd name="connsiteX31" fmla="*/ 4341826 w 12848153"/>
              <a:gd name="connsiteY31" fmla="*/ 2096739 h 6956843"/>
              <a:gd name="connsiteX32" fmla="*/ 4554628 w 12848153"/>
              <a:gd name="connsiteY32" fmla="*/ 2061585 h 6956843"/>
              <a:gd name="connsiteX33" fmla="*/ 4719304 w 12848153"/>
              <a:gd name="connsiteY33" fmla="*/ 2125090 h 6956843"/>
              <a:gd name="connsiteX34" fmla="*/ 4702774 w 12848153"/>
              <a:gd name="connsiteY34" fmla="*/ 2477878 h 6956843"/>
              <a:gd name="connsiteX35" fmla="*/ 4630584 w 12848153"/>
              <a:gd name="connsiteY35" fmla="*/ 2755231 h 6956843"/>
              <a:gd name="connsiteX36" fmla="*/ 4666679 w 12848153"/>
              <a:gd name="connsiteY36" fmla="*/ 3188368 h 6956843"/>
              <a:gd name="connsiteX37" fmla="*/ 4895279 w 12848153"/>
              <a:gd name="connsiteY37" fmla="*/ 3489158 h 6956843"/>
              <a:gd name="connsiteX38" fmla="*/ 5159974 w 12848153"/>
              <a:gd name="connsiteY38" fmla="*/ 3489158 h 6956843"/>
              <a:gd name="connsiteX39" fmla="*/ 5641237 w 12848153"/>
              <a:gd name="connsiteY39" fmla="*/ 3272589 h 6956843"/>
              <a:gd name="connsiteX40" fmla="*/ 5974460 w 12848153"/>
              <a:gd name="connsiteY40" fmla="*/ 3095359 h 6956843"/>
              <a:gd name="connsiteX41" fmla="*/ 6447353 w 12848153"/>
              <a:gd name="connsiteY41" fmla="*/ 3056021 h 6956843"/>
              <a:gd name="connsiteX42" fmla="*/ 7085026 w 12848153"/>
              <a:gd name="connsiteY42" fmla="*/ 2971800 h 6956843"/>
              <a:gd name="connsiteX43" fmla="*/ 7850967 w 12848153"/>
              <a:gd name="connsiteY43" fmla="*/ 2748117 h 6956843"/>
              <a:gd name="connsiteX44" fmla="*/ 8348342 w 12848153"/>
              <a:gd name="connsiteY44" fmla="*/ 2358189 h 6956843"/>
              <a:gd name="connsiteX45" fmla="*/ 8949921 w 12848153"/>
              <a:gd name="connsiteY45" fmla="*/ 1756610 h 6956843"/>
              <a:gd name="connsiteX46" fmla="*/ 9828226 w 12848153"/>
              <a:gd name="connsiteY46" fmla="*/ 1034716 h 6956843"/>
              <a:gd name="connsiteX47" fmla="*/ 10201205 w 12848153"/>
              <a:gd name="connsiteY47" fmla="*/ 505326 h 6956843"/>
              <a:gd name="connsiteX48" fmla="*/ 10790753 w 12848153"/>
              <a:gd name="connsiteY48" fmla="*/ 228600 h 6956843"/>
              <a:gd name="connsiteX49" fmla="*/ 11596869 w 12848153"/>
              <a:gd name="connsiteY49" fmla="*/ 132347 h 6956843"/>
              <a:gd name="connsiteX50" fmla="*/ 12427047 w 12848153"/>
              <a:gd name="connsiteY50" fmla="*/ 84221 h 6956843"/>
              <a:gd name="connsiteX51" fmla="*/ 12836121 w 12848153"/>
              <a:gd name="connsiteY51" fmla="*/ 0 h 6956843"/>
              <a:gd name="connsiteX0" fmla="*/ 12848153 w 12848153"/>
              <a:gd name="connsiteY0" fmla="*/ 4415589 h 6956843"/>
              <a:gd name="connsiteX1" fmla="*/ 12511269 w 12848153"/>
              <a:gd name="connsiteY1" fmla="*/ 4644189 h 6956843"/>
              <a:gd name="connsiteX2" fmla="*/ 11933753 w 12848153"/>
              <a:gd name="connsiteY2" fmla="*/ 5342021 h 6956843"/>
              <a:gd name="connsiteX3" fmla="*/ 11043416 w 12848153"/>
              <a:gd name="connsiteY3" fmla="*/ 5690937 h 6956843"/>
              <a:gd name="connsiteX4" fmla="*/ 10501995 w 12848153"/>
              <a:gd name="connsiteY4" fmla="*/ 5907505 h 6956843"/>
              <a:gd name="connsiteX5" fmla="*/ 9864321 w 12848153"/>
              <a:gd name="connsiteY5" fmla="*/ 6063916 h 6956843"/>
              <a:gd name="connsiteX6" fmla="*/ 9491342 w 12848153"/>
              <a:gd name="connsiteY6" fmla="*/ 6244389 h 6956843"/>
              <a:gd name="connsiteX7" fmla="*/ 8853669 w 12848153"/>
              <a:gd name="connsiteY7" fmla="*/ 6340642 h 6956843"/>
              <a:gd name="connsiteX8" fmla="*/ 8167869 w 12848153"/>
              <a:gd name="connsiteY8" fmla="*/ 6316579 h 6956843"/>
              <a:gd name="connsiteX9" fmla="*/ 7566290 w 12848153"/>
              <a:gd name="connsiteY9" fmla="*/ 6448926 h 6956843"/>
              <a:gd name="connsiteX10" fmla="*/ 6940647 w 12848153"/>
              <a:gd name="connsiteY10" fmla="*/ 6617368 h 6956843"/>
              <a:gd name="connsiteX11" fmla="*/ 6411258 w 12848153"/>
              <a:gd name="connsiteY11" fmla="*/ 6605337 h 6956843"/>
              <a:gd name="connsiteX12" fmla="*/ 5725458 w 12848153"/>
              <a:gd name="connsiteY12" fmla="*/ 6581274 h 6956843"/>
              <a:gd name="connsiteX13" fmla="*/ 5027626 w 12848153"/>
              <a:gd name="connsiteY13" fmla="*/ 6605337 h 6956843"/>
              <a:gd name="connsiteX14" fmla="*/ 4173384 w 12848153"/>
              <a:gd name="connsiteY14" fmla="*/ 6773779 h 6956843"/>
              <a:gd name="connsiteX15" fmla="*/ 3740247 w 12848153"/>
              <a:gd name="connsiteY15" fmla="*/ 6954252 h 6956843"/>
              <a:gd name="connsiteX16" fmla="*/ 2934132 w 12848153"/>
              <a:gd name="connsiteY16" fmla="*/ 6870031 h 6956843"/>
              <a:gd name="connsiteX17" fmla="*/ 2549121 w 12848153"/>
              <a:gd name="connsiteY17" fmla="*/ 6725652 h 6956843"/>
              <a:gd name="connsiteX18" fmla="*/ 2115984 w 12848153"/>
              <a:gd name="connsiteY18" fmla="*/ 6352674 h 6956843"/>
              <a:gd name="connsiteX19" fmla="*/ 1538469 w 12848153"/>
              <a:gd name="connsiteY19" fmla="*/ 6087979 h 6956843"/>
              <a:gd name="connsiteX20" fmla="*/ 972984 w 12848153"/>
              <a:gd name="connsiteY20" fmla="*/ 5654842 h 6956843"/>
              <a:gd name="connsiteX21" fmla="*/ 395469 w 12848153"/>
              <a:gd name="connsiteY21" fmla="*/ 5462337 h 6956843"/>
              <a:gd name="connsiteX22" fmla="*/ 82647 w 12848153"/>
              <a:gd name="connsiteY22" fmla="*/ 5053263 h 6956843"/>
              <a:gd name="connsiteX23" fmla="*/ 10458 w 12848153"/>
              <a:gd name="connsiteY23" fmla="*/ 4656221 h 6956843"/>
              <a:gd name="connsiteX24" fmla="*/ 263121 w 12848153"/>
              <a:gd name="connsiteY24" fmla="*/ 4235116 h 6956843"/>
              <a:gd name="connsiteX25" fmla="*/ 1430184 w 12848153"/>
              <a:gd name="connsiteY25" fmla="*/ 4126831 h 6956843"/>
              <a:gd name="connsiteX26" fmla="*/ 2172062 w 12848153"/>
              <a:gd name="connsiteY26" fmla="*/ 3901893 h 6956843"/>
              <a:gd name="connsiteX27" fmla="*/ 3138669 w 12848153"/>
              <a:gd name="connsiteY27" fmla="*/ 3260558 h 6956843"/>
              <a:gd name="connsiteX28" fmla="*/ 3487584 w 12848153"/>
              <a:gd name="connsiteY28" fmla="*/ 2875547 h 6956843"/>
              <a:gd name="connsiteX29" fmla="*/ 3876465 w 12848153"/>
              <a:gd name="connsiteY29" fmla="*/ 2646947 h 6956843"/>
              <a:gd name="connsiteX30" fmla="*/ 4149321 w 12848153"/>
              <a:gd name="connsiteY30" fmla="*/ 2333708 h 6956843"/>
              <a:gd name="connsiteX31" fmla="*/ 4341826 w 12848153"/>
              <a:gd name="connsiteY31" fmla="*/ 2096739 h 6956843"/>
              <a:gd name="connsiteX32" fmla="*/ 4554628 w 12848153"/>
              <a:gd name="connsiteY32" fmla="*/ 2061585 h 6956843"/>
              <a:gd name="connsiteX33" fmla="*/ 4719304 w 12848153"/>
              <a:gd name="connsiteY33" fmla="*/ 2125090 h 6956843"/>
              <a:gd name="connsiteX34" fmla="*/ 4702774 w 12848153"/>
              <a:gd name="connsiteY34" fmla="*/ 2477878 h 6956843"/>
              <a:gd name="connsiteX35" fmla="*/ 4630584 w 12848153"/>
              <a:gd name="connsiteY35" fmla="*/ 2755231 h 6956843"/>
              <a:gd name="connsiteX36" fmla="*/ 4666679 w 12848153"/>
              <a:gd name="connsiteY36" fmla="*/ 3188368 h 6956843"/>
              <a:gd name="connsiteX37" fmla="*/ 4895279 w 12848153"/>
              <a:gd name="connsiteY37" fmla="*/ 3489158 h 6956843"/>
              <a:gd name="connsiteX38" fmla="*/ 5159974 w 12848153"/>
              <a:gd name="connsiteY38" fmla="*/ 3489158 h 6956843"/>
              <a:gd name="connsiteX39" fmla="*/ 5641237 w 12848153"/>
              <a:gd name="connsiteY39" fmla="*/ 3272589 h 6956843"/>
              <a:gd name="connsiteX40" fmla="*/ 5974460 w 12848153"/>
              <a:gd name="connsiteY40" fmla="*/ 3095359 h 6956843"/>
              <a:gd name="connsiteX41" fmla="*/ 6447353 w 12848153"/>
              <a:gd name="connsiteY41" fmla="*/ 3056021 h 6956843"/>
              <a:gd name="connsiteX42" fmla="*/ 7085026 w 12848153"/>
              <a:gd name="connsiteY42" fmla="*/ 2971800 h 6956843"/>
              <a:gd name="connsiteX43" fmla="*/ 7850967 w 12848153"/>
              <a:gd name="connsiteY43" fmla="*/ 2748117 h 6956843"/>
              <a:gd name="connsiteX44" fmla="*/ 8348342 w 12848153"/>
              <a:gd name="connsiteY44" fmla="*/ 2358189 h 6956843"/>
              <a:gd name="connsiteX45" fmla="*/ 8949921 w 12848153"/>
              <a:gd name="connsiteY45" fmla="*/ 1756610 h 6956843"/>
              <a:gd name="connsiteX46" fmla="*/ 9828226 w 12848153"/>
              <a:gd name="connsiteY46" fmla="*/ 1034716 h 6956843"/>
              <a:gd name="connsiteX47" fmla="*/ 10201205 w 12848153"/>
              <a:gd name="connsiteY47" fmla="*/ 505326 h 6956843"/>
              <a:gd name="connsiteX48" fmla="*/ 10790753 w 12848153"/>
              <a:gd name="connsiteY48" fmla="*/ 228600 h 6956843"/>
              <a:gd name="connsiteX49" fmla="*/ 11596869 w 12848153"/>
              <a:gd name="connsiteY49" fmla="*/ 132347 h 6956843"/>
              <a:gd name="connsiteX50" fmla="*/ 12427047 w 12848153"/>
              <a:gd name="connsiteY50" fmla="*/ 84221 h 6956843"/>
              <a:gd name="connsiteX51" fmla="*/ 12836121 w 12848153"/>
              <a:gd name="connsiteY51" fmla="*/ 0 h 695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848153" h="6956843">
                <a:moveTo>
                  <a:pt x="12848153" y="4415589"/>
                </a:moveTo>
                <a:cubicBezTo>
                  <a:pt x="12755911" y="4452686"/>
                  <a:pt x="12663669" y="4489784"/>
                  <a:pt x="12511269" y="4644189"/>
                </a:cubicBezTo>
                <a:cubicBezTo>
                  <a:pt x="12358869" y="4798594"/>
                  <a:pt x="12178395" y="5167563"/>
                  <a:pt x="11933753" y="5342021"/>
                </a:cubicBezTo>
                <a:cubicBezTo>
                  <a:pt x="11689111" y="5516479"/>
                  <a:pt x="11043416" y="5690937"/>
                  <a:pt x="11043416" y="5690937"/>
                </a:cubicBezTo>
                <a:cubicBezTo>
                  <a:pt x="10804790" y="5785184"/>
                  <a:pt x="10698511" y="5845342"/>
                  <a:pt x="10501995" y="5907505"/>
                </a:cubicBezTo>
                <a:cubicBezTo>
                  <a:pt x="10305479" y="5969668"/>
                  <a:pt x="10032763" y="6007769"/>
                  <a:pt x="9864321" y="6063916"/>
                </a:cubicBezTo>
                <a:cubicBezTo>
                  <a:pt x="9695879" y="6120063"/>
                  <a:pt x="9659784" y="6198268"/>
                  <a:pt x="9491342" y="6244389"/>
                </a:cubicBezTo>
                <a:cubicBezTo>
                  <a:pt x="9322900" y="6290510"/>
                  <a:pt x="9074248" y="6328610"/>
                  <a:pt x="8853669" y="6340642"/>
                </a:cubicBezTo>
                <a:cubicBezTo>
                  <a:pt x="8633090" y="6352674"/>
                  <a:pt x="8382432" y="6298532"/>
                  <a:pt x="8167869" y="6316579"/>
                </a:cubicBezTo>
                <a:cubicBezTo>
                  <a:pt x="7953306" y="6334626"/>
                  <a:pt x="7770827" y="6398795"/>
                  <a:pt x="7566290" y="6448926"/>
                </a:cubicBezTo>
                <a:cubicBezTo>
                  <a:pt x="7361753" y="6499057"/>
                  <a:pt x="7133152" y="6591300"/>
                  <a:pt x="6940647" y="6617368"/>
                </a:cubicBezTo>
                <a:cubicBezTo>
                  <a:pt x="6748142" y="6643437"/>
                  <a:pt x="6411258" y="6605337"/>
                  <a:pt x="6411258" y="6605337"/>
                </a:cubicBezTo>
                <a:cubicBezTo>
                  <a:pt x="6208727" y="6599321"/>
                  <a:pt x="5956063" y="6581274"/>
                  <a:pt x="5725458" y="6581274"/>
                </a:cubicBezTo>
                <a:cubicBezTo>
                  <a:pt x="5494853" y="6581274"/>
                  <a:pt x="5286305" y="6573253"/>
                  <a:pt x="5027626" y="6605337"/>
                </a:cubicBezTo>
                <a:cubicBezTo>
                  <a:pt x="4768947" y="6637421"/>
                  <a:pt x="4387947" y="6715627"/>
                  <a:pt x="4173384" y="6773779"/>
                </a:cubicBezTo>
                <a:cubicBezTo>
                  <a:pt x="3958821" y="6831931"/>
                  <a:pt x="3946789" y="6938210"/>
                  <a:pt x="3740247" y="6954252"/>
                </a:cubicBezTo>
                <a:cubicBezTo>
                  <a:pt x="3533705" y="6970294"/>
                  <a:pt x="3132653" y="6908131"/>
                  <a:pt x="2934132" y="6870031"/>
                </a:cubicBezTo>
                <a:cubicBezTo>
                  <a:pt x="2735611" y="6831931"/>
                  <a:pt x="2685479" y="6811878"/>
                  <a:pt x="2549121" y="6725652"/>
                </a:cubicBezTo>
                <a:cubicBezTo>
                  <a:pt x="2412763" y="6639426"/>
                  <a:pt x="2284426" y="6458953"/>
                  <a:pt x="2115984" y="6352674"/>
                </a:cubicBezTo>
                <a:cubicBezTo>
                  <a:pt x="1947542" y="6246395"/>
                  <a:pt x="1728969" y="6204284"/>
                  <a:pt x="1538469" y="6087979"/>
                </a:cubicBezTo>
                <a:cubicBezTo>
                  <a:pt x="1347969" y="5971674"/>
                  <a:pt x="1163484" y="5759116"/>
                  <a:pt x="972984" y="5654842"/>
                </a:cubicBezTo>
                <a:cubicBezTo>
                  <a:pt x="782484" y="5550568"/>
                  <a:pt x="543858" y="5562600"/>
                  <a:pt x="395469" y="5462337"/>
                </a:cubicBezTo>
                <a:cubicBezTo>
                  <a:pt x="247080" y="5362074"/>
                  <a:pt x="146815" y="5187616"/>
                  <a:pt x="82647" y="5053263"/>
                </a:cubicBezTo>
                <a:cubicBezTo>
                  <a:pt x="18479" y="4918910"/>
                  <a:pt x="-19621" y="4792579"/>
                  <a:pt x="10458" y="4656221"/>
                </a:cubicBezTo>
                <a:cubicBezTo>
                  <a:pt x="40537" y="4519863"/>
                  <a:pt x="26500" y="4323348"/>
                  <a:pt x="263121" y="4235116"/>
                </a:cubicBezTo>
                <a:cubicBezTo>
                  <a:pt x="499742" y="4146884"/>
                  <a:pt x="1112027" y="4182368"/>
                  <a:pt x="1430184" y="4126831"/>
                </a:cubicBezTo>
                <a:cubicBezTo>
                  <a:pt x="1748341" y="4071294"/>
                  <a:pt x="1887315" y="4046272"/>
                  <a:pt x="2172062" y="3901893"/>
                </a:cubicBezTo>
                <a:cubicBezTo>
                  <a:pt x="2456809" y="3757514"/>
                  <a:pt x="2919415" y="3431616"/>
                  <a:pt x="3138669" y="3260558"/>
                </a:cubicBezTo>
                <a:cubicBezTo>
                  <a:pt x="3357923" y="3089500"/>
                  <a:pt x="3364618" y="2977816"/>
                  <a:pt x="3487584" y="2875547"/>
                </a:cubicBezTo>
                <a:cubicBezTo>
                  <a:pt x="3610550" y="2773279"/>
                  <a:pt x="3766176" y="2737253"/>
                  <a:pt x="3876465" y="2646947"/>
                </a:cubicBezTo>
                <a:cubicBezTo>
                  <a:pt x="3986754" y="2556641"/>
                  <a:pt x="4071761" y="2425409"/>
                  <a:pt x="4149321" y="2333708"/>
                </a:cubicBezTo>
                <a:cubicBezTo>
                  <a:pt x="4226881" y="2242007"/>
                  <a:pt x="4274275" y="2142093"/>
                  <a:pt x="4341826" y="2096739"/>
                </a:cubicBezTo>
                <a:cubicBezTo>
                  <a:pt x="4409377" y="2051385"/>
                  <a:pt x="4491715" y="2056860"/>
                  <a:pt x="4554628" y="2061585"/>
                </a:cubicBezTo>
                <a:cubicBezTo>
                  <a:pt x="4617541" y="2066310"/>
                  <a:pt x="4694613" y="2055708"/>
                  <a:pt x="4719304" y="2125090"/>
                </a:cubicBezTo>
                <a:cubicBezTo>
                  <a:pt x="4743995" y="2194472"/>
                  <a:pt x="4717561" y="2372855"/>
                  <a:pt x="4702774" y="2477878"/>
                </a:cubicBezTo>
                <a:cubicBezTo>
                  <a:pt x="4687987" y="2582901"/>
                  <a:pt x="4636600" y="2636816"/>
                  <a:pt x="4630584" y="2755231"/>
                </a:cubicBezTo>
                <a:cubicBezTo>
                  <a:pt x="4624568" y="2873646"/>
                  <a:pt x="4622563" y="3066047"/>
                  <a:pt x="4666679" y="3188368"/>
                </a:cubicBezTo>
                <a:cubicBezTo>
                  <a:pt x="4710795" y="3310689"/>
                  <a:pt x="4813063" y="3439026"/>
                  <a:pt x="4895279" y="3489158"/>
                </a:cubicBezTo>
                <a:cubicBezTo>
                  <a:pt x="4977495" y="3539290"/>
                  <a:pt x="5035648" y="3525253"/>
                  <a:pt x="5159974" y="3489158"/>
                </a:cubicBezTo>
                <a:cubicBezTo>
                  <a:pt x="5284300" y="3453063"/>
                  <a:pt x="5505489" y="3338222"/>
                  <a:pt x="5641237" y="3272589"/>
                </a:cubicBezTo>
                <a:cubicBezTo>
                  <a:pt x="5776985" y="3206956"/>
                  <a:pt x="5840107" y="3131454"/>
                  <a:pt x="5974460" y="3095359"/>
                </a:cubicBezTo>
                <a:cubicBezTo>
                  <a:pt x="6108813" y="3059264"/>
                  <a:pt x="6262259" y="3076614"/>
                  <a:pt x="6447353" y="3056021"/>
                </a:cubicBezTo>
                <a:cubicBezTo>
                  <a:pt x="6632447" y="3035428"/>
                  <a:pt x="6851090" y="3023117"/>
                  <a:pt x="7085026" y="2971800"/>
                </a:cubicBezTo>
                <a:cubicBezTo>
                  <a:pt x="7318962" y="2920483"/>
                  <a:pt x="7640414" y="2850386"/>
                  <a:pt x="7850967" y="2748117"/>
                </a:cubicBezTo>
                <a:cubicBezTo>
                  <a:pt x="8061520" y="2645848"/>
                  <a:pt x="8165183" y="2523440"/>
                  <a:pt x="8348342" y="2358189"/>
                </a:cubicBezTo>
                <a:cubicBezTo>
                  <a:pt x="8531501" y="2192938"/>
                  <a:pt x="8703274" y="1977189"/>
                  <a:pt x="8949921" y="1756610"/>
                </a:cubicBezTo>
                <a:cubicBezTo>
                  <a:pt x="9196568" y="1536031"/>
                  <a:pt x="9619679" y="1243263"/>
                  <a:pt x="9828226" y="1034716"/>
                </a:cubicBezTo>
                <a:cubicBezTo>
                  <a:pt x="10036773" y="826169"/>
                  <a:pt x="10040784" y="639679"/>
                  <a:pt x="10201205" y="505326"/>
                </a:cubicBezTo>
                <a:cubicBezTo>
                  <a:pt x="10361626" y="370973"/>
                  <a:pt x="10558143" y="290763"/>
                  <a:pt x="10790753" y="228600"/>
                </a:cubicBezTo>
                <a:cubicBezTo>
                  <a:pt x="11023363" y="166437"/>
                  <a:pt x="11324153" y="156410"/>
                  <a:pt x="11596869" y="132347"/>
                </a:cubicBezTo>
                <a:cubicBezTo>
                  <a:pt x="11869585" y="108284"/>
                  <a:pt x="12220505" y="106279"/>
                  <a:pt x="12427047" y="84221"/>
                </a:cubicBezTo>
                <a:cubicBezTo>
                  <a:pt x="12633589" y="62163"/>
                  <a:pt x="12734855" y="31081"/>
                  <a:pt x="12836121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`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4485CC1-26D9-4CFB-B9C9-CD9294B986D6}"/>
              </a:ext>
            </a:extLst>
          </p:cNvPr>
          <p:cNvSpPr/>
          <p:nvPr/>
        </p:nvSpPr>
        <p:spPr>
          <a:xfrm>
            <a:off x="16587299" y="10837628"/>
            <a:ext cx="10391477" cy="4787758"/>
          </a:xfrm>
          <a:custGeom>
            <a:avLst/>
            <a:gdLst>
              <a:gd name="connsiteX0" fmla="*/ 10391477 w 10391477"/>
              <a:gd name="connsiteY0" fmla="*/ 0 h 4787758"/>
              <a:gd name="connsiteX1" fmla="*/ 9874642 w 10391477"/>
              <a:gd name="connsiteY1" fmla="*/ 47708 h 4787758"/>
              <a:gd name="connsiteX2" fmla="*/ 8952291 w 10391477"/>
              <a:gd name="connsiteY2" fmla="*/ 198782 h 4787758"/>
              <a:gd name="connsiteX3" fmla="*/ 8443407 w 10391477"/>
              <a:gd name="connsiteY3" fmla="*/ 469127 h 4787758"/>
              <a:gd name="connsiteX4" fmla="*/ 7187101 w 10391477"/>
              <a:gd name="connsiteY4" fmla="*/ 1232452 h 4787758"/>
              <a:gd name="connsiteX5" fmla="*/ 6487386 w 10391477"/>
              <a:gd name="connsiteY5" fmla="*/ 1630017 h 4787758"/>
              <a:gd name="connsiteX6" fmla="*/ 5692256 w 10391477"/>
              <a:gd name="connsiteY6" fmla="*/ 2059388 h 4787758"/>
              <a:gd name="connsiteX7" fmla="*/ 5080005 w 10391477"/>
              <a:gd name="connsiteY7" fmla="*/ 2369489 h 4787758"/>
              <a:gd name="connsiteX8" fmla="*/ 4507511 w 10391477"/>
              <a:gd name="connsiteY8" fmla="*/ 2496709 h 4787758"/>
              <a:gd name="connsiteX9" fmla="*/ 3974774 w 10391477"/>
              <a:gd name="connsiteY9" fmla="*/ 2472855 h 4787758"/>
              <a:gd name="connsiteX10" fmla="*/ 3489744 w 10391477"/>
              <a:gd name="connsiteY10" fmla="*/ 2488758 h 4787758"/>
              <a:gd name="connsiteX11" fmla="*/ 3306864 w 10391477"/>
              <a:gd name="connsiteY11" fmla="*/ 2552369 h 4787758"/>
              <a:gd name="connsiteX12" fmla="*/ 3060374 w 10391477"/>
              <a:gd name="connsiteY12" fmla="*/ 2806810 h 4787758"/>
              <a:gd name="connsiteX13" fmla="*/ 2750273 w 10391477"/>
              <a:gd name="connsiteY13" fmla="*/ 3037398 h 4787758"/>
              <a:gd name="connsiteX14" fmla="*/ 2193682 w 10391477"/>
              <a:gd name="connsiteY14" fmla="*/ 3093057 h 4787758"/>
              <a:gd name="connsiteX15" fmla="*/ 1843824 w 10391477"/>
              <a:gd name="connsiteY15" fmla="*/ 3021495 h 4787758"/>
              <a:gd name="connsiteX16" fmla="*/ 1525772 w 10391477"/>
              <a:gd name="connsiteY16" fmla="*/ 2870421 h 4787758"/>
              <a:gd name="connsiteX17" fmla="*/ 1295184 w 10391477"/>
              <a:gd name="connsiteY17" fmla="*/ 2854518 h 4787758"/>
              <a:gd name="connsiteX18" fmla="*/ 993035 w 10391477"/>
              <a:gd name="connsiteY18" fmla="*/ 2941982 h 4787758"/>
              <a:gd name="connsiteX19" fmla="*/ 643178 w 10391477"/>
              <a:gd name="connsiteY19" fmla="*/ 2934031 h 4787758"/>
              <a:gd name="connsiteX20" fmla="*/ 412590 w 10391477"/>
              <a:gd name="connsiteY20" fmla="*/ 2926080 h 4787758"/>
              <a:gd name="connsiteX21" fmla="*/ 126343 w 10391477"/>
              <a:gd name="connsiteY21" fmla="*/ 3101009 h 4787758"/>
              <a:gd name="connsiteX22" fmla="*/ 7073 w 10391477"/>
              <a:gd name="connsiteY22" fmla="*/ 3482671 h 4787758"/>
              <a:gd name="connsiteX23" fmla="*/ 46830 w 10391477"/>
              <a:gd name="connsiteY23" fmla="*/ 3816626 h 4787758"/>
              <a:gd name="connsiteX24" fmla="*/ 317174 w 10391477"/>
              <a:gd name="connsiteY24" fmla="*/ 4182386 h 4787758"/>
              <a:gd name="connsiteX25" fmla="*/ 476200 w 10391477"/>
              <a:gd name="connsiteY25" fmla="*/ 4436828 h 4787758"/>
              <a:gd name="connsiteX26" fmla="*/ 1016889 w 10391477"/>
              <a:gd name="connsiteY26" fmla="*/ 4643562 h 4787758"/>
              <a:gd name="connsiteX27" fmla="*/ 1493967 w 10391477"/>
              <a:gd name="connsiteY27" fmla="*/ 4508389 h 4787758"/>
              <a:gd name="connsiteX28" fmla="*/ 1955143 w 10391477"/>
              <a:gd name="connsiteY28" fmla="*/ 4428876 h 4787758"/>
              <a:gd name="connsiteX29" fmla="*/ 2980861 w 10391477"/>
              <a:gd name="connsiteY29" fmla="*/ 4627659 h 4787758"/>
              <a:gd name="connsiteX30" fmla="*/ 4420047 w 10391477"/>
              <a:gd name="connsiteY30" fmla="*/ 4786685 h 4787758"/>
              <a:gd name="connsiteX31" fmla="*/ 5358301 w 10391477"/>
              <a:gd name="connsiteY31" fmla="*/ 4548146 h 4787758"/>
              <a:gd name="connsiteX32" fmla="*/ 6026211 w 10391477"/>
              <a:gd name="connsiteY32" fmla="*/ 4412974 h 4787758"/>
              <a:gd name="connsiteX33" fmla="*/ 6845195 w 10391477"/>
              <a:gd name="connsiteY33" fmla="*/ 4405022 h 4787758"/>
              <a:gd name="connsiteX34" fmla="*/ 7298419 w 10391477"/>
              <a:gd name="connsiteY34" fmla="*/ 4245996 h 4787758"/>
              <a:gd name="connsiteX35" fmla="*/ 7878864 w 10391477"/>
              <a:gd name="connsiteY35" fmla="*/ 3904090 h 4787758"/>
              <a:gd name="connsiteX36" fmla="*/ 8801216 w 10391477"/>
              <a:gd name="connsiteY36" fmla="*/ 3578087 h 4787758"/>
              <a:gd name="connsiteX37" fmla="*/ 9524784 w 10391477"/>
              <a:gd name="connsiteY37" fmla="*/ 3140765 h 4787758"/>
              <a:gd name="connsiteX38" fmla="*/ 9978009 w 10391477"/>
              <a:gd name="connsiteY38" fmla="*/ 2782956 h 4787758"/>
              <a:gd name="connsiteX39" fmla="*/ 10391477 w 10391477"/>
              <a:gd name="connsiteY39" fmla="*/ 2305878 h 478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91477" h="4787758">
                <a:moveTo>
                  <a:pt x="10391477" y="0"/>
                </a:moveTo>
                <a:cubicBezTo>
                  <a:pt x="10252991" y="7289"/>
                  <a:pt x="10114506" y="14578"/>
                  <a:pt x="9874642" y="47708"/>
                </a:cubicBezTo>
                <a:cubicBezTo>
                  <a:pt x="9634778" y="80838"/>
                  <a:pt x="9190830" y="128546"/>
                  <a:pt x="8952291" y="198782"/>
                </a:cubicBezTo>
                <a:cubicBezTo>
                  <a:pt x="8713752" y="269019"/>
                  <a:pt x="8737605" y="296849"/>
                  <a:pt x="8443407" y="469127"/>
                </a:cubicBezTo>
                <a:cubicBezTo>
                  <a:pt x="8149209" y="641405"/>
                  <a:pt x="7513104" y="1038970"/>
                  <a:pt x="7187101" y="1232452"/>
                </a:cubicBezTo>
                <a:cubicBezTo>
                  <a:pt x="6861098" y="1425934"/>
                  <a:pt x="6736527" y="1492194"/>
                  <a:pt x="6487386" y="1630017"/>
                </a:cubicBezTo>
                <a:cubicBezTo>
                  <a:pt x="6238245" y="1767840"/>
                  <a:pt x="5926819" y="1936143"/>
                  <a:pt x="5692256" y="2059388"/>
                </a:cubicBezTo>
                <a:cubicBezTo>
                  <a:pt x="5457693" y="2182633"/>
                  <a:pt x="5277462" y="2296602"/>
                  <a:pt x="5080005" y="2369489"/>
                </a:cubicBezTo>
                <a:cubicBezTo>
                  <a:pt x="4882548" y="2442376"/>
                  <a:pt x="4691716" y="2479481"/>
                  <a:pt x="4507511" y="2496709"/>
                </a:cubicBezTo>
                <a:cubicBezTo>
                  <a:pt x="4323306" y="2513937"/>
                  <a:pt x="4144402" y="2474180"/>
                  <a:pt x="3974774" y="2472855"/>
                </a:cubicBezTo>
                <a:cubicBezTo>
                  <a:pt x="3805146" y="2471530"/>
                  <a:pt x="3601062" y="2475506"/>
                  <a:pt x="3489744" y="2488758"/>
                </a:cubicBezTo>
                <a:cubicBezTo>
                  <a:pt x="3378426" y="2502010"/>
                  <a:pt x="3378426" y="2499360"/>
                  <a:pt x="3306864" y="2552369"/>
                </a:cubicBezTo>
                <a:cubicBezTo>
                  <a:pt x="3235302" y="2605378"/>
                  <a:pt x="3153139" y="2725972"/>
                  <a:pt x="3060374" y="2806810"/>
                </a:cubicBezTo>
                <a:cubicBezTo>
                  <a:pt x="2967609" y="2887648"/>
                  <a:pt x="2894722" y="2989690"/>
                  <a:pt x="2750273" y="3037398"/>
                </a:cubicBezTo>
                <a:cubicBezTo>
                  <a:pt x="2605824" y="3085106"/>
                  <a:pt x="2344757" y="3095707"/>
                  <a:pt x="2193682" y="3093057"/>
                </a:cubicBezTo>
                <a:cubicBezTo>
                  <a:pt x="2042607" y="3090407"/>
                  <a:pt x="1955142" y="3058601"/>
                  <a:pt x="1843824" y="3021495"/>
                </a:cubicBezTo>
                <a:cubicBezTo>
                  <a:pt x="1732506" y="2984389"/>
                  <a:pt x="1617212" y="2898251"/>
                  <a:pt x="1525772" y="2870421"/>
                </a:cubicBezTo>
                <a:cubicBezTo>
                  <a:pt x="1434332" y="2842591"/>
                  <a:pt x="1383973" y="2842591"/>
                  <a:pt x="1295184" y="2854518"/>
                </a:cubicBezTo>
                <a:cubicBezTo>
                  <a:pt x="1206395" y="2866445"/>
                  <a:pt x="1101703" y="2928730"/>
                  <a:pt x="993035" y="2941982"/>
                </a:cubicBezTo>
                <a:cubicBezTo>
                  <a:pt x="884367" y="2955234"/>
                  <a:pt x="643178" y="2934031"/>
                  <a:pt x="643178" y="2934031"/>
                </a:cubicBezTo>
                <a:cubicBezTo>
                  <a:pt x="546437" y="2931381"/>
                  <a:pt x="498729" y="2898250"/>
                  <a:pt x="412590" y="2926080"/>
                </a:cubicBezTo>
                <a:cubicBezTo>
                  <a:pt x="326451" y="2953910"/>
                  <a:pt x="193929" y="3008244"/>
                  <a:pt x="126343" y="3101009"/>
                </a:cubicBezTo>
                <a:cubicBezTo>
                  <a:pt x="58757" y="3193774"/>
                  <a:pt x="20325" y="3363402"/>
                  <a:pt x="7073" y="3482671"/>
                </a:cubicBezTo>
                <a:cubicBezTo>
                  <a:pt x="-6179" y="3601941"/>
                  <a:pt x="-4854" y="3700007"/>
                  <a:pt x="46830" y="3816626"/>
                </a:cubicBezTo>
                <a:cubicBezTo>
                  <a:pt x="98514" y="3933245"/>
                  <a:pt x="245612" y="4079019"/>
                  <a:pt x="317174" y="4182386"/>
                </a:cubicBezTo>
                <a:cubicBezTo>
                  <a:pt x="388736" y="4285753"/>
                  <a:pt x="359581" y="4359965"/>
                  <a:pt x="476200" y="4436828"/>
                </a:cubicBezTo>
                <a:cubicBezTo>
                  <a:pt x="592819" y="4513691"/>
                  <a:pt x="847261" y="4631635"/>
                  <a:pt x="1016889" y="4643562"/>
                </a:cubicBezTo>
                <a:cubicBezTo>
                  <a:pt x="1186517" y="4655489"/>
                  <a:pt x="1337591" y="4544170"/>
                  <a:pt x="1493967" y="4508389"/>
                </a:cubicBezTo>
                <a:cubicBezTo>
                  <a:pt x="1650343" y="4472608"/>
                  <a:pt x="1707327" y="4408998"/>
                  <a:pt x="1955143" y="4428876"/>
                </a:cubicBezTo>
                <a:cubicBezTo>
                  <a:pt x="2202959" y="4448754"/>
                  <a:pt x="2570044" y="4568024"/>
                  <a:pt x="2980861" y="4627659"/>
                </a:cubicBezTo>
                <a:cubicBezTo>
                  <a:pt x="3391678" y="4687294"/>
                  <a:pt x="4023807" y="4799937"/>
                  <a:pt x="4420047" y="4786685"/>
                </a:cubicBezTo>
                <a:cubicBezTo>
                  <a:pt x="4816287" y="4773433"/>
                  <a:pt x="5090607" y="4610431"/>
                  <a:pt x="5358301" y="4548146"/>
                </a:cubicBezTo>
                <a:cubicBezTo>
                  <a:pt x="5625995" y="4485861"/>
                  <a:pt x="5778395" y="4436828"/>
                  <a:pt x="6026211" y="4412974"/>
                </a:cubicBezTo>
                <a:cubicBezTo>
                  <a:pt x="6274027" y="4389120"/>
                  <a:pt x="6633160" y="4432852"/>
                  <a:pt x="6845195" y="4405022"/>
                </a:cubicBezTo>
                <a:cubicBezTo>
                  <a:pt x="7057230" y="4377192"/>
                  <a:pt x="7126141" y="4329485"/>
                  <a:pt x="7298419" y="4245996"/>
                </a:cubicBezTo>
                <a:cubicBezTo>
                  <a:pt x="7470697" y="4162507"/>
                  <a:pt x="7628398" y="4015408"/>
                  <a:pt x="7878864" y="3904090"/>
                </a:cubicBezTo>
                <a:cubicBezTo>
                  <a:pt x="8129330" y="3792772"/>
                  <a:pt x="8526896" y="3705308"/>
                  <a:pt x="8801216" y="3578087"/>
                </a:cubicBezTo>
                <a:cubicBezTo>
                  <a:pt x="9075536" y="3450866"/>
                  <a:pt x="9328652" y="3273287"/>
                  <a:pt x="9524784" y="3140765"/>
                </a:cubicBezTo>
                <a:cubicBezTo>
                  <a:pt x="9720916" y="3008243"/>
                  <a:pt x="9833560" y="2922104"/>
                  <a:pt x="9978009" y="2782956"/>
                </a:cubicBezTo>
                <a:cubicBezTo>
                  <a:pt x="10122458" y="2643808"/>
                  <a:pt x="10256967" y="2474843"/>
                  <a:pt x="10391477" y="2305878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F8ED30F-F853-4A2E-954A-B7CCB073D39D}"/>
              </a:ext>
            </a:extLst>
          </p:cNvPr>
          <p:cNvSpPr/>
          <p:nvPr/>
        </p:nvSpPr>
        <p:spPr>
          <a:xfrm>
            <a:off x="19659600" y="6017135"/>
            <a:ext cx="7296150" cy="5068734"/>
          </a:xfrm>
          <a:custGeom>
            <a:avLst/>
            <a:gdLst>
              <a:gd name="connsiteX0" fmla="*/ 7296150 w 7296150"/>
              <a:gd name="connsiteY0" fmla="*/ 59815 h 5068734"/>
              <a:gd name="connsiteX1" fmla="*/ 7029450 w 7296150"/>
              <a:gd name="connsiteY1" fmla="*/ 2665 h 5068734"/>
              <a:gd name="connsiteX2" fmla="*/ 6705600 w 7296150"/>
              <a:gd name="connsiteY2" fmla="*/ 136015 h 5068734"/>
              <a:gd name="connsiteX3" fmla="*/ 6362700 w 7296150"/>
              <a:gd name="connsiteY3" fmla="*/ 478915 h 5068734"/>
              <a:gd name="connsiteX4" fmla="*/ 6286500 w 7296150"/>
              <a:gd name="connsiteY4" fmla="*/ 955165 h 5068734"/>
              <a:gd name="connsiteX5" fmla="*/ 6248400 w 7296150"/>
              <a:gd name="connsiteY5" fmla="*/ 1279015 h 5068734"/>
              <a:gd name="connsiteX6" fmla="*/ 6267450 w 7296150"/>
              <a:gd name="connsiteY6" fmla="*/ 1564765 h 5068734"/>
              <a:gd name="connsiteX7" fmla="*/ 6229350 w 7296150"/>
              <a:gd name="connsiteY7" fmla="*/ 1793365 h 5068734"/>
              <a:gd name="connsiteX8" fmla="*/ 6019800 w 7296150"/>
              <a:gd name="connsiteY8" fmla="*/ 1793365 h 5068734"/>
              <a:gd name="connsiteX9" fmla="*/ 5867400 w 7296150"/>
              <a:gd name="connsiteY9" fmla="*/ 1317115 h 5068734"/>
              <a:gd name="connsiteX10" fmla="*/ 5715000 w 7296150"/>
              <a:gd name="connsiteY10" fmla="*/ 917065 h 5068734"/>
              <a:gd name="connsiteX11" fmla="*/ 5524500 w 7296150"/>
              <a:gd name="connsiteY11" fmla="*/ 517015 h 5068734"/>
              <a:gd name="connsiteX12" fmla="*/ 5143500 w 7296150"/>
              <a:gd name="connsiteY12" fmla="*/ 250315 h 5068734"/>
              <a:gd name="connsiteX13" fmla="*/ 4705350 w 7296150"/>
              <a:gd name="connsiteY13" fmla="*/ 402715 h 5068734"/>
              <a:gd name="connsiteX14" fmla="*/ 4457700 w 7296150"/>
              <a:gd name="connsiteY14" fmla="*/ 650365 h 5068734"/>
              <a:gd name="connsiteX15" fmla="*/ 4305300 w 7296150"/>
              <a:gd name="connsiteY15" fmla="*/ 878965 h 5068734"/>
              <a:gd name="connsiteX16" fmla="*/ 4210050 w 7296150"/>
              <a:gd name="connsiteY16" fmla="*/ 917065 h 5068734"/>
              <a:gd name="connsiteX17" fmla="*/ 4095750 w 7296150"/>
              <a:gd name="connsiteY17" fmla="*/ 764665 h 5068734"/>
              <a:gd name="connsiteX18" fmla="*/ 3981450 w 7296150"/>
              <a:gd name="connsiteY18" fmla="*/ 669415 h 5068734"/>
              <a:gd name="connsiteX19" fmla="*/ 3752850 w 7296150"/>
              <a:gd name="connsiteY19" fmla="*/ 745615 h 5068734"/>
              <a:gd name="connsiteX20" fmla="*/ 3505200 w 7296150"/>
              <a:gd name="connsiteY20" fmla="*/ 898015 h 5068734"/>
              <a:gd name="connsiteX21" fmla="*/ 3543300 w 7296150"/>
              <a:gd name="connsiteY21" fmla="*/ 1259965 h 5068734"/>
              <a:gd name="connsiteX22" fmla="*/ 3581400 w 7296150"/>
              <a:gd name="connsiteY22" fmla="*/ 1355215 h 5068734"/>
              <a:gd name="connsiteX23" fmla="*/ 3448050 w 7296150"/>
              <a:gd name="connsiteY23" fmla="*/ 1507615 h 5068734"/>
              <a:gd name="connsiteX24" fmla="*/ 3276600 w 7296150"/>
              <a:gd name="connsiteY24" fmla="*/ 1507615 h 5068734"/>
              <a:gd name="connsiteX25" fmla="*/ 3048000 w 7296150"/>
              <a:gd name="connsiteY25" fmla="*/ 1279015 h 5068734"/>
              <a:gd name="connsiteX26" fmla="*/ 2819400 w 7296150"/>
              <a:gd name="connsiteY26" fmla="*/ 1259965 h 5068734"/>
              <a:gd name="connsiteX27" fmla="*/ 2762250 w 7296150"/>
              <a:gd name="connsiteY27" fmla="*/ 1469515 h 5068734"/>
              <a:gd name="connsiteX28" fmla="*/ 2686050 w 7296150"/>
              <a:gd name="connsiteY28" fmla="*/ 1621915 h 5068734"/>
              <a:gd name="connsiteX29" fmla="*/ 2514600 w 7296150"/>
              <a:gd name="connsiteY29" fmla="*/ 1545715 h 5068734"/>
              <a:gd name="connsiteX30" fmla="*/ 2381250 w 7296150"/>
              <a:gd name="connsiteY30" fmla="*/ 1336165 h 5068734"/>
              <a:gd name="connsiteX31" fmla="*/ 2038350 w 7296150"/>
              <a:gd name="connsiteY31" fmla="*/ 1126615 h 5068734"/>
              <a:gd name="connsiteX32" fmla="*/ 1752600 w 7296150"/>
              <a:gd name="connsiteY32" fmla="*/ 1317115 h 5068734"/>
              <a:gd name="connsiteX33" fmla="*/ 1619250 w 7296150"/>
              <a:gd name="connsiteY33" fmla="*/ 1564765 h 5068734"/>
              <a:gd name="connsiteX34" fmla="*/ 1543050 w 7296150"/>
              <a:gd name="connsiteY34" fmla="*/ 1640965 h 5068734"/>
              <a:gd name="connsiteX35" fmla="*/ 1409700 w 7296150"/>
              <a:gd name="connsiteY35" fmla="*/ 1640965 h 5068734"/>
              <a:gd name="connsiteX36" fmla="*/ 1276350 w 7296150"/>
              <a:gd name="connsiteY36" fmla="*/ 1850515 h 5068734"/>
              <a:gd name="connsiteX37" fmla="*/ 1143000 w 7296150"/>
              <a:gd name="connsiteY37" fmla="*/ 1964815 h 5068734"/>
              <a:gd name="connsiteX38" fmla="*/ 762000 w 7296150"/>
              <a:gd name="connsiteY38" fmla="*/ 2136265 h 5068734"/>
              <a:gd name="connsiteX39" fmla="*/ 609600 w 7296150"/>
              <a:gd name="connsiteY39" fmla="*/ 2193415 h 5068734"/>
              <a:gd name="connsiteX40" fmla="*/ 514350 w 7296150"/>
              <a:gd name="connsiteY40" fmla="*/ 2536315 h 5068734"/>
              <a:gd name="connsiteX41" fmla="*/ 647700 w 7296150"/>
              <a:gd name="connsiteY41" fmla="*/ 2860165 h 5068734"/>
              <a:gd name="connsiteX42" fmla="*/ 952500 w 7296150"/>
              <a:gd name="connsiteY42" fmla="*/ 3279265 h 5068734"/>
              <a:gd name="connsiteX43" fmla="*/ 1371600 w 7296150"/>
              <a:gd name="connsiteY43" fmla="*/ 3545965 h 5068734"/>
              <a:gd name="connsiteX44" fmla="*/ 2000250 w 7296150"/>
              <a:gd name="connsiteY44" fmla="*/ 3869815 h 5068734"/>
              <a:gd name="connsiteX45" fmla="*/ 2209800 w 7296150"/>
              <a:gd name="connsiteY45" fmla="*/ 4117465 h 5068734"/>
              <a:gd name="connsiteX46" fmla="*/ 2114550 w 7296150"/>
              <a:gd name="connsiteY46" fmla="*/ 4250815 h 5068734"/>
              <a:gd name="connsiteX47" fmla="*/ 1733550 w 7296150"/>
              <a:gd name="connsiteY47" fmla="*/ 4479415 h 5068734"/>
              <a:gd name="connsiteX48" fmla="*/ 1447800 w 7296150"/>
              <a:gd name="connsiteY48" fmla="*/ 4746115 h 5068734"/>
              <a:gd name="connsiteX49" fmla="*/ 1333500 w 7296150"/>
              <a:gd name="connsiteY49" fmla="*/ 4955665 h 5068734"/>
              <a:gd name="connsiteX50" fmla="*/ 1295400 w 7296150"/>
              <a:gd name="connsiteY50" fmla="*/ 5031865 h 5068734"/>
              <a:gd name="connsiteX51" fmla="*/ 1009650 w 7296150"/>
              <a:gd name="connsiteY51" fmla="*/ 5031865 h 5068734"/>
              <a:gd name="connsiteX52" fmla="*/ 914400 w 7296150"/>
              <a:gd name="connsiteY52" fmla="*/ 4574665 h 5068734"/>
              <a:gd name="connsiteX53" fmla="*/ 685800 w 7296150"/>
              <a:gd name="connsiteY53" fmla="*/ 4479415 h 5068734"/>
              <a:gd name="connsiteX54" fmla="*/ 457200 w 7296150"/>
              <a:gd name="connsiteY54" fmla="*/ 4574665 h 5068734"/>
              <a:gd name="connsiteX55" fmla="*/ 133350 w 7296150"/>
              <a:gd name="connsiteY55" fmla="*/ 4708015 h 5068734"/>
              <a:gd name="connsiteX56" fmla="*/ 0 w 7296150"/>
              <a:gd name="connsiteY56" fmla="*/ 4955665 h 5068734"/>
              <a:gd name="connsiteX0" fmla="*/ 7296150 w 7296150"/>
              <a:gd name="connsiteY0" fmla="*/ 59815 h 5068734"/>
              <a:gd name="connsiteX1" fmla="*/ 7029450 w 7296150"/>
              <a:gd name="connsiteY1" fmla="*/ 2665 h 5068734"/>
              <a:gd name="connsiteX2" fmla="*/ 6705600 w 7296150"/>
              <a:gd name="connsiteY2" fmla="*/ 136015 h 5068734"/>
              <a:gd name="connsiteX3" fmla="*/ 6362700 w 7296150"/>
              <a:gd name="connsiteY3" fmla="*/ 478915 h 5068734"/>
              <a:gd name="connsiteX4" fmla="*/ 6286500 w 7296150"/>
              <a:gd name="connsiteY4" fmla="*/ 955165 h 5068734"/>
              <a:gd name="connsiteX5" fmla="*/ 6248400 w 7296150"/>
              <a:gd name="connsiteY5" fmla="*/ 1279015 h 5068734"/>
              <a:gd name="connsiteX6" fmla="*/ 6267450 w 7296150"/>
              <a:gd name="connsiteY6" fmla="*/ 1564765 h 5068734"/>
              <a:gd name="connsiteX7" fmla="*/ 6229350 w 7296150"/>
              <a:gd name="connsiteY7" fmla="*/ 1793365 h 5068734"/>
              <a:gd name="connsiteX8" fmla="*/ 6019800 w 7296150"/>
              <a:gd name="connsiteY8" fmla="*/ 1793365 h 5068734"/>
              <a:gd name="connsiteX9" fmla="*/ 5867400 w 7296150"/>
              <a:gd name="connsiteY9" fmla="*/ 1317115 h 5068734"/>
              <a:gd name="connsiteX10" fmla="*/ 5715000 w 7296150"/>
              <a:gd name="connsiteY10" fmla="*/ 917065 h 5068734"/>
              <a:gd name="connsiteX11" fmla="*/ 5524500 w 7296150"/>
              <a:gd name="connsiteY11" fmla="*/ 517015 h 5068734"/>
              <a:gd name="connsiteX12" fmla="*/ 5143500 w 7296150"/>
              <a:gd name="connsiteY12" fmla="*/ 250315 h 5068734"/>
              <a:gd name="connsiteX13" fmla="*/ 4705350 w 7296150"/>
              <a:gd name="connsiteY13" fmla="*/ 402715 h 5068734"/>
              <a:gd name="connsiteX14" fmla="*/ 4457700 w 7296150"/>
              <a:gd name="connsiteY14" fmla="*/ 650365 h 5068734"/>
              <a:gd name="connsiteX15" fmla="*/ 4305300 w 7296150"/>
              <a:gd name="connsiteY15" fmla="*/ 878965 h 5068734"/>
              <a:gd name="connsiteX16" fmla="*/ 4210050 w 7296150"/>
              <a:gd name="connsiteY16" fmla="*/ 917065 h 5068734"/>
              <a:gd name="connsiteX17" fmla="*/ 4095750 w 7296150"/>
              <a:gd name="connsiteY17" fmla="*/ 764665 h 5068734"/>
              <a:gd name="connsiteX18" fmla="*/ 3981450 w 7296150"/>
              <a:gd name="connsiteY18" fmla="*/ 669415 h 5068734"/>
              <a:gd name="connsiteX19" fmla="*/ 3752850 w 7296150"/>
              <a:gd name="connsiteY19" fmla="*/ 745615 h 5068734"/>
              <a:gd name="connsiteX20" fmla="*/ 3505200 w 7296150"/>
              <a:gd name="connsiteY20" fmla="*/ 898015 h 5068734"/>
              <a:gd name="connsiteX21" fmla="*/ 3543300 w 7296150"/>
              <a:gd name="connsiteY21" fmla="*/ 1259965 h 5068734"/>
              <a:gd name="connsiteX22" fmla="*/ 3581400 w 7296150"/>
              <a:gd name="connsiteY22" fmla="*/ 1355215 h 5068734"/>
              <a:gd name="connsiteX23" fmla="*/ 3448050 w 7296150"/>
              <a:gd name="connsiteY23" fmla="*/ 1507615 h 5068734"/>
              <a:gd name="connsiteX24" fmla="*/ 3276600 w 7296150"/>
              <a:gd name="connsiteY24" fmla="*/ 1507615 h 5068734"/>
              <a:gd name="connsiteX25" fmla="*/ 3048000 w 7296150"/>
              <a:gd name="connsiteY25" fmla="*/ 1279015 h 5068734"/>
              <a:gd name="connsiteX26" fmla="*/ 2819400 w 7296150"/>
              <a:gd name="connsiteY26" fmla="*/ 1259965 h 5068734"/>
              <a:gd name="connsiteX27" fmla="*/ 2762250 w 7296150"/>
              <a:gd name="connsiteY27" fmla="*/ 1469515 h 5068734"/>
              <a:gd name="connsiteX28" fmla="*/ 2686050 w 7296150"/>
              <a:gd name="connsiteY28" fmla="*/ 1621915 h 5068734"/>
              <a:gd name="connsiteX29" fmla="*/ 2514600 w 7296150"/>
              <a:gd name="connsiteY29" fmla="*/ 1545715 h 5068734"/>
              <a:gd name="connsiteX30" fmla="*/ 2381250 w 7296150"/>
              <a:gd name="connsiteY30" fmla="*/ 1336165 h 5068734"/>
              <a:gd name="connsiteX31" fmla="*/ 2038350 w 7296150"/>
              <a:gd name="connsiteY31" fmla="*/ 1126615 h 5068734"/>
              <a:gd name="connsiteX32" fmla="*/ 1752600 w 7296150"/>
              <a:gd name="connsiteY32" fmla="*/ 1317115 h 5068734"/>
              <a:gd name="connsiteX33" fmla="*/ 1619250 w 7296150"/>
              <a:gd name="connsiteY33" fmla="*/ 1564765 h 5068734"/>
              <a:gd name="connsiteX34" fmla="*/ 1543050 w 7296150"/>
              <a:gd name="connsiteY34" fmla="*/ 1640965 h 5068734"/>
              <a:gd name="connsiteX35" fmla="*/ 1409700 w 7296150"/>
              <a:gd name="connsiteY35" fmla="*/ 1640965 h 5068734"/>
              <a:gd name="connsiteX36" fmla="*/ 1276350 w 7296150"/>
              <a:gd name="connsiteY36" fmla="*/ 1850515 h 5068734"/>
              <a:gd name="connsiteX37" fmla="*/ 1143000 w 7296150"/>
              <a:gd name="connsiteY37" fmla="*/ 1964815 h 5068734"/>
              <a:gd name="connsiteX38" fmla="*/ 762000 w 7296150"/>
              <a:gd name="connsiteY38" fmla="*/ 2136265 h 5068734"/>
              <a:gd name="connsiteX39" fmla="*/ 609600 w 7296150"/>
              <a:gd name="connsiteY39" fmla="*/ 2193415 h 5068734"/>
              <a:gd name="connsiteX40" fmla="*/ 514350 w 7296150"/>
              <a:gd name="connsiteY40" fmla="*/ 2536315 h 5068734"/>
              <a:gd name="connsiteX41" fmla="*/ 647700 w 7296150"/>
              <a:gd name="connsiteY41" fmla="*/ 2860165 h 5068734"/>
              <a:gd name="connsiteX42" fmla="*/ 952500 w 7296150"/>
              <a:gd name="connsiteY42" fmla="*/ 3279265 h 5068734"/>
              <a:gd name="connsiteX43" fmla="*/ 1335205 w 7296150"/>
              <a:gd name="connsiteY43" fmla="*/ 3627851 h 5068734"/>
              <a:gd name="connsiteX44" fmla="*/ 2000250 w 7296150"/>
              <a:gd name="connsiteY44" fmla="*/ 3869815 h 5068734"/>
              <a:gd name="connsiteX45" fmla="*/ 2209800 w 7296150"/>
              <a:gd name="connsiteY45" fmla="*/ 4117465 h 5068734"/>
              <a:gd name="connsiteX46" fmla="*/ 2114550 w 7296150"/>
              <a:gd name="connsiteY46" fmla="*/ 4250815 h 5068734"/>
              <a:gd name="connsiteX47" fmla="*/ 1733550 w 7296150"/>
              <a:gd name="connsiteY47" fmla="*/ 4479415 h 5068734"/>
              <a:gd name="connsiteX48" fmla="*/ 1447800 w 7296150"/>
              <a:gd name="connsiteY48" fmla="*/ 4746115 h 5068734"/>
              <a:gd name="connsiteX49" fmla="*/ 1333500 w 7296150"/>
              <a:gd name="connsiteY49" fmla="*/ 4955665 h 5068734"/>
              <a:gd name="connsiteX50" fmla="*/ 1295400 w 7296150"/>
              <a:gd name="connsiteY50" fmla="*/ 5031865 h 5068734"/>
              <a:gd name="connsiteX51" fmla="*/ 1009650 w 7296150"/>
              <a:gd name="connsiteY51" fmla="*/ 5031865 h 5068734"/>
              <a:gd name="connsiteX52" fmla="*/ 914400 w 7296150"/>
              <a:gd name="connsiteY52" fmla="*/ 4574665 h 5068734"/>
              <a:gd name="connsiteX53" fmla="*/ 685800 w 7296150"/>
              <a:gd name="connsiteY53" fmla="*/ 4479415 h 5068734"/>
              <a:gd name="connsiteX54" fmla="*/ 457200 w 7296150"/>
              <a:gd name="connsiteY54" fmla="*/ 4574665 h 5068734"/>
              <a:gd name="connsiteX55" fmla="*/ 133350 w 7296150"/>
              <a:gd name="connsiteY55" fmla="*/ 4708015 h 5068734"/>
              <a:gd name="connsiteX56" fmla="*/ 0 w 7296150"/>
              <a:gd name="connsiteY56" fmla="*/ 4955665 h 5068734"/>
              <a:gd name="connsiteX0" fmla="*/ 7296150 w 7296150"/>
              <a:gd name="connsiteY0" fmla="*/ 59815 h 5068734"/>
              <a:gd name="connsiteX1" fmla="*/ 7029450 w 7296150"/>
              <a:gd name="connsiteY1" fmla="*/ 2665 h 5068734"/>
              <a:gd name="connsiteX2" fmla="*/ 6705600 w 7296150"/>
              <a:gd name="connsiteY2" fmla="*/ 136015 h 5068734"/>
              <a:gd name="connsiteX3" fmla="*/ 6362700 w 7296150"/>
              <a:gd name="connsiteY3" fmla="*/ 478915 h 5068734"/>
              <a:gd name="connsiteX4" fmla="*/ 6286500 w 7296150"/>
              <a:gd name="connsiteY4" fmla="*/ 955165 h 5068734"/>
              <a:gd name="connsiteX5" fmla="*/ 6248400 w 7296150"/>
              <a:gd name="connsiteY5" fmla="*/ 1279015 h 5068734"/>
              <a:gd name="connsiteX6" fmla="*/ 6267450 w 7296150"/>
              <a:gd name="connsiteY6" fmla="*/ 1564765 h 5068734"/>
              <a:gd name="connsiteX7" fmla="*/ 6229350 w 7296150"/>
              <a:gd name="connsiteY7" fmla="*/ 1793365 h 5068734"/>
              <a:gd name="connsiteX8" fmla="*/ 6019800 w 7296150"/>
              <a:gd name="connsiteY8" fmla="*/ 1793365 h 5068734"/>
              <a:gd name="connsiteX9" fmla="*/ 5867400 w 7296150"/>
              <a:gd name="connsiteY9" fmla="*/ 1317115 h 5068734"/>
              <a:gd name="connsiteX10" fmla="*/ 5715000 w 7296150"/>
              <a:gd name="connsiteY10" fmla="*/ 917065 h 5068734"/>
              <a:gd name="connsiteX11" fmla="*/ 5524500 w 7296150"/>
              <a:gd name="connsiteY11" fmla="*/ 517015 h 5068734"/>
              <a:gd name="connsiteX12" fmla="*/ 5143500 w 7296150"/>
              <a:gd name="connsiteY12" fmla="*/ 250315 h 5068734"/>
              <a:gd name="connsiteX13" fmla="*/ 4705350 w 7296150"/>
              <a:gd name="connsiteY13" fmla="*/ 402715 h 5068734"/>
              <a:gd name="connsiteX14" fmla="*/ 4457700 w 7296150"/>
              <a:gd name="connsiteY14" fmla="*/ 650365 h 5068734"/>
              <a:gd name="connsiteX15" fmla="*/ 4305300 w 7296150"/>
              <a:gd name="connsiteY15" fmla="*/ 878965 h 5068734"/>
              <a:gd name="connsiteX16" fmla="*/ 4210050 w 7296150"/>
              <a:gd name="connsiteY16" fmla="*/ 917065 h 5068734"/>
              <a:gd name="connsiteX17" fmla="*/ 4095750 w 7296150"/>
              <a:gd name="connsiteY17" fmla="*/ 764665 h 5068734"/>
              <a:gd name="connsiteX18" fmla="*/ 3981450 w 7296150"/>
              <a:gd name="connsiteY18" fmla="*/ 669415 h 5068734"/>
              <a:gd name="connsiteX19" fmla="*/ 3752850 w 7296150"/>
              <a:gd name="connsiteY19" fmla="*/ 745615 h 5068734"/>
              <a:gd name="connsiteX20" fmla="*/ 3505200 w 7296150"/>
              <a:gd name="connsiteY20" fmla="*/ 898015 h 5068734"/>
              <a:gd name="connsiteX21" fmla="*/ 3543300 w 7296150"/>
              <a:gd name="connsiteY21" fmla="*/ 1259965 h 5068734"/>
              <a:gd name="connsiteX22" fmla="*/ 3581400 w 7296150"/>
              <a:gd name="connsiteY22" fmla="*/ 1355215 h 5068734"/>
              <a:gd name="connsiteX23" fmla="*/ 3448050 w 7296150"/>
              <a:gd name="connsiteY23" fmla="*/ 1507615 h 5068734"/>
              <a:gd name="connsiteX24" fmla="*/ 3276600 w 7296150"/>
              <a:gd name="connsiteY24" fmla="*/ 1507615 h 5068734"/>
              <a:gd name="connsiteX25" fmla="*/ 3048000 w 7296150"/>
              <a:gd name="connsiteY25" fmla="*/ 1279015 h 5068734"/>
              <a:gd name="connsiteX26" fmla="*/ 2819400 w 7296150"/>
              <a:gd name="connsiteY26" fmla="*/ 1259965 h 5068734"/>
              <a:gd name="connsiteX27" fmla="*/ 2762250 w 7296150"/>
              <a:gd name="connsiteY27" fmla="*/ 1469515 h 5068734"/>
              <a:gd name="connsiteX28" fmla="*/ 2686050 w 7296150"/>
              <a:gd name="connsiteY28" fmla="*/ 1621915 h 5068734"/>
              <a:gd name="connsiteX29" fmla="*/ 2514600 w 7296150"/>
              <a:gd name="connsiteY29" fmla="*/ 1545715 h 5068734"/>
              <a:gd name="connsiteX30" fmla="*/ 2381250 w 7296150"/>
              <a:gd name="connsiteY30" fmla="*/ 1336165 h 5068734"/>
              <a:gd name="connsiteX31" fmla="*/ 2038350 w 7296150"/>
              <a:gd name="connsiteY31" fmla="*/ 1126615 h 5068734"/>
              <a:gd name="connsiteX32" fmla="*/ 1752600 w 7296150"/>
              <a:gd name="connsiteY32" fmla="*/ 1317115 h 5068734"/>
              <a:gd name="connsiteX33" fmla="*/ 1619250 w 7296150"/>
              <a:gd name="connsiteY33" fmla="*/ 1564765 h 5068734"/>
              <a:gd name="connsiteX34" fmla="*/ 1543050 w 7296150"/>
              <a:gd name="connsiteY34" fmla="*/ 1640965 h 5068734"/>
              <a:gd name="connsiteX35" fmla="*/ 1409700 w 7296150"/>
              <a:gd name="connsiteY35" fmla="*/ 1640965 h 5068734"/>
              <a:gd name="connsiteX36" fmla="*/ 1276350 w 7296150"/>
              <a:gd name="connsiteY36" fmla="*/ 1850515 h 5068734"/>
              <a:gd name="connsiteX37" fmla="*/ 1143000 w 7296150"/>
              <a:gd name="connsiteY37" fmla="*/ 1964815 h 5068734"/>
              <a:gd name="connsiteX38" fmla="*/ 762000 w 7296150"/>
              <a:gd name="connsiteY38" fmla="*/ 2136265 h 5068734"/>
              <a:gd name="connsiteX39" fmla="*/ 609600 w 7296150"/>
              <a:gd name="connsiteY39" fmla="*/ 2193415 h 5068734"/>
              <a:gd name="connsiteX40" fmla="*/ 514350 w 7296150"/>
              <a:gd name="connsiteY40" fmla="*/ 2536315 h 5068734"/>
              <a:gd name="connsiteX41" fmla="*/ 647700 w 7296150"/>
              <a:gd name="connsiteY41" fmla="*/ 2860165 h 5068734"/>
              <a:gd name="connsiteX42" fmla="*/ 902458 w 7296150"/>
              <a:gd name="connsiteY42" fmla="*/ 3279265 h 5068734"/>
              <a:gd name="connsiteX43" fmla="*/ 1335205 w 7296150"/>
              <a:gd name="connsiteY43" fmla="*/ 3627851 h 5068734"/>
              <a:gd name="connsiteX44" fmla="*/ 2000250 w 7296150"/>
              <a:gd name="connsiteY44" fmla="*/ 3869815 h 5068734"/>
              <a:gd name="connsiteX45" fmla="*/ 2209800 w 7296150"/>
              <a:gd name="connsiteY45" fmla="*/ 4117465 h 5068734"/>
              <a:gd name="connsiteX46" fmla="*/ 2114550 w 7296150"/>
              <a:gd name="connsiteY46" fmla="*/ 4250815 h 5068734"/>
              <a:gd name="connsiteX47" fmla="*/ 1733550 w 7296150"/>
              <a:gd name="connsiteY47" fmla="*/ 4479415 h 5068734"/>
              <a:gd name="connsiteX48" fmla="*/ 1447800 w 7296150"/>
              <a:gd name="connsiteY48" fmla="*/ 4746115 h 5068734"/>
              <a:gd name="connsiteX49" fmla="*/ 1333500 w 7296150"/>
              <a:gd name="connsiteY49" fmla="*/ 4955665 h 5068734"/>
              <a:gd name="connsiteX50" fmla="*/ 1295400 w 7296150"/>
              <a:gd name="connsiteY50" fmla="*/ 5031865 h 5068734"/>
              <a:gd name="connsiteX51" fmla="*/ 1009650 w 7296150"/>
              <a:gd name="connsiteY51" fmla="*/ 5031865 h 5068734"/>
              <a:gd name="connsiteX52" fmla="*/ 914400 w 7296150"/>
              <a:gd name="connsiteY52" fmla="*/ 4574665 h 5068734"/>
              <a:gd name="connsiteX53" fmla="*/ 685800 w 7296150"/>
              <a:gd name="connsiteY53" fmla="*/ 4479415 h 5068734"/>
              <a:gd name="connsiteX54" fmla="*/ 457200 w 7296150"/>
              <a:gd name="connsiteY54" fmla="*/ 4574665 h 5068734"/>
              <a:gd name="connsiteX55" fmla="*/ 133350 w 7296150"/>
              <a:gd name="connsiteY55" fmla="*/ 4708015 h 5068734"/>
              <a:gd name="connsiteX56" fmla="*/ 0 w 7296150"/>
              <a:gd name="connsiteY56" fmla="*/ 4955665 h 5068734"/>
              <a:gd name="connsiteX0" fmla="*/ 7296150 w 7296150"/>
              <a:gd name="connsiteY0" fmla="*/ 59815 h 5068734"/>
              <a:gd name="connsiteX1" fmla="*/ 7029450 w 7296150"/>
              <a:gd name="connsiteY1" fmla="*/ 2665 h 5068734"/>
              <a:gd name="connsiteX2" fmla="*/ 6705600 w 7296150"/>
              <a:gd name="connsiteY2" fmla="*/ 136015 h 5068734"/>
              <a:gd name="connsiteX3" fmla="*/ 6362700 w 7296150"/>
              <a:gd name="connsiteY3" fmla="*/ 478915 h 5068734"/>
              <a:gd name="connsiteX4" fmla="*/ 6286500 w 7296150"/>
              <a:gd name="connsiteY4" fmla="*/ 955165 h 5068734"/>
              <a:gd name="connsiteX5" fmla="*/ 6248400 w 7296150"/>
              <a:gd name="connsiteY5" fmla="*/ 1279015 h 5068734"/>
              <a:gd name="connsiteX6" fmla="*/ 6267450 w 7296150"/>
              <a:gd name="connsiteY6" fmla="*/ 1564765 h 5068734"/>
              <a:gd name="connsiteX7" fmla="*/ 6229350 w 7296150"/>
              <a:gd name="connsiteY7" fmla="*/ 1793365 h 5068734"/>
              <a:gd name="connsiteX8" fmla="*/ 6019800 w 7296150"/>
              <a:gd name="connsiteY8" fmla="*/ 1793365 h 5068734"/>
              <a:gd name="connsiteX9" fmla="*/ 5867400 w 7296150"/>
              <a:gd name="connsiteY9" fmla="*/ 1317115 h 5068734"/>
              <a:gd name="connsiteX10" fmla="*/ 5715000 w 7296150"/>
              <a:gd name="connsiteY10" fmla="*/ 917065 h 5068734"/>
              <a:gd name="connsiteX11" fmla="*/ 5524500 w 7296150"/>
              <a:gd name="connsiteY11" fmla="*/ 517015 h 5068734"/>
              <a:gd name="connsiteX12" fmla="*/ 5143500 w 7296150"/>
              <a:gd name="connsiteY12" fmla="*/ 250315 h 5068734"/>
              <a:gd name="connsiteX13" fmla="*/ 4705350 w 7296150"/>
              <a:gd name="connsiteY13" fmla="*/ 402715 h 5068734"/>
              <a:gd name="connsiteX14" fmla="*/ 4457700 w 7296150"/>
              <a:gd name="connsiteY14" fmla="*/ 650365 h 5068734"/>
              <a:gd name="connsiteX15" fmla="*/ 4305300 w 7296150"/>
              <a:gd name="connsiteY15" fmla="*/ 878965 h 5068734"/>
              <a:gd name="connsiteX16" fmla="*/ 4210050 w 7296150"/>
              <a:gd name="connsiteY16" fmla="*/ 917065 h 5068734"/>
              <a:gd name="connsiteX17" fmla="*/ 4095750 w 7296150"/>
              <a:gd name="connsiteY17" fmla="*/ 764665 h 5068734"/>
              <a:gd name="connsiteX18" fmla="*/ 3981450 w 7296150"/>
              <a:gd name="connsiteY18" fmla="*/ 669415 h 5068734"/>
              <a:gd name="connsiteX19" fmla="*/ 3752850 w 7296150"/>
              <a:gd name="connsiteY19" fmla="*/ 745615 h 5068734"/>
              <a:gd name="connsiteX20" fmla="*/ 3505200 w 7296150"/>
              <a:gd name="connsiteY20" fmla="*/ 898015 h 5068734"/>
              <a:gd name="connsiteX21" fmla="*/ 3543300 w 7296150"/>
              <a:gd name="connsiteY21" fmla="*/ 1259965 h 5068734"/>
              <a:gd name="connsiteX22" fmla="*/ 3581400 w 7296150"/>
              <a:gd name="connsiteY22" fmla="*/ 1355215 h 5068734"/>
              <a:gd name="connsiteX23" fmla="*/ 3448050 w 7296150"/>
              <a:gd name="connsiteY23" fmla="*/ 1507615 h 5068734"/>
              <a:gd name="connsiteX24" fmla="*/ 3276600 w 7296150"/>
              <a:gd name="connsiteY24" fmla="*/ 1507615 h 5068734"/>
              <a:gd name="connsiteX25" fmla="*/ 3048000 w 7296150"/>
              <a:gd name="connsiteY25" fmla="*/ 1279015 h 5068734"/>
              <a:gd name="connsiteX26" fmla="*/ 2819400 w 7296150"/>
              <a:gd name="connsiteY26" fmla="*/ 1259965 h 5068734"/>
              <a:gd name="connsiteX27" fmla="*/ 2762250 w 7296150"/>
              <a:gd name="connsiteY27" fmla="*/ 1469515 h 5068734"/>
              <a:gd name="connsiteX28" fmla="*/ 2686050 w 7296150"/>
              <a:gd name="connsiteY28" fmla="*/ 1621915 h 5068734"/>
              <a:gd name="connsiteX29" fmla="*/ 2514600 w 7296150"/>
              <a:gd name="connsiteY29" fmla="*/ 1545715 h 5068734"/>
              <a:gd name="connsiteX30" fmla="*/ 2381250 w 7296150"/>
              <a:gd name="connsiteY30" fmla="*/ 1336165 h 5068734"/>
              <a:gd name="connsiteX31" fmla="*/ 2038350 w 7296150"/>
              <a:gd name="connsiteY31" fmla="*/ 1126615 h 5068734"/>
              <a:gd name="connsiteX32" fmla="*/ 1752600 w 7296150"/>
              <a:gd name="connsiteY32" fmla="*/ 1317115 h 5068734"/>
              <a:gd name="connsiteX33" fmla="*/ 1619250 w 7296150"/>
              <a:gd name="connsiteY33" fmla="*/ 1564765 h 5068734"/>
              <a:gd name="connsiteX34" fmla="*/ 1543050 w 7296150"/>
              <a:gd name="connsiteY34" fmla="*/ 1640965 h 5068734"/>
              <a:gd name="connsiteX35" fmla="*/ 1409700 w 7296150"/>
              <a:gd name="connsiteY35" fmla="*/ 1640965 h 5068734"/>
              <a:gd name="connsiteX36" fmla="*/ 1276350 w 7296150"/>
              <a:gd name="connsiteY36" fmla="*/ 1850515 h 5068734"/>
              <a:gd name="connsiteX37" fmla="*/ 1143000 w 7296150"/>
              <a:gd name="connsiteY37" fmla="*/ 1964815 h 5068734"/>
              <a:gd name="connsiteX38" fmla="*/ 762000 w 7296150"/>
              <a:gd name="connsiteY38" fmla="*/ 2136265 h 5068734"/>
              <a:gd name="connsiteX39" fmla="*/ 609600 w 7296150"/>
              <a:gd name="connsiteY39" fmla="*/ 2193415 h 5068734"/>
              <a:gd name="connsiteX40" fmla="*/ 464309 w 7296150"/>
              <a:gd name="connsiteY40" fmla="*/ 2527217 h 5068734"/>
              <a:gd name="connsiteX41" fmla="*/ 647700 w 7296150"/>
              <a:gd name="connsiteY41" fmla="*/ 2860165 h 5068734"/>
              <a:gd name="connsiteX42" fmla="*/ 902458 w 7296150"/>
              <a:gd name="connsiteY42" fmla="*/ 3279265 h 5068734"/>
              <a:gd name="connsiteX43" fmla="*/ 1335205 w 7296150"/>
              <a:gd name="connsiteY43" fmla="*/ 3627851 h 5068734"/>
              <a:gd name="connsiteX44" fmla="*/ 2000250 w 7296150"/>
              <a:gd name="connsiteY44" fmla="*/ 3869815 h 5068734"/>
              <a:gd name="connsiteX45" fmla="*/ 2209800 w 7296150"/>
              <a:gd name="connsiteY45" fmla="*/ 4117465 h 5068734"/>
              <a:gd name="connsiteX46" fmla="*/ 2114550 w 7296150"/>
              <a:gd name="connsiteY46" fmla="*/ 4250815 h 5068734"/>
              <a:gd name="connsiteX47" fmla="*/ 1733550 w 7296150"/>
              <a:gd name="connsiteY47" fmla="*/ 4479415 h 5068734"/>
              <a:gd name="connsiteX48" fmla="*/ 1447800 w 7296150"/>
              <a:gd name="connsiteY48" fmla="*/ 4746115 h 5068734"/>
              <a:gd name="connsiteX49" fmla="*/ 1333500 w 7296150"/>
              <a:gd name="connsiteY49" fmla="*/ 4955665 h 5068734"/>
              <a:gd name="connsiteX50" fmla="*/ 1295400 w 7296150"/>
              <a:gd name="connsiteY50" fmla="*/ 5031865 h 5068734"/>
              <a:gd name="connsiteX51" fmla="*/ 1009650 w 7296150"/>
              <a:gd name="connsiteY51" fmla="*/ 5031865 h 5068734"/>
              <a:gd name="connsiteX52" fmla="*/ 914400 w 7296150"/>
              <a:gd name="connsiteY52" fmla="*/ 4574665 h 5068734"/>
              <a:gd name="connsiteX53" fmla="*/ 685800 w 7296150"/>
              <a:gd name="connsiteY53" fmla="*/ 4479415 h 5068734"/>
              <a:gd name="connsiteX54" fmla="*/ 457200 w 7296150"/>
              <a:gd name="connsiteY54" fmla="*/ 4574665 h 5068734"/>
              <a:gd name="connsiteX55" fmla="*/ 133350 w 7296150"/>
              <a:gd name="connsiteY55" fmla="*/ 4708015 h 5068734"/>
              <a:gd name="connsiteX56" fmla="*/ 0 w 7296150"/>
              <a:gd name="connsiteY56" fmla="*/ 4955665 h 506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296150" h="5068734">
                <a:moveTo>
                  <a:pt x="7296150" y="59815"/>
                </a:moveTo>
                <a:cubicBezTo>
                  <a:pt x="7212012" y="24890"/>
                  <a:pt x="7127875" y="-10035"/>
                  <a:pt x="7029450" y="2665"/>
                </a:cubicBezTo>
                <a:cubicBezTo>
                  <a:pt x="6931025" y="15365"/>
                  <a:pt x="6816725" y="56640"/>
                  <a:pt x="6705600" y="136015"/>
                </a:cubicBezTo>
                <a:cubicBezTo>
                  <a:pt x="6594475" y="215390"/>
                  <a:pt x="6432550" y="342390"/>
                  <a:pt x="6362700" y="478915"/>
                </a:cubicBezTo>
                <a:cubicBezTo>
                  <a:pt x="6292850" y="615440"/>
                  <a:pt x="6305550" y="821815"/>
                  <a:pt x="6286500" y="955165"/>
                </a:cubicBezTo>
                <a:cubicBezTo>
                  <a:pt x="6267450" y="1088515"/>
                  <a:pt x="6251575" y="1177415"/>
                  <a:pt x="6248400" y="1279015"/>
                </a:cubicBezTo>
                <a:cubicBezTo>
                  <a:pt x="6245225" y="1380615"/>
                  <a:pt x="6270625" y="1479040"/>
                  <a:pt x="6267450" y="1564765"/>
                </a:cubicBezTo>
                <a:cubicBezTo>
                  <a:pt x="6264275" y="1650490"/>
                  <a:pt x="6270625" y="1755265"/>
                  <a:pt x="6229350" y="1793365"/>
                </a:cubicBezTo>
                <a:cubicBezTo>
                  <a:pt x="6188075" y="1831465"/>
                  <a:pt x="6080125" y="1872740"/>
                  <a:pt x="6019800" y="1793365"/>
                </a:cubicBezTo>
                <a:cubicBezTo>
                  <a:pt x="5959475" y="1713990"/>
                  <a:pt x="5918200" y="1463165"/>
                  <a:pt x="5867400" y="1317115"/>
                </a:cubicBezTo>
                <a:cubicBezTo>
                  <a:pt x="5816600" y="1171065"/>
                  <a:pt x="5772150" y="1050415"/>
                  <a:pt x="5715000" y="917065"/>
                </a:cubicBezTo>
                <a:cubicBezTo>
                  <a:pt x="5657850" y="783715"/>
                  <a:pt x="5619750" y="628140"/>
                  <a:pt x="5524500" y="517015"/>
                </a:cubicBezTo>
                <a:cubicBezTo>
                  <a:pt x="5429250" y="405890"/>
                  <a:pt x="5280025" y="269365"/>
                  <a:pt x="5143500" y="250315"/>
                </a:cubicBezTo>
                <a:cubicBezTo>
                  <a:pt x="5006975" y="231265"/>
                  <a:pt x="4819650" y="336040"/>
                  <a:pt x="4705350" y="402715"/>
                </a:cubicBezTo>
                <a:cubicBezTo>
                  <a:pt x="4591050" y="469390"/>
                  <a:pt x="4524375" y="570990"/>
                  <a:pt x="4457700" y="650365"/>
                </a:cubicBezTo>
                <a:cubicBezTo>
                  <a:pt x="4391025" y="729740"/>
                  <a:pt x="4346575" y="834515"/>
                  <a:pt x="4305300" y="878965"/>
                </a:cubicBezTo>
                <a:cubicBezTo>
                  <a:pt x="4264025" y="923415"/>
                  <a:pt x="4244975" y="936115"/>
                  <a:pt x="4210050" y="917065"/>
                </a:cubicBezTo>
                <a:cubicBezTo>
                  <a:pt x="4175125" y="898015"/>
                  <a:pt x="4133850" y="805940"/>
                  <a:pt x="4095750" y="764665"/>
                </a:cubicBezTo>
                <a:cubicBezTo>
                  <a:pt x="4057650" y="723390"/>
                  <a:pt x="4038600" y="672590"/>
                  <a:pt x="3981450" y="669415"/>
                </a:cubicBezTo>
                <a:cubicBezTo>
                  <a:pt x="3924300" y="666240"/>
                  <a:pt x="3832225" y="707515"/>
                  <a:pt x="3752850" y="745615"/>
                </a:cubicBezTo>
                <a:cubicBezTo>
                  <a:pt x="3673475" y="783715"/>
                  <a:pt x="3540125" y="812290"/>
                  <a:pt x="3505200" y="898015"/>
                </a:cubicBezTo>
                <a:cubicBezTo>
                  <a:pt x="3470275" y="983740"/>
                  <a:pt x="3530600" y="1183765"/>
                  <a:pt x="3543300" y="1259965"/>
                </a:cubicBezTo>
                <a:cubicBezTo>
                  <a:pt x="3556000" y="1336165"/>
                  <a:pt x="3597275" y="1313940"/>
                  <a:pt x="3581400" y="1355215"/>
                </a:cubicBezTo>
                <a:cubicBezTo>
                  <a:pt x="3565525" y="1396490"/>
                  <a:pt x="3498850" y="1482215"/>
                  <a:pt x="3448050" y="1507615"/>
                </a:cubicBezTo>
                <a:cubicBezTo>
                  <a:pt x="3397250" y="1533015"/>
                  <a:pt x="3343275" y="1545715"/>
                  <a:pt x="3276600" y="1507615"/>
                </a:cubicBezTo>
                <a:cubicBezTo>
                  <a:pt x="3209925" y="1469515"/>
                  <a:pt x="3124200" y="1320290"/>
                  <a:pt x="3048000" y="1279015"/>
                </a:cubicBezTo>
                <a:cubicBezTo>
                  <a:pt x="2971800" y="1237740"/>
                  <a:pt x="2867025" y="1228215"/>
                  <a:pt x="2819400" y="1259965"/>
                </a:cubicBezTo>
                <a:cubicBezTo>
                  <a:pt x="2771775" y="1291715"/>
                  <a:pt x="2784475" y="1409190"/>
                  <a:pt x="2762250" y="1469515"/>
                </a:cubicBezTo>
                <a:cubicBezTo>
                  <a:pt x="2740025" y="1529840"/>
                  <a:pt x="2727325" y="1609215"/>
                  <a:pt x="2686050" y="1621915"/>
                </a:cubicBezTo>
                <a:cubicBezTo>
                  <a:pt x="2644775" y="1634615"/>
                  <a:pt x="2565400" y="1593340"/>
                  <a:pt x="2514600" y="1545715"/>
                </a:cubicBezTo>
                <a:cubicBezTo>
                  <a:pt x="2463800" y="1498090"/>
                  <a:pt x="2460625" y="1406015"/>
                  <a:pt x="2381250" y="1336165"/>
                </a:cubicBezTo>
                <a:cubicBezTo>
                  <a:pt x="2301875" y="1266315"/>
                  <a:pt x="2143125" y="1129790"/>
                  <a:pt x="2038350" y="1126615"/>
                </a:cubicBezTo>
                <a:cubicBezTo>
                  <a:pt x="1933575" y="1123440"/>
                  <a:pt x="1822450" y="1244090"/>
                  <a:pt x="1752600" y="1317115"/>
                </a:cubicBezTo>
                <a:cubicBezTo>
                  <a:pt x="1682750" y="1390140"/>
                  <a:pt x="1619250" y="1564765"/>
                  <a:pt x="1619250" y="1564765"/>
                </a:cubicBezTo>
                <a:cubicBezTo>
                  <a:pt x="1584325" y="1618740"/>
                  <a:pt x="1577975" y="1628265"/>
                  <a:pt x="1543050" y="1640965"/>
                </a:cubicBezTo>
                <a:cubicBezTo>
                  <a:pt x="1508125" y="1653665"/>
                  <a:pt x="1454150" y="1606040"/>
                  <a:pt x="1409700" y="1640965"/>
                </a:cubicBezTo>
                <a:cubicBezTo>
                  <a:pt x="1365250" y="1675890"/>
                  <a:pt x="1320800" y="1796540"/>
                  <a:pt x="1276350" y="1850515"/>
                </a:cubicBezTo>
                <a:cubicBezTo>
                  <a:pt x="1231900" y="1904490"/>
                  <a:pt x="1228725" y="1917190"/>
                  <a:pt x="1143000" y="1964815"/>
                </a:cubicBezTo>
                <a:cubicBezTo>
                  <a:pt x="1057275" y="2012440"/>
                  <a:pt x="850900" y="2098165"/>
                  <a:pt x="762000" y="2136265"/>
                </a:cubicBezTo>
                <a:cubicBezTo>
                  <a:pt x="673100" y="2174365"/>
                  <a:pt x="659215" y="2128256"/>
                  <a:pt x="609600" y="2193415"/>
                </a:cubicBezTo>
                <a:cubicBezTo>
                  <a:pt x="559985" y="2258574"/>
                  <a:pt x="457959" y="2416092"/>
                  <a:pt x="464309" y="2527217"/>
                </a:cubicBezTo>
                <a:cubicBezTo>
                  <a:pt x="470659" y="2638342"/>
                  <a:pt x="574675" y="2734824"/>
                  <a:pt x="647700" y="2860165"/>
                </a:cubicBezTo>
                <a:cubicBezTo>
                  <a:pt x="720725" y="2985506"/>
                  <a:pt x="787874" y="3151317"/>
                  <a:pt x="902458" y="3279265"/>
                </a:cubicBezTo>
                <a:cubicBezTo>
                  <a:pt x="1017042" y="3407213"/>
                  <a:pt x="1152240" y="3529426"/>
                  <a:pt x="1335205" y="3627851"/>
                </a:cubicBezTo>
                <a:cubicBezTo>
                  <a:pt x="1518170" y="3726276"/>
                  <a:pt x="1854484" y="3788213"/>
                  <a:pt x="2000250" y="3869815"/>
                </a:cubicBezTo>
                <a:cubicBezTo>
                  <a:pt x="2146016" y="3951417"/>
                  <a:pt x="2190750" y="4053965"/>
                  <a:pt x="2209800" y="4117465"/>
                </a:cubicBezTo>
                <a:cubicBezTo>
                  <a:pt x="2228850" y="4180965"/>
                  <a:pt x="2193925" y="4190490"/>
                  <a:pt x="2114550" y="4250815"/>
                </a:cubicBezTo>
                <a:cubicBezTo>
                  <a:pt x="2035175" y="4311140"/>
                  <a:pt x="1844675" y="4396865"/>
                  <a:pt x="1733550" y="4479415"/>
                </a:cubicBezTo>
                <a:cubicBezTo>
                  <a:pt x="1622425" y="4561965"/>
                  <a:pt x="1514475" y="4666740"/>
                  <a:pt x="1447800" y="4746115"/>
                </a:cubicBezTo>
                <a:cubicBezTo>
                  <a:pt x="1381125" y="4825490"/>
                  <a:pt x="1358900" y="4908040"/>
                  <a:pt x="1333500" y="4955665"/>
                </a:cubicBezTo>
                <a:cubicBezTo>
                  <a:pt x="1308100" y="5003290"/>
                  <a:pt x="1349375" y="5019165"/>
                  <a:pt x="1295400" y="5031865"/>
                </a:cubicBezTo>
                <a:cubicBezTo>
                  <a:pt x="1241425" y="5044565"/>
                  <a:pt x="1073150" y="5108065"/>
                  <a:pt x="1009650" y="5031865"/>
                </a:cubicBezTo>
                <a:cubicBezTo>
                  <a:pt x="946150" y="4955665"/>
                  <a:pt x="968375" y="4666740"/>
                  <a:pt x="914400" y="4574665"/>
                </a:cubicBezTo>
                <a:cubicBezTo>
                  <a:pt x="860425" y="4482590"/>
                  <a:pt x="762000" y="4479415"/>
                  <a:pt x="685800" y="4479415"/>
                </a:cubicBezTo>
                <a:cubicBezTo>
                  <a:pt x="609600" y="4479415"/>
                  <a:pt x="457200" y="4574665"/>
                  <a:pt x="457200" y="4574665"/>
                </a:cubicBezTo>
                <a:cubicBezTo>
                  <a:pt x="365125" y="4612765"/>
                  <a:pt x="209550" y="4644515"/>
                  <a:pt x="133350" y="4708015"/>
                </a:cubicBezTo>
                <a:cubicBezTo>
                  <a:pt x="57150" y="4771515"/>
                  <a:pt x="28575" y="4863590"/>
                  <a:pt x="0" y="4955665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90BCCD3-77C4-4F41-A9DF-D9706413358C}"/>
              </a:ext>
            </a:extLst>
          </p:cNvPr>
          <p:cNvSpPr/>
          <p:nvPr/>
        </p:nvSpPr>
        <p:spPr>
          <a:xfrm>
            <a:off x="19719092" y="6199753"/>
            <a:ext cx="4627303" cy="3955926"/>
          </a:xfrm>
          <a:custGeom>
            <a:avLst/>
            <a:gdLst>
              <a:gd name="connsiteX0" fmla="*/ 1653752 w 4627303"/>
              <a:gd name="connsiteY0" fmla="*/ 3848599 h 3955926"/>
              <a:gd name="connsiteX1" fmla="*/ 1487954 w 4627303"/>
              <a:gd name="connsiteY1" fmla="*/ 3813429 h 3955926"/>
              <a:gd name="connsiteX2" fmla="*/ 1281963 w 4627303"/>
              <a:gd name="connsiteY2" fmla="*/ 3823478 h 3955926"/>
              <a:gd name="connsiteX3" fmla="*/ 1106117 w 4627303"/>
              <a:gd name="connsiteY3" fmla="*/ 3763188 h 3955926"/>
              <a:gd name="connsiteX4" fmla="*/ 829787 w 4627303"/>
              <a:gd name="connsiteY4" fmla="*/ 3592366 h 3955926"/>
              <a:gd name="connsiteX5" fmla="*/ 699159 w 4627303"/>
              <a:gd name="connsiteY5" fmla="*/ 3371302 h 3955926"/>
              <a:gd name="connsiteX6" fmla="*/ 573554 w 4627303"/>
              <a:gd name="connsiteY6" fmla="*/ 3165311 h 3955926"/>
              <a:gd name="connsiteX7" fmla="*/ 397708 w 4627303"/>
              <a:gd name="connsiteY7" fmla="*/ 3004537 h 3955926"/>
              <a:gd name="connsiteX8" fmla="*/ 257031 w 4627303"/>
              <a:gd name="connsiteY8" fmla="*/ 2698062 h 3955926"/>
              <a:gd name="connsiteX9" fmla="*/ 166596 w 4627303"/>
              <a:gd name="connsiteY9" fmla="*/ 2512168 h 3955926"/>
              <a:gd name="connsiteX10" fmla="*/ 196741 w 4627303"/>
              <a:gd name="connsiteY10" fmla="*/ 2240862 h 3955926"/>
              <a:gd name="connsiteX11" fmla="*/ 362539 w 4627303"/>
              <a:gd name="connsiteY11" fmla="*/ 2105210 h 3955926"/>
              <a:gd name="connsiteX12" fmla="*/ 457998 w 4627303"/>
              <a:gd name="connsiteY12" fmla="*/ 2044920 h 3955926"/>
              <a:gd name="connsiteX13" fmla="*/ 568530 w 4627303"/>
              <a:gd name="connsiteY13" fmla="*/ 1989654 h 3955926"/>
              <a:gd name="connsiteX14" fmla="*/ 804666 w 4627303"/>
              <a:gd name="connsiteY14" fmla="*/ 1914291 h 3955926"/>
              <a:gd name="connsiteX15" fmla="*/ 1020706 w 4627303"/>
              <a:gd name="connsiteY15" fmla="*/ 1818832 h 3955926"/>
              <a:gd name="connsiteX16" fmla="*/ 1216649 w 4627303"/>
              <a:gd name="connsiteY16" fmla="*/ 1673131 h 3955926"/>
              <a:gd name="connsiteX17" fmla="*/ 1271915 w 4627303"/>
              <a:gd name="connsiteY17" fmla="*/ 1527429 h 3955926"/>
              <a:gd name="connsiteX18" fmla="*/ 1337229 w 4627303"/>
              <a:gd name="connsiteY18" fmla="*/ 1467139 h 3955926"/>
              <a:gd name="connsiteX19" fmla="*/ 1417616 w 4627303"/>
              <a:gd name="connsiteY19" fmla="*/ 1452067 h 3955926"/>
              <a:gd name="connsiteX20" fmla="*/ 1513075 w 4627303"/>
              <a:gd name="connsiteY20" fmla="*/ 1452067 h 3955926"/>
              <a:gd name="connsiteX21" fmla="*/ 1583413 w 4627303"/>
              <a:gd name="connsiteY21" fmla="*/ 1326462 h 3955926"/>
              <a:gd name="connsiteX22" fmla="*/ 1714042 w 4627303"/>
              <a:gd name="connsiteY22" fmla="*/ 1135544 h 3955926"/>
              <a:gd name="connsiteX23" fmla="*/ 1935106 w 4627303"/>
              <a:gd name="connsiteY23" fmla="*/ 1009939 h 3955926"/>
              <a:gd name="connsiteX24" fmla="*/ 1985348 w 4627303"/>
              <a:gd name="connsiteY24" fmla="*/ 1035060 h 3955926"/>
              <a:gd name="connsiteX25" fmla="*/ 2020517 w 4627303"/>
              <a:gd name="connsiteY25" fmla="*/ 1266172 h 3955926"/>
              <a:gd name="connsiteX26" fmla="*/ 2161194 w 4627303"/>
              <a:gd name="connsiteY26" fmla="*/ 1286269 h 3955926"/>
              <a:gd name="connsiteX27" fmla="*/ 2221484 w 4627303"/>
              <a:gd name="connsiteY27" fmla="*/ 1246076 h 3955926"/>
              <a:gd name="connsiteX28" fmla="*/ 2326992 w 4627303"/>
              <a:gd name="connsiteY28" fmla="*/ 1241051 h 3955926"/>
              <a:gd name="connsiteX29" fmla="*/ 2417427 w 4627303"/>
              <a:gd name="connsiteY29" fmla="*/ 1376704 h 3955926"/>
              <a:gd name="connsiteX30" fmla="*/ 2467668 w 4627303"/>
              <a:gd name="connsiteY30" fmla="*/ 1416898 h 3955926"/>
              <a:gd name="connsiteX31" fmla="*/ 2633466 w 4627303"/>
              <a:gd name="connsiteY31" fmla="*/ 1436994 h 3955926"/>
              <a:gd name="connsiteX32" fmla="*/ 2703805 w 4627303"/>
              <a:gd name="connsiteY32" fmla="*/ 1246076 h 3955926"/>
              <a:gd name="connsiteX33" fmla="*/ 2743998 w 4627303"/>
              <a:gd name="connsiteY33" fmla="*/ 1110423 h 3955926"/>
              <a:gd name="connsiteX34" fmla="*/ 2884675 w 4627303"/>
              <a:gd name="connsiteY34" fmla="*/ 1055157 h 3955926"/>
              <a:gd name="connsiteX35" fmla="*/ 2975110 w 4627303"/>
              <a:gd name="connsiteY35" fmla="*/ 1085302 h 3955926"/>
              <a:gd name="connsiteX36" fmla="*/ 3130860 w 4627303"/>
              <a:gd name="connsiteY36" fmla="*/ 1236027 h 3955926"/>
              <a:gd name="connsiteX37" fmla="*/ 3251440 w 4627303"/>
              <a:gd name="connsiteY37" fmla="*/ 1346559 h 3955926"/>
              <a:gd name="connsiteX38" fmla="*/ 3382068 w 4627303"/>
              <a:gd name="connsiteY38" fmla="*/ 1336511 h 3955926"/>
              <a:gd name="connsiteX39" fmla="*/ 3522745 w 4627303"/>
              <a:gd name="connsiteY39" fmla="*/ 1195834 h 3955926"/>
              <a:gd name="connsiteX40" fmla="*/ 3522745 w 4627303"/>
              <a:gd name="connsiteY40" fmla="*/ 1135544 h 3955926"/>
              <a:gd name="connsiteX41" fmla="*/ 3482552 w 4627303"/>
              <a:gd name="connsiteY41" fmla="*/ 1070229 h 3955926"/>
              <a:gd name="connsiteX42" fmla="*/ 3452407 w 4627303"/>
              <a:gd name="connsiteY42" fmla="*/ 939601 h 3955926"/>
              <a:gd name="connsiteX43" fmla="*/ 3427286 w 4627303"/>
              <a:gd name="connsiteY43" fmla="*/ 768779 h 3955926"/>
              <a:gd name="connsiteX44" fmla="*/ 3492600 w 4627303"/>
              <a:gd name="connsiteY44" fmla="*/ 648199 h 3955926"/>
              <a:gd name="connsiteX45" fmla="*/ 3643326 w 4627303"/>
              <a:gd name="connsiteY45" fmla="*/ 582884 h 3955926"/>
              <a:gd name="connsiteX46" fmla="*/ 3864389 w 4627303"/>
              <a:gd name="connsiteY46" fmla="*/ 482401 h 3955926"/>
              <a:gd name="connsiteX47" fmla="*/ 4020139 w 4627303"/>
              <a:gd name="connsiteY47" fmla="*/ 512546 h 3955926"/>
              <a:gd name="connsiteX48" fmla="*/ 4085453 w 4627303"/>
              <a:gd name="connsiteY48" fmla="*/ 628102 h 3955926"/>
              <a:gd name="connsiteX49" fmla="*/ 4155792 w 4627303"/>
              <a:gd name="connsiteY49" fmla="*/ 743658 h 3955926"/>
              <a:gd name="connsiteX50" fmla="*/ 4276372 w 4627303"/>
              <a:gd name="connsiteY50" fmla="*/ 643174 h 3955926"/>
              <a:gd name="connsiteX51" fmla="*/ 4341686 w 4627303"/>
              <a:gd name="connsiteY51" fmla="*/ 557763 h 3955926"/>
              <a:gd name="connsiteX52" fmla="*/ 4512508 w 4627303"/>
              <a:gd name="connsiteY52" fmla="*/ 331676 h 3955926"/>
              <a:gd name="connsiteX53" fmla="*/ 4618016 w 4627303"/>
              <a:gd name="connsiteY53" fmla="*/ 231192 h 3955926"/>
              <a:gd name="connsiteX54" fmla="*/ 4618016 w 4627303"/>
              <a:gd name="connsiteY54" fmla="*/ 130709 h 3955926"/>
              <a:gd name="connsiteX55" fmla="*/ 4582846 w 4627303"/>
              <a:gd name="connsiteY55" fmla="*/ 20177 h 3955926"/>
              <a:gd name="connsiteX56" fmla="*/ 4497435 w 4627303"/>
              <a:gd name="connsiteY56" fmla="*/ 15152 h 3955926"/>
              <a:gd name="connsiteX57" fmla="*/ 4351734 w 4627303"/>
              <a:gd name="connsiteY57" fmla="*/ 80 h 3955926"/>
              <a:gd name="connsiteX58" fmla="*/ 4221106 w 4627303"/>
              <a:gd name="connsiteY58" fmla="*/ 10128 h 3955926"/>
              <a:gd name="connsiteX59" fmla="*/ 4070381 w 4627303"/>
              <a:gd name="connsiteY59" fmla="*/ 30225 h 3955926"/>
              <a:gd name="connsiteX60" fmla="*/ 3979945 w 4627303"/>
              <a:gd name="connsiteY60" fmla="*/ 35249 h 3955926"/>
              <a:gd name="connsiteX61" fmla="*/ 3894534 w 4627303"/>
              <a:gd name="connsiteY61" fmla="*/ 90515 h 3955926"/>
              <a:gd name="connsiteX62" fmla="*/ 3789027 w 4627303"/>
              <a:gd name="connsiteY62" fmla="*/ 90515 h 3955926"/>
              <a:gd name="connsiteX63" fmla="*/ 3733761 w 4627303"/>
              <a:gd name="connsiteY63" fmla="*/ 165878 h 3955926"/>
              <a:gd name="connsiteX64" fmla="*/ 3593084 w 4627303"/>
              <a:gd name="connsiteY64" fmla="*/ 135733 h 3955926"/>
              <a:gd name="connsiteX65" fmla="*/ 3537818 w 4627303"/>
              <a:gd name="connsiteY65" fmla="*/ 155829 h 3955926"/>
              <a:gd name="connsiteX66" fmla="*/ 3321778 w 4627303"/>
              <a:gd name="connsiteY66" fmla="*/ 175926 h 3955926"/>
              <a:gd name="connsiteX67" fmla="*/ 3206222 w 4627303"/>
              <a:gd name="connsiteY67" fmla="*/ 261337 h 3955926"/>
              <a:gd name="connsiteX68" fmla="*/ 3100715 w 4627303"/>
              <a:gd name="connsiteY68" fmla="*/ 427135 h 3955926"/>
              <a:gd name="connsiteX69" fmla="*/ 3100715 w 4627303"/>
              <a:gd name="connsiteY69" fmla="*/ 592933 h 3955926"/>
              <a:gd name="connsiteX70" fmla="*/ 3166029 w 4627303"/>
              <a:gd name="connsiteY70" fmla="*/ 773803 h 3955926"/>
              <a:gd name="connsiteX71" fmla="*/ 3281585 w 4627303"/>
              <a:gd name="connsiteY71" fmla="*/ 959698 h 3955926"/>
              <a:gd name="connsiteX72" fmla="*/ 3246416 w 4627303"/>
              <a:gd name="connsiteY72" fmla="*/ 1075254 h 3955926"/>
              <a:gd name="connsiteX73" fmla="*/ 3171053 w 4627303"/>
              <a:gd name="connsiteY73" fmla="*/ 1070229 h 3955926"/>
              <a:gd name="connsiteX74" fmla="*/ 3050473 w 4627303"/>
              <a:gd name="connsiteY74" fmla="*/ 944625 h 3955926"/>
              <a:gd name="connsiteX75" fmla="*/ 2929893 w 4627303"/>
              <a:gd name="connsiteY75" fmla="*/ 753706 h 3955926"/>
              <a:gd name="connsiteX76" fmla="*/ 2839457 w 4627303"/>
              <a:gd name="connsiteY76" fmla="*/ 602981 h 3955926"/>
              <a:gd name="connsiteX77" fmla="*/ 2743998 w 4627303"/>
              <a:gd name="connsiteY77" fmla="*/ 502498 h 3955926"/>
              <a:gd name="connsiteX78" fmla="*/ 2573176 w 4627303"/>
              <a:gd name="connsiteY78" fmla="*/ 552739 h 3955926"/>
              <a:gd name="connsiteX79" fmla="*/ 2472693 w 4627303"/>
              <a:gd name="connsiteY79" fmla="*/ 613029 h 3955926"/>
              <a:gd name="connsiteX80" fmla="*/ 2357137 w 4627303"/>
              <a:gd name="connsiteY80" fmla="*/ 668295 h 3955926"/>
              <a:gd name="connsiteX81" fmla="*/ 2136073 w 4627303"/>
              <a:gd name="connsiteY81" fmla="*/ 643174 h 3955926"/>
              <a:gd name="connsiteX82" fmla="*/ 1920033 w 4627303"/>
              <a:gd name="connsiteY82" fmla="*/ 718537 h 3955926"/>
              <a:gd name="connsiteX83" fmla="*/ 1693945 w 4627303"/>
              <a:gd name="connsiteY83" fmla="*/ 788876 h 3955926"/>
              <a:gd name="connsiteX84" fmla="*/ 1508051 w 4627303"/>
              <a:gd name="connsiteY84" fmla="*/ 819021 h 3955926"/>
              <a:gd name="connsiteX85" fmla="*/ 1256842 w 4627303"/>
              <a:gd name="connsiteY85" fmla="*/ 869262 h 3955926"/>
              <a:gd name="connsiteX86" fmla="*/ 1035778 w 4627303"/>
              <a:gd name="connsiteY86" fmla="*/ 939601 h 3955926"/>
              <a:gd name="connsiteX87" fmla="*/ 925246 w 4627303"/>
              <a:gd name="connsiteY87" fmla="*/ 1170713 h 3955926"/>
              <a:gd name="connsiteX88" fmla="*/ 864956 w 4627303"/>
              <a:gd name="connsiteY88" fmla="*/ 1472163 h 3955926"/>
              <a:gd name="connsiteX89" fmla="*/ 739352 w 4627303"/>
              <a:gd name="connsiteY89" fmla="*/ 1642985 h 3955926"/>
              <a:gd name="connsiteX90" fmla="*/ 422829 w 4627303"/>
              <a:gd name="connsiteY90" fmla="*/ 1808783 h 3955926"/>
              <a:gd name="connsiteX91" fmla="*/ 206789 w 4627303"/>
              <a:gd name="connsiteY91" fmla="*/ 1934388 h 3955926"/>
              <a:gd name="connsiteX92" fmla="*/ 86209 w 4627303"/>
              <a:gd name="connsiteY92" fmla="*/ 2155451 h 3955926"/>
              <a:gd name="connsiteX93" fmla="*/ 798 w 4627303"/>
              <a:gd name="connsiteY93" fmla="*/ 2401636 h 3955926"/>
              <a:gd name="connsiteX94" fmla="*/ 136451 w 4627303"/>
              <a:gd name="connsiteY94" fmla="*/ 2708111 h 3955926"/>
              <a:gd name="connsiteX95" fmla="*/ 226886 w 4627303"/>
              <a:gd name="connsiteY95" fmla="*/ 2888981 h 3955926"/>
              <a:gd name="connsiteX96" fmla="*/ 307273 w 4627303"/>
              <a:gd name="connsiteY96" fmla="*/ 3059803 h 3955926"/>
              <a:gd name="connsiteX97" fmla="*/ 387660 w 4627303"/>
              <a:gd name="connsiteY97" fmla="*/ 3180383 h 3955926"/>
              <a:gd name="connsiteX98" fmla="*/ 488143 w 4627303"/>
              <a:gd name="connsiteY98" fmla="*/ 3290915 h 3955926"/>
              <a:gd name="connsiteX99" fmla="*/ 593651 w 4627303"/>
              <a:gd name="connsiteY99" fmla="*/ 3421544 h 3955926"/>
              <a:gd name="connsiteX100" fmla="*/ 679062 w 4627303"/>
              <a:gd name="connsiteY100" fmla="*/ 3602414 h 3955926"/>
              <a:gd name="connsiteX101" fmla="*/ 794618 w 4627303"/>
              <a:gd name="connsiteY101" fmla="*/ 3738067 h 3955926"/>
              <a:gd name="connsiteX102" fmla="*/ 930271 w 4627303"/>
              <a:gd name="connsiteY102" fmla="*/ 3793333 h 3955926"/>
              <a:gd name="connsiteX103" fmla="*/ 1055875 w 4627303"/>
              <a:gd name="connsiteY103" fmla="*/ 3878744 h 3955926"/>
              <a:gd name="connsiteX104" fmla="*/ 1357326 w 4627303"/>
              <a:gd name="connsiteY104" fmla="*/ 3954106 h 3955926"/>
              <a:gd name="connsiteX105" fmla="*/ 1548244 w 4627303"/>
              <a:gd name="connsiteY105" fmla="*/ 3928985 h 3955926"/>
              <a:gd name="connsiteX106" fmla="*/ 1698970 w 4627303"/>
              <a:gd name="connsiteY106" fmla="*/ 3888792 h 3955926"/>
              <a:gd name="connsiteX107" fmla="*/ 1653752 w 4627303"/>
              <a:gd name="connsiteY107" fmla="*/ 3848599 h 395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627303" h="3955926">
                <a:moveTo>
                  <a:pt x="1653752" y="3848599"/>
                </a:moveTo>
                <a:cubicBezTo>
                  <a:pt x="1618583" y="3836038"/>
                  <a:pt x="1549919" y="3817616"/>
                  <a:pt x="1487954" y="3813429"/>
                </a:cubicBezTo>
                <a:cubicBezTo>
                  <a:pt x="1425989" y="3809242"/>
                  <a:pt x="1345602" y="3831851"/>
                  <a:pt x="1281963" y="3823478"/>
                </a:cubicBezTo>
                <a:cubicBezTo>
                  <a:pt x="1218324" y="3815105"/>
                  <a:pt x="1181480" y="3801707"/>
                  <a:pt x="1106117" y="3763188"/>
                </a:cubicBezTo>
                <a:cubicBezTo>
                  <a:pt x="1030754" y="3724669"/>
                  <a:pt x="897613" y="3657680"/>
                  <a:pt x="829787" y="3592366"/>
                </a:cubicBezTo>
                <a:cubicBezTo>
                  <a:pt x="761961" y="3527052"/>
                  <a:pt x="741864" y="3442478"/>
                  <a:pt x="699159" y="3371302"/>
                </a:cubicBezTo>
                <a:cubicBezTo>
                  <a:pt x="656453" y="3300126"/>
                  <a:pt x="623796" y="3226438"/>
                  <a:pt x="573554" y="3165311"/>
                </a:cubicBezTo>
                <a:cubicBezTo>
                  <a:pt x="523312" y="3104183"/>
                  <a:pt x="450462" y="3082412"/>
                  <a:pt x="397708" y="3004537"/>
                </a:cubicBezTo>
                <a:cubicBezTo>
                  <a:pt x="344954" y="2926662"/>
                  <a:pt x="295550" y="2780123"/>
                  <a:pt x="257031" y="2698062"/>
                </a:cubicBezTo>
                <a:cubicBezTo>
                  <a:pt x="218512" y="2616000"/>
                  <a:pt x="176644" y="2588368"/>
                  <a:pt x="166596" y="2512168"/>
                </a:cubicBezTo>
                <a:cubicBezTo>
                  <a:pt x="156548" y="2435968"/>
                  <a:pt x="164084" y="2308688"/>
                  <a:pt x="196741" y="2240862"/>
                </a:cubicBezTo>
                <a:cubicBezTo>
                  <a:pt x="229398" y="2173036"/>
                  <a:pt x="318996" y="2137867"/>
                  <a:pt x="362539" y="2105210"/>
                </a:cubicBezTo>
                <a:cubicBezTo>
                  <a:pt x="406082" y="2072553"/>
                  <a:pt x="423666" y="2064179"/>
                  <a:pt x="457998" y="2044920"/>
                </a:cubicBezTo>
                <a:cubicBezTo>
                  <a:pt x="492330" y="2025661"/>
                  <a:pt x="510752" y="2011425"/>
                  <a:pt x="568530" y="1989654"/>
                </a:cubicBezTo>
                <a:cubicBezTo>
                  <a:pt x="626308" y="1967883"/>
                  <a:pt x="729303" y="1942761"/>
                  <a:pt x="804666" y="1914291"/>
                </a:cubicBezTo>
                <a:cubicBezTo>
                  <a:pt x="880029" y="1885821"/>
                  <a:pt x="952042" y="1859025"/>
                  <a:pt x="1020706" y="1818832"/>
                </a:cubicBezTo>
                <a:cubicBezTo>
                  <a:pt x="1089370" y="1778639"/>
                  <a:pt x="1174781" y="1721698"/>
                  <a:pt x="1216649" y="1673131"/>
                </a:cubicBezTo>
                <a:cubicBezTo>
                  <a:pt x="1258517" y="1624564"/>
                  <a:pt x="1251818" y="1561761"/>
                  <a:pt x="1271915" y="1527429"/>
                </a:cubicBezTo>
                <a:cubicBezTo>
                  <a:pt x="1292012" y="1493097"/>
                  <a:pt x="1312946" y="1479699"/>
                  <a:pt x="1337229" y="1467139"/>
                </a:cubicBezTo>
                <a:cubicBezTo>
                  <a:pt x="1361512" y="1454579"/>
                  <a:pt x="1388308" y="1454579"/>
                  <a:pt x="1417616" y="1452067"/>
                </a:cubicBezTo>
                <a:cubicBezTo>
                  <a:pt x="1446924" y="1449555"/>
                  <a:pt x="1485442" y="1473001"/>
                  <a:pt x="1513075" y="1452067"/>
                </a:cubicBezTo>
                <a:cubicBezTo>
                  <a:pt x="1540708" y="1431133"/>
                  <a:pt x="1549919" y="1379216"/>
                  <a:pt x="1583413" y="1326462"/>
                </a:cubicBezTo>
                <a:cubicBezTo>
                  <a:pt x="1616907" y="1273708"/>
                  <a:pt x="1655427" y="1188298"/>
                  <a:pt x="1714042" y="1135544"/>
                </a:cubicBezTo>
                <a:cubicBezTo>
                  <a:pt x="1772657" y="1082790"/>
                  <a:pt x="1889888" y="1026686"/>
                  <a:pt x="1935106" y="1009939"/>
                </a:cubicBezTo>
                <a:cubicBezTo>
                  <a:pt x="1980324" y="993192"/>
                  <a:pt x="1971113" y="992355"/>
                  <a:pt x="1985348" y="1035060"/>
                </a:cubicBezTo>
                <a:cubicBezTo>
                  <a:pt x="1999583" y="1077765"/>
                  <a:pt x="1991209" y="1224304"/>
                  <a:pt x="2020517" y="1266172"/>
                </a:cubicBezTo>
                <a:cubicBezTo>
                  <a:pt x="2049825" y="1308040"/>
                  <a:pt x="2127699" y="1289618"/>
                  <a:pt x="2161194" y="1286269"/>
                </a:cubicBezTo>
                <a:cubicBezTo>
                  <a:pt x="2194689" y="1282920"/>
                  <a:pt x="2193851" y="1253612"/>
                  <a:pt x="2221484" y="1246076"/>
                </a:cubicBezTo>
                <a:cubicBezTo>
                  <a:pt x="2249117" y="1238540"/>
                  <a:pt x="2294335" y="1219280"/>
                  <a:pt x="2326992" y="1241051"/>
                </a:cubicBezTo>
                <a:cubicBezTo>
                  <a:pt x="2359649" y="1262822"/>
                  <a:pt x="2393981" y="1347396"/>
                  <a:pt x="2417427" y="1376704"/>
                </a:cubicBezTo>
                <a:cubicBezTo>
                  <a:pt x="2440873" y="1406012"/>
                  <a:pt x="2431662" y="1406850"/>
                  <a:pt x="2467668" y="1416898"/>
                </a:cubicBezTo>
                <a:cubicBezTo>
                  <a:pt x="2503674" y="1426946"/>
                  <a:pt x="2594110" y="1465464"/>
                  <a:pt x="2633466" y="1436994"/>
                </a:cubicBezTo>
                <a:cubicBezTo>
                  <a:pt x="2672822" y="1408524"/>
                  <a:pt x="2685383" y="1300504"/>
                  <a:pt x="2703805" y="1246076"/>
                </a:cubicBezTo>
                <a:cubicBezTo>
                  <a:pt x="2722227" y="1191648"/>
                  <a:pt x="2713853" y="1142243"/>
                  <a:pt x="2743998" y="1110423"/>
                </a:cubicBezTo>
                <a:cubicBezTo>
                  <a:pt x="2774143" y="1078603"/>
                  <a:pt x="2846156" y="1059344"/>
                  <a:pt x="2884675" y="1055157"/>
                </a:cubicBezTo>
                <a:cubicBezTo>
                  <a:pt x="2923194" y="1050970"/>
                  <a:pt x="2934079" y="1055157"/>
                  <a:pt x="2975110" y="1085302"/>
                </a:cubicBezTo>
                <a:cubicBezTo>
                  <a:pt x="3016141" y="1115447"/>
                  <a:pt x="3084805" y="1192484"/>
                  <a:pt x="3130860" y="1236027"/>
                </a:cubicBezTo>
                <a:cubicBezTo>
                  <a:pt x="3176915" y="1279570"/>
                  <a:pt x="3209572" y="1329812"/>
                  <a:pt x="3251440" y="1346559"/>
                </a:cubicBezTo>
                <a:cubicBezTo>
                  <a:pt x="3293308" y="1363306"/>
                  <a:pt x="3336851" y="1361632"/>
                  <a:pt x="3382068" y="1336511"/>
                </a:cubicBezTo>
                <a:cubicBezTo>
                  <a:pt x="3427286" y="1311390"/>
                  <a:pt x="3499299" y="1229328"/>
                  <a:pt x="3522745" y="1195834"/>
                </a:cubicBezTo>
                <a:cubicBezTo>
                  <a:pt x="3546191" y="1162339"/>
                  <a:pt x="3529444" y="1156478"/>
                  <a:pt x="3522745" y="1135544"/>
                </a:cubicBezTo>
                <a:cubicBezTo>
                  <a:pt x="3516046" y="1114610"/>
                  <a:pt x="3494275" y="1102886"/>
                  <a:pt x="3482552" y="1070229"/>
                </a:cubicBezTo>
                <a:cubicBezTo>
                  <a:pt x="3470829" y="1037572"/>
                  <a:pt x="3461618" y="989843"/>
                  <a:pt x="3452407" y="939601"/>
                </a:cubicBezTo>
                <a:cubicBezTo>
                  <a:pt x="3443196" y="889359"/>
                  <a:pt x="3420587" y="817346"/>
                  <a:pt x="3427286" y="768779"/>
                </a:cubicBezTo>
                <a:cubicBezTo>
                  <a:pt x="3433985" y="720212"/>
                  <a:pt x="3456593" y="679181"/>
                  <a:pt x="3492600" y="648199"/>
                </a:cubicBezTo>
                <a:cubicBezTo>
                  <a:pt x="3528607" y="617217"/>
                  <a:pt x="3643326" y="582884"/>
                  <a:pt x="3643326" y="582884"/>
                </a:cubicBezTo>
                <a:cubicBezTo>
                  <a:pt x="3705291" y="555251"/>
                  <a:pt x="3801587" y="494124"/>
                  <a:pt x="3864389" y="482401"/>
                </a:cubicBezTo>
                <a:cubicBezTo>
                  <a:pt x="3927191" y="470678"/>
                  <a:pt x="3983295" y="488263"/>
                  <a:pt x="4020139" y="512546"/>
                </a:cubicBezTo>
                <a:cubicBezTo>
                  <a:pt x="4056983" y="536829"/>
                  <a:pt x="4062844" y="589583"/>
                  <a:pt x="4085453" y="628102"/>
                </a:cubicBezTo>
                <a:cubicBezTo>
                  <a:pt x="4108062" y="666621"/>
                  <a:pt x="4123972" y="741146"/>
                  <a:pt x="4155792" y="743658"/>
                </a:cubicBezTo>
                <a:cubicBezTo>
                  <a:pt x="4187612" y="746170"/>
                  <a:pt x="4245390" y="674156"/>
                  <a:pt x="4276372" y="643174"/>
                </a:cubicBezTo>
                <a:cubicBezTo>
                  <a:pt x="4307354" y="612191"/>
                  <a:pt x="4341686" y="557763"/>
                  <a:pt x="4341686" y="557763"/>
                </a:cubicBezTo>
                <a:cubicBezTo>
                  <a:pt x="4381042" y="505847"/>
                  <a:pt x="4466453" y="386104"/>
                  <a:pt x="4512508" y="331676"/>
                </a:cubicBezTo>
                <a:cubicBezTo>
                  <a:pt x="4558563" y="277247"/>
                  <a:pt x="4600431" y="264686"/>
                  <a:pt x="4618016" y="231192"/>
                </a:cubicBezTo>
                <a:cubicBezTo>
                  <a:pt x="4635601" y="197697"/>
                  <a:pt x="4623878" y="165878"/>
                  <a:pt x="4618016" y="130709"/>
                </a:cubicBezTo>
                <a:cubicBezTo>
                  <a:pt x="4612154" y="95540"/>
                  <a:pt x="4602943" y="39436"/>
                  <a:pt x="4582846" y="20177"/>
                </a:cubicBezTo>
                <a:cubicBezTo>
                  <a:pt x="4562749" y="918"/>
                  <a:pt x="4535954" y="18501"/>
                  <a:pt x="4497435" y="15152"/>
                </a:cubicBezTo>
                <a:cubicBezTo>
                  <a:pt x="4458916" y="11803"/>
                  <a:pt x="4397789" y="917"/>
                  <a:pt x="4351734" y="80"/>
                </a:cubicBezTo>
                <a:cubicBezTo>
                  <a:pt x="4305679" y="-757"/>
                  <a:pt x="4267998" y="5104"/>
                  <a:pt x="4221106" y="10128"/>
                </a:cubicBezTo>
                <a:cubicBezTo>
                  <a:pt x="4174214" y="15152"/>
                  <a:pt x="4110575" y="26038"/>
                  <a:pt x="4070381" y="30225"/>
                </a:cubicBezTo>
                <a:cubicBezTo>
                  <a:pt x="4030188" y="34412"/>
                  <a:pt x="4009253" y="25201"/>
                  <a:pt x="3979945" y="35249"/>
                </a:cubicBezTo>
                <a:cubicBezTo>
                  <a:pt x="3950637" y="45297"/>
                  <a:pt x="3926354" y="81304"/>
                  <a:pt x="3894534" y="90515"/>
                </a:cubicBezTo>
                <a:cubicBezTo>
                  <a:pt x="3862714" y="99726"/>
                  <a:pt x="3815822" y="77955"/>
                  <a:pt x="3789027" y="90515"/>
                </a:cubicBezTo>
                <a:cubicBezTo>
                  <a:pt x="3762232" y="103075"/>
                  <a:pt x="3766418" y="158342"/>
                  <a:pt x="3733761" y="165878"/>
                </a:cubicBezTo>
                <a:cubicBezTo>
                  <a:pt x="3701104" y="173414"/>
                  <a:pt x="3625741" y="137408"/>
                  <a:pt x="3593084" y="135733"/>
                </a:cubicBezTo>
                <a:cubicBezTo>
                  <a:pt x="3560427" y="134058"/>
                  <a:pt x="3583036" y="149130"/>
                  <a:pt x="3537818" y="155829"/>
                </a:cubicBezTo>
                <a:cubicBezTo>
                  <a:pt x="3492600" y="162528"/>
                  <a:pt x="3377044" y="158341"/>
                  <a:pt x="3321778" y="175926"/>
                </a:cubicBezTo>
                <a:cubicBezTo>
                  <a:pt x="3266512" y="193511"/>
                  <a:pt x="3243066" y="219469"/>
                  <a:pt x="3206222" y="261337"/>
                </a:cubicBezTo>
                <a:cubicBezTo>
                  <a:pt x="3169378" y="303205"/>
                  <a:pt x="3118300" y="371869"/>
                  <a:pt x="3100715" y="427135"/>
                </a:cubicBezTo>
                <a:cubicBezTo>
                  <a:pt x="3083131" y="482401"/>
                  <a:pt x="3089829" y="535155"/>
                  <a:pt x="3100715" y="592933"/>
                </a:cubicBezTo>
                <a:cubicBezTo>
                  <a:pt x="3111601" y="650711"/>
                  <a:pt x="3135884" y="712676"/>
                  <a:pt x="3166029" y="773803"/>
                </a:cubicBezTo>
                <a:cubicBezTo>
                  <a:pt x="3196174" y="834930"/>
                  <a:pt x="3268187" y="909456"/>
                  <a:pt x="3281585" y="959698"/>
                </a:cubicBezTo>
                <a:cubicBezTo>
                  <a:pt x="3294983" y="1009940"/>
                  <a:pt x="3264838" y="1056832"/>
                  <a:pt x="3246416" y="1075254"/>
                </a:cubicBezTo>
                <a:cubicBezTo>
                  <a:pt x="3227994" y="1093676"/>
                  <a:pt x="3203710" y="1092000"/>
                  <a:pt x="3171053" y="1070229"/>
                </a:cubicBezTo>
                <a:cubicBezTo>
                  <a:pt x="3138396" y="1048458"/>
                  <a:pt x="3090666" y="997379"/>
                  <a:pt x="3050473" y="944625"/>
                </a:cubicBezTo>
                <a:cubicBezTo>
                  <a:pt x="3010280" y="891871"/>
                  <a:pt x="2965062" y="810647"/>
                  <a:pt x="2929893" y="753706"/>
                </a:cubicBezTo>
                <a:cubicBezTo>
                  <a:pt x="2894724" y="696765"/>
                  <a:pt x="2870439" y="644849"/>
                  <a:pt x="2839457" y="602981"/>
                </a:cubicBezTo>
                <a:cubicBezTo>
                  <a:pt x="2808475" y="561113"/>
                  <a:pt x="2788378" y="510872"/>
                  <a:pt x="2743998" y="502498"/>
                </a:cubicBezTo>
                <a:cubicBezTo>
                  <a:pt x="2699618" y="494124"/>
                  <a:pt x="2618393" y="534317"/>
                  <a:pt x="2573176" y="552739"/>
                </a:cubicBezTo>
                <a:cubicBezTo>
                  <a:pt x="2527959" y="571161"/>
                  <a:pt x="2508699" y="593770"/>
                  <a:pt x="2472693" y="613029"/>
                </a:cubicBezTo>
                <a:cubicBezTo>
                  <a:pt x="2436687" y="632288"/>
                  <a:pt x="2413240" y="663271"/>
                  <a:pt x="2357137" y="668295"/>
                </a:cubicBezTo>
                <a:cubicBezTo>
                  <a:pt x="2301034" y="673319"/>
                  <a:pt x="2208924" y="634800"/>
                  <a:pt x="2136073" y="643174"/>
                </a:cubicBezTo>
                <a:cubicBezTo>
                  <a:pt x="2063222" y="651548"/>
                  <a:pt x="1993721" y="694253"/>
                  <a:pt x="1920033" y="718537"/>
                </a:cubicBezTo>
                <a:cubicBezTo>
                  <a:pt x="1846345" y="742821"/>
                  <a:pt x="1762609" y="772129"/>
                  <a:pt x="1693945" y="788876"/>
                </a:cubicBezTo>
                <a:cubicBezTo>
                  <a:pt x="1625281" y="805623"/>
                  <a:pt x="1580902" y="805623"/>
                  <a:pt x="1508051" y="819021"/>
                </a:cubicBezTo>
                <a:cubicBezTo>
                  <a:pt x="1435200" y="832419"/>
                  <a:pt x="1335554" y="849165"/>
                  <a:pt x="1256842" y="869262"/>
                </a:cubicBezTo>
                <a:cubicBezTo>
                  <a:pt x="1178130" y="889359"/>
                  <a:pt x="1091044" y="889359"/>
                  <a:pt x="1035778" y="939601"/>
                </a:cubicBezTo>
                <a:cubicBezTo>
                  <a:pt x="980512" y="989843"/>
                  <a:pt x="953716" y="1081953"/>
                  <a:pt x="925246" y="1170713"/>
                </a:cubicBezTo>
                <a:cubicBezTo>
                  <a:pt x="896776" y="1259473"/>
                  <a:pt x="895938" y="1393451"/>
                  <a:pt x="864956" y="1472163"/>
                </a:cubicBezTo>
                <a:cubicBezTo>
                  <a:pt x="833974" y="1550875"/>
                  <a:pt x="813040" y="1586882"/>
                  <a:pt x="739352" y="1642985"/>
                </a:cubicBezTo>
                <a:cubicBezTo>
                  <a:pt x="665664" y="1699088"/>
                  <a:pt x="511589" y="1760216"/>
                  <a:pt x="422829" y="1808783"/>
                </a:cubicBezTo>
                <a:cubicBezTo>
                  <a:pt x="334069" y="1857350"/>
                  <a:pt x="262892" y="1876610"/>
                  <a:pt x="206789" y="1934388"/>
                </a:cubicBezTo>
                <a:cubicBezTo>
                  <a:pt x="150686" y="1992166"/>
                  <a:pt x="120541" y="2077576"/>
                  <a:pt x="86209" y="2155451"/>
                </a:cubicBezTo>
                <a:cubicBezTo>
                  <a:pt x="51877" y="2233326"/>
                  <a:pt x="-7576" y="2309526"/>
                  <a:pt x="798" y="2401636"/>
                </a:cubicBezTo>
                <a:cubicBezTo>
                  <a:pt x="9172" y="2493746"/>
                  <a:pt x="98770" y="2626887"/>
                  <a:pt x="136451" y="2708111"/>
                </a:cubicBezTo>
                <a:cubicBezTo>
                  <a:pt x="174132" y="2789335"/>
                  <a:pt x="198416" y="2830366"/>
                  <a:pt x="226886" y="2888981"/>
                </a:cubicBezTo>
                <a:cubicBezTo>
                  <a:pt x="255356" y="2947596"/>
                  <a:pt x="280477" y="3011236"/>
                  <a:pt x="307273" y="3059803"/>
                </a:cubicBezTo>
                <a:cubicBezTo>
                  <a:pt x="334069" y="3108370"/>
                  <a:pt x="357515" y="3141864"/>
                  <a:pt x="387660" y="3180383"/>
                </a:cubicBezTo>
                <a:cubicBezTo>
                  <a:pt x="417805" y="3218902"/>
                  <a:pt x="453811" y="3250722"/>
                  <a:pt x="488143" y="3290915"/>
                </a:cubicBezTo>
                <a:cubicBezTo>
                  <a:pt x="522475" y="3331108"/>
                  <a:pt x="561831" y="3369628"/>
                  <a:pt x="593651" y="3421544"/>
                </a:cubicBezTo>
                <a:cubicBezTo>
                  <a:pt x="625471" y="3473460"/>
                  <a:pt x="645568" y="3549660"/>
                  <a:pt x="679062" y="3602414"/>
                </a:cubicBezTo>
                <a:cubicBezTo>
                  <a:pt x="712556" y="3655168"/>
                  <a:pt x="752750" y="3706247"/>
                  <a:pt x="794618" y="3738067"/>
                </a:cubicBezTo>
                <a:cubicBezTo>
                  <a:pt x="836486" y="3769887"/>
                  <a:pt x="886728" y="3769887"/>
                  <a:pt x="930271" y="3793333"/>
                </a:cubicBezTo>
                <a:cubicBezTo>
                  <a:pt x="973814" y="3816779"/>
                  <a:pt x="984699" y="3851949"/>
                  <a:pt x="1055875" y="3878744"/>
                </a:cubicBezTo>
                <a:cubicBezTo>
                  <a:pt x="1127051" y="3905539"/>
                  <a:pt x="1275265" y="3945733"/>
                  <a:pt x="1357326" y="3954106"/>
                </a:cubicBezTo>
                <a:cubicBezTo>
                  <a:pt x="1439387" y="3962479"/>
                  <a:pt x="1491303" y="3939871"/>
                  <a:pt x="1548244" y="3928985"/>
                </a:cubicBezTo>
                <a:cubicBezTo>
                  <a:pt x="1605185" y="3918099"/>
                  <a:pt x="1677199" y="3901352"/>
                  <a:pt x="1698970" y="3888792"/>
                </a:cubicBezTo>
                <a:cubicBezTo>
                  <a:pt x="1720741" y="3876232"/>
                  <a:pt x="1688921" y="3861160"/>
                  <a:pt x="1653752" y="3848599"/>
                </a:cubicBezTo>
                <a:close/>
              </a:path>
            </a:pathLst>
          </a:custGeom>
          <a:pattFill prst="dkUpDiag">
            <a:fgClr>
              <a:schemeClr val="accent2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4705F10-9673-4E55-ADA1-57DC18E2E6C1}"/>
              </a:ext>
            </a:extLst>
          </p:cNvPr>
          <p:cNvSpPr/>
          <p:nvPr/>
        </p:nvSpPr>
        <p:spPr>
          <a:xfrm>
            <a:off x="10123280" y="6537571"/>
            <a:ext cx="5551327" cy="3689616"/>
          </a:xfrm>
          <a:custGeom>
            <a:avLst/>
            <a:gdLst>
              <a:gd name="connsiteX0" fmla="*/ 5535073 w 5551327"/>
              <a:gd name="connsiteY0" fmla="*/ 3574617 h 3689616"/>
              <a:gd name="connsiteX1" fmla="*/ 5463355 w 5551327"/>
              <a:gd name="connsiteY1" fmla="*/ 3401300 h 3689616"/>
              <a:gd name="connsiteX2" fmla="*/ 5445426 w 5551327"/>
              <a:gd name="connsiteY2" fmla="*/ 3227982 h 3689616"/>
              <a:gd name="connsiteX3" fmla="*/ 5385661 w 5551327"/>
              <a:gd name="connsiteY3" fmla="*/ 3006853 h 3689616"/>
              <a:gd name="connsiteX4" fmla="*/ 5230273 w 5551327"/>
              <a:gd name="connsiteY4" fmla="*/ 2857441 h 3689616"/>
              <a:gd name="connsiteX5" fmla="*/ 5062932 w 5551327"/>
              <a:gd name="connsiteY5" fmla="*/ 2761817 h 3689616"/>
              <a:gd name="connsiteX6" fmla="*/ 4811920 w 5551327"/>
              <a:gd name="connsiteY6" fmla="*/ 2588500 h 3689616"/>
              <a:gd name="connsiteX7" fmla="*/ 4710320 w 5551327"/>
              <a:gd name="connsiteY7" fmla="*/ 2397253 h 3689616"/>
              <a:gd name="connsiteX8" fmla="*/ 4626649 w 5551327"/>
              <a:gd name="connsiteY8" fmla="*/ 2247841 h 3689616"/>
              <a:gd name="connsiteX9" fmla="*/ 4501144 w 5551327"/>
              <a:gd name="connsiteY9" fmla="*/ 2026711 h 3689616"/>
              <a:gd name="connsiteX10" fmla="*/ 4441379 w 5551327"/>
              <a:gd name="connsiteY10" fmla="*/ 1871323 h 3689616"/>
              <a:gd name="connsiteX11" fmla="*/ 4363685 w 5551327"/>
              <a:gd name="connsiteY11" fmla="*/ 1596405 h 3689616"/>
              <a:gd name="connsiteX12" fmla="*/ 4309896 w 5551327"/>
              <a:gd name="connsiteY12" fmla="*/ 1375276 h 3689616"/>
              <a:gd name="connsiteX13" fmla="*/ 4345755 w 5551327"/>
              <a:gd name="connsiteY13" fmla="*/ 1154147 h 3689616"/>
              <a:gd name="connsiteX14" fmla="*/ 4387591 w 5551327"/>
              <a:gd name="connsiteY14" fmla="*/ 885205 h 3689616"/>
              <a:gd name="connsiteX15" fmla="*/ 4429426 w 5551327"/>
              <a:gd name="connsiteY15" fmla="*/ 753723 h 3689616"/>
              <a:gd name="connsiteX16" fmla="*/ 4477238 w 5551327"/>
              <a:gd name="connsiteY16" fmla="*/ 592358 h 3689616"/>
              <a:gd name="connsiteX17" fmla="*/ 4554932 w 5551327"/>
              <a:gd name="connsiteY17" fmla="*/ 436970 h 3689616"/>
              <a:gd name="connsiteX18" fmla="*/ 4537002 w 5551327"/>
              <a:gd name="connsiteY18" fmla="*/ 275605 h 3689616"/>
              <a:gd name="connsiteX19" fmla="*/ 4435402 w 5551327"/>
              <a:gd name="connsiteY19" fmla="*/ 215841 h 3689616"/>
              <a:gd name="connsiteX20" fmla="*/ 4232202 w 5551327"/>
              <a:gd name="connsiteY20" fmla="*/ 162053 h 3689616"/>
              <a:gd name="connsiteX21" fmla="*/ 4040955 w 5551327"/>
              <a:gd name="connsiteY21" fmla="*/ 174005 h 3689616"/>
              <a:gd name="connsiteX22" fmla="*/ 3849708 w 5551327"/>
              <a:gd name="connsiteY22" fmla="*/ 185958 h 3689616"/>
              <a:gd name="connsiteX23" fmla="*/ 3628579 w 5551327"/>
              <a:gd name="connsiteY23" fmla="*/ 227794 h 3689616"/>
              <a:gd name="connsiteX24" fmla="*/ 3443308 w 5551327"/>
              <a:gd name="connsiteY24" fmla="*/ 227794 h 3689616"/>
              <a:gd name="connsiteX25" fmla="*/ 3353661 w 5551327"/>
              <a:gd name="connsiteY25" fmla="*/ 197911 h 3689616"/>
              <a:gd name="connsiteX26" fmla="*/ 3269991 w 5551327"/>
              <a:gd name="connsiteY26" fmla="*/ 179982 h 3689616"/>
              <a:gd name="connsiteX27" fmla="*/ 3180344 w 5551327"/>
              <a:gd name="connsiteY27" fmla="*/ 221817 h 3689616"/>
              <a:gd name="connsiteX28" fmla="*/ 3084720 w 5551327"/>
              <a:gd name="connsiteY28" fmla="*/ 245723 h 3689616"/>
              <a:gd name="connsiteX29" fmla="*/ 2917379 w 5551327"/>
              <a:gd name="connsiteY29" fmla="*/ 179982 h 3689616"/>
              <a:gd name="connsiteX30" fmla="*/ 2863591 w 5551327"/>
              <a:gd name="connsiteY30" fmla="*/ 120217 h 3689616"/>
              <a:gd name="connsiteX31" fmla="*/ 2714179 w 5551327"/>
              <a:gd name="connsiteY31" fmla="*/ 120217 h 3689616"/>
              <a:gd name="connsiteX32" fmla="*/ 2552814 w 5551327"/>
              <a:gd name="connsiteY32" fmla="*/ 168029 h 3689616"/>
              <a:gd name="connsiteX33" fmla="*/ 2433285 w 5551327"/>
              <a:gd name="connsiteY33" fmla="*/ 179982 h 3689616"/>
              <a:gd name="connsiteX34" fmla="*/ 2331685 w 5551327"/>
              <a:gd name="connsiteY34" fmla="*/ 126194 h 3689616"/>
              <a:gd name="connsiteX35" fmla="*/ 2194226 w 5551327"/>
              <a:gd name="connsiteY35" fmla="*/ 36547 h 3689616"/>
              <a:gd name="connsiteX36" fmla="*/ 2050791 w 5551327"/>
              <a:gd name="connsiteY36" fmla="*/ 688 h 3689616"/>
              <a:gd name="connsiteX37" fmla="*/ 1913332 w 5551327"/>
              <a:gd name="connsiteY37" fmla="*/ 42523 h 3689616"/>
              <a:gd name="connsiteX38" fmla="*/ 1668296 w 5551327"/>
              <a:gd name="connsiteY38" fmla="*/ 6664 h 3689616"/>
              <a:gd name="connsiteX39" fmla="*/ 1560720 w 5551327"/>
              <a:gd name="connsiteY39" fmla="*/ 6664 h 3689616"/>
              <a:gd name="connsiteX40" fmla="*/ 1375449 w 5551327"/>
              <a:gd name="connsiteY40" fmla="*/ 30570 h 3689616"/>
              <a:gd name="connsiteX41" fmla="*/ 1136391 w 5551327"/>
              <a:gd name="connsiteY41" fmla="*/ 688 h 3689616"/>
              <a:gd name="connsiteX42" fmla="*/ 1046744 w 5551327"/>
              <a:gd name="connsiteY42" fmla="*/ 66429 h 3689616"/>
              <a:gd name="connsiteX43" fmla="*/ 837567 w 5551327"/>
              <a:gd name="connsiteY43" fmla="*/ 54476 h 3689616"/>
              <a:gd name="connsiteX44" fmla="*/ 574602 w 5551327"/>
              <a:gd name="connsiteY44" fmla="*/ 6664 h 3689616"/>
              <a:gd name="connsiteX45" fmla="*/ 401285 w 5551327"/>
              <a:gd name="connsiteY45" fmla="*/ 36547 h 3689616"/>
              <a:gd name="connsiteX46" fmla="*/ 150273 w 5551327"/>
              <a:gd name="connsiteY46" fmla="*/ 144123 h 3689616"/>
              <a:gd name="connsiteX47" fmla="*/ 72579 w 5551327"/>
              <a:gd name="connsiteY47" fmla="*/ 389158 h 3689616"/>
              <a:gd name="connsiteX48" fmla="*/ 60626 w 5551327"/>
              <a:gd name="connsiteY48" fmla="*/ 514664 h 3689616"/>
              <a:gd name="connsiteX49" fmla="*/ 12814 w 5551327"/>
              <a:gd name="connsiteY49" fmla="*/ 664076 h 3689616"/>
              <a:gd name="connsiteX50" fmla="*/ 861 w 5551327"/>
              <a:gd name="connsiteY50" fmla="*/ 903135 h 3689616"/>
              <a:gd name="connsiteX51" fmla="*/ 30744 w 5551327"/>
              <a:gd name="connsiteY51" fmla="*/ 1088405 h 3689616"/>
              <a:gd name="connsiteX52" fmla="*/ 30744 w 5551327"/>
              <a:gd name="connsiteY52" fmla="*/ 1225864 h 3689616"/>
              <a:gd name="connsiteX53" fmla="*/ 102461 w 5551327"/>
              <a:gd name="connsiteY53" fmla="*/ 1500782 h 3689616"/>
              <a:gd name="connsiteX54" fmla="*/ 233944 w 5551327"/>
              <a:gd name="connsiteY54" fmla="*/ 1715935 h 3689616"/>
              <a:gd name="connsiteX55" fmla="*/ 335544 w 5551327"/>
              <a:gd name="connsiteY55" fmla="*/ 1769723 h 3689616"/>
              <a:gd name="connsiteX56" fmla="*/ 502885 w 5551327"/>
              <a:gd name="connsiteY56" fmla="*/ 1847417 h 3689616"/>
              <a:gd name="connsiteX57" fmla="*/ 747920 w 5551327"/>
              <a:gd name="connsiteY57" fmla="*/ 2008782 h 3689616"/>
              <a:gd name="connsiteX58" fmla="*/ 945144 w 5551327"/>
              <a:gd name="connsiteY58" fmla="*/ 2176123 h 3689616"/>
              <a:gd name="connsiteX59" fmla="*/ 1016861 w 5551327"/>
              <a:gd name="connsiteY59" fmla="*/ 2331511 h 3689616"/>
              <a:gd name="connsiteX60" fmla="*/ 1046744 w 5551327"/>
              <a:gd name="connsiteY60" fmla="*/ 2409205 h 3689616"/>
              <a:gd name="connsiteX61" fmla="*/ 1088579 w 5551327"/>
              <a:gd name="connsiteY61" fmla="*/ 2355417 h 3689616"/>
              <a:gd name="connsiteX62" fmla="*/ 1106508 w 5551327"/>
              <a:gd name="connsiteY62" fmla="*/ 2247841 h 3689616"/>
              <a:gd name="connsiteX63" fmla="*/ 1040767 w 5551327"/>
              <a:gd name="connsiteY63" fmla="*/ 2122335 h 3689616"/>
              <a:gd name="connsiteX64" fmla="*/ 957096 w 5551327"/>
              <a:gd name="connsiteY64" fmla="*/ 2008782 h 3689616"/>
              <a:gd name="connsiteX65" fmla="*/ 801708 w 5551327"/>
              <a:gd name="connsiteY65" fmla="*/ 1865347 h 3689616"/>
              <a:gd name="connsiteX66" fmla="*/ 688155 w 5551327"/>
              <a:gd name="connsiteY66" fmla="*/ 1817535 h 3689616"/>
              <a:gd name="connsiteX67" fmla="*/ 550696 w 5551327"/>
              <a:gd name="connsiteY67" fmla="*/ 1703982 h 3689616"/>
              <a:gd name="connsiteX68" fmla="*/ 383355 w 5551327"/>
              <a:gd name="connsiteY68" fmla="*/ 1626288 h 3689616"/>
              <a:gd name="connsiteX69" fmla="*/ 257849 w 5551327"/>
              <a:gd name="connsiteY69" fmla="*/ 1530664 h 3689616"/>
              <a:gd name="connsiteX70" fmla="*/ 227967 w 5551327"/>
              <a:gd name="connsiteY70" fmla="*/ 1345394 h 3689616"/>
              <a:gd name="connsiteX71" fmla="*/ 156249 w 5551327"/>
              <a:gd name="connsiteY71" fmla="*/ 1207935 h 3689616"/>
              <a:gd name="connsiteX72" fmla="*/ 138320 w 5551327"/>
              <a:gd name="connsiteY72" fmla="*/ 1070476 h 3689616"/>
              <a:gd name="connsiteX73" fmla="*/ 239920 w 5551327"/>
              <a:gd name="connsiteY73" fmla="*/ 843370 h 3689616"/>
              <a:gd name="connsiteX74" fmla="*/ 281755 w 5551327"/>
              <a:gd name="connsiteY74" fmla="*/ 687982 h 3689616"/>
              <a:gd name="connsiteX75" fmla="*/ 216014 w 5551327"/>
              <a:gd name="connsiteY75" fmla="*/ 598335 h 3689616"/>
              <a:gd name="connsiteX76" fmla="*/ 239920 w 5551327"/>
              <a:gd name="connsiteY76" fmla="*/ 454900 h 3689616"/>
              <a:gd name="connsiteX77" fmla="*/ 299685 w 5551327"/>
              <a:gd name="connsiteY77" fmla="*/ 323417 h 3689616"/>
              <a:gd name="connsiteX78" fmla="*/ 353473 w 5551327"/>
              <a:gd name="connsiteY78" fmla="*/ 215841 h 3689616"/>
              <a:gd name="connsiteX79" fmla="*/ 520814 w 5551327"/>
              <a:gd name="connsiteY79" fmla="*/ 215841 h 3689616"/>
              <a:gd name="connsiteX80" fmla="*/ 688155 w 5551327"/>
              <a:gd name="connsiteY80" fmla="*/ 281582 h 3689616"/>
              <a:gd name="connsiteX81" fmla="*/ 867449 w 5551327"/>
              <a:gd name="connsiteY81" fmla="*/ 251700 h 3689616"/>
              <a:gd name="connsiteX82" fmla="*/ 1004908 w 5551327"/>
              <a:gd name="connsiteY82" fmla="*/ 305488 h 3689616"/>
              <a:gd name="connsiteX83" fmla="*/ 1118461 w 5551327"/>
              <a:gd name="connsiteY83" fmla="*/ 335370 h 3689616"/>
              <a:gd name="connsiteX84" fmla="*/ 1232014 w 5551327"/>
              <a:gd name="connsiteY84" fmla="*/ 341347 h 3689616"/>
              <a:gd name="connsiteX85" fmla="*/ 1309708 w 5551327"/>
              <a:gd name="connsiteY85" fmla="*/ 401111 h 3689616"/>
              <a:gd name="connsiteX86" fmla="*/ 1453144 w 5551327"/>
              <a:gd name="connsiteY86" fmla="*/ 371229 h 3689616"/>
              <a:gd name="connsiteX87" fmla="*/ 1554744 w 5551327"/>
              <a:gd name="connsiteY87" fmla="*/ 335370 h 3689616"/>
              <a:gd name="connsiteX88" fmla="*/ 1835638 w 5551327"/>
              <a:gd name="connsiteY88" fmla="*/ 383182 h 3689616"/>
              <a:gd name="connsiteX89" fmla="*/ 2008955 w 5551327"/>
              <a:gd name="connsiteY89" fmla="*/ 425017 h 3689616"/>
              <a:gd name="connsiteX90" fmla="*/ 2146414 w 5551327"/>
              <a:gd name="connsiteY90" fmla="*/ 413064 h 3689616"/>
              <a:gd name="connsiteX91" fmla="*/ 2325708 w 5551327"/>
              <a:gd name="connsiteY91" fmla="*/ 436970 h 3689616"/>
              <a:gd name="connsiteX92" fmla="*/ 2385473 w 5551327"/>
              <a:gd name="connsiteY92" fmla="*/ 401111 h 3689616"/>
              <a:gd name="connsiteX93" fmla="*/ 2576720 w 5551327"/>
              <a:gd name="connsiteY93" fmla="*/ 407088 h 3689616"/>
              <a:gd name="connsiteX94" fmla="*/ 2726132 w 5551327"/>
              <a:gd name="connsiteY94" fmla="*/ 329394 h 3689616"/>
              <a:gd name="connsiteX95" fmla="*/ 2839685 w 5551327"/>
              <a:gd name="connsiteY95" fmla="*/ 347323 h 3689616"/>
              <a:gd name="connsiteX96" fmla="*/ 3001049 w 5551327"/>
              <a:gd name="connsiteY96" fmla="*/ 425017 h 3689616"/>
              <a:gd name="connsiteX97" fmla="*/ 3293896 w 5551327"/>
              <a:gd name="connsiteY97" fmla="*/ 407088 h 3689616"/>
              <a:gd name="connsiteX98" fmla="*/ 3532955 w 5551327"/>
              <a:gd name="connsiteY98" fmla="*/ 466853 h 3689616"/>
              <a:gd name="connsiteX99" fmla="*/ 3760061 w 5551327"/>
              <a:gd name="connsiteY99" fmla="*/ 448923 h 3689616"/>
              <a:gd name="connsiteX100" fmla="*/ 4017049 w 5551327"/>
              <a:gd name="connsiteY100" fmla="*/ 365253 h 3689616"/>
              <a:gd name="connsiteX101" fmla="*/ 4190367 w 5551327"/>
              <a:gd name="connsiteY101" fmla="*/ 401111 h 3689616"/>
              <a:gd name="connsiteX102" fmla="*/ 4285991 w 5551327"/>
              <a:gd name="connsiteY102" fmla="*/ 550523 h 3689616"/>
              <a:gd name="connsiteX103" fmla="*/ 4274038 w 5551327"/>
              <a:gd name="connsiteY103" fmla="*/ 747747 h 3689616"/>
              <a:gd name="connsiteX104" fmla="*/ 4214273 w 5551327"/>
              <a:gd name="connsiteY104" fmla="*/ 861300 h 3689616"/>
              <a:gd name="connsiteX105" fmla="*/ 4178414 w 5551327"/>
              <a:gd name="connsiteY105" fmla="*/ 938994 h 3689616"/>
              <a:gd name="connsiteX106" fmla="*/ 4178414 w 5551327"/>
              <a:gd name="connsiteY106" fmla="*/ 1178053 h 3689616"/>
              <a:gd name="connsiteX107" fmla="*/ 4250132 w 5551327"/>
              <a:gd name="connsiteY107" fmla="*/ 1524688 h 3689616"/>
              <a:gd name="connsiteX108" fmla="*/ 4303920 w 5551327"/>
              <a:gd name="connsiteY108" fmla="*/ 1889253 h 3689616"/>
              <a:gd name="connsiteX109" fmla="*/ 4387591 w 5551327"/>
              <a:gd name="connsiteY109" fmla="*/ 2200029 h 3689616"/>
              <a:gd name="connsiteX110" fmla="*/ 4507120 w 5551327"/>
              <a:gd name="connsiteY110" fmla="*/ 2445064 h 3689616"/>
              <a:gd name="connsiteX111" fmla="*/ 4602744 w 5551327"/>
              <a:gd name="connsiteY111" fmla="*/ 2630335 h 3689616"/>
              <a:gd name="connsiteX112" fmla="*/ 4883638 w 5551327"/>
              <a:gd name="connsiteY112" fmla="*/ 2797676 h 3689616"/>
              <a:gd name="connsiteX113" fmla="*/ 5027073 w 5551327"/>
              <a:gd name="connsiteY113" fmla="*/ 2875370 h 3689616"/>
              <a:gd name="connsiteX114" fmla="*/ 5230273 w 5551327"/>
              <a:gd name="connsiteY114" fmla="*/ 2959041 h 3689616"/>
              <a:gd name="connsiteX115" fmla="*/ 5313944 w 5551327"/>
              <a:gd name="connsiteY115" fmla="*/ 3096500 h 3689616"/>
              <a:gd name="connsiteX116" fmla="*/ 5361755 w 5551327"/>
              <a:gd name="connsiteY116" fmla="*/ 3305676 h 3689616"/>
              <a:gd name="connsiteX117" fmla="*/ 5403591 w 5551327"/>
              <a:gd name="connsiteY117" fmla="*/ 3508876 h 3689616"/>
              <a:gd name="connsiteX118" fmla="*/ 5433473 w 5551327"/>
              <a:gd name="connsiteY118" fmla="*/ 3646335 h 3689616"/>
              <a:gd name="connsiteX119" fmla="*/ 5541049 w 5551327"/>
              <a:gd name="connsiteY119" fmla="*/ 3688170 h 3689616"/>
              <a:gd name="connsiteX120" fmla="*/ 5535073 w 5551327"/>
              <a:gd name="connsiteY120" fmla="*/ 3574617 h 368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5551327" h="3689616">
                <a:moveTo>
                  <a:pt x="5535073" y="3574617"/>
                </a:moveTo>
                <a:cubicBezTo>
                  <a:pt x="5522124" y="3526805"/>
                  <a:pt x="5478296" y="3459072"/>
                  <a:pt x="5463355" y="3401300"/>
                </a:cubicBezTo>
                <a:cubicBezTo>
                  <a:pt x="5448414" y="3343528"/>
                  <a:pt x="5458375" y="3293723"/>
                  <a:pt x="5445426" y="3227982"/>
                </a:cubicBezTo>
                <a:cubicBezTo>
                  <a:pt x="5432477" y="3162241"/>
                  <a:pt x="5421520" y="3068610"/>
                  <a:pt x="5385661" y="3006853"/>
                </a:cubicBezTo>
                <a:cubicBezTo>
                  <a:pt x="5349802" y="2945096"/>
                  <a:pt x="5284061" y="2898280"/>
                  <a:pt x="5230273" y="2857441"/>
                </a:cubicBezTo>
                <a:cubicBezTo>
                  <a:pt x="5176485" y="2816602"/>
                  <a:pt x="5132657" y="2806640"/>
                  <a:pt x="5062932" y="2761817"/>
                </a:cubicBezTo>
                <a:cubicBezTo>
                  <a:pt x="4993206" y="2716993"/>
                  <a:pt x="4870689" y="2649261"/>
                  <a:pt x="4811920" y="2588500"/>
                </a:cubicBezTo>
                <a:cubicBezTo>
                  <a:pt x="4753151" y="2527739"/>
                  <a:pt x="4741199" y="2454030"/>
                  <a:pt x="4710320" y="2397253"/>
                </a:cubicBezTo>
                <a:cubicBezTo>
                  <a:pt x="4679441" y="2340476"/>
                  <a:pt x="4626649" y="2247841"/>
                  <a:pt x="4626649" y="2247841"/>
                </a:cubicBezTo>
                <a:cubicBezTo>
                  <a:pt x="4591786" y="2186084"/>
                  <a:pt x="4532022" y="2089464"/>
                  <a:pt x="4501144" y="2026711"/>
                </a:cubicBezTo>
                <a:cubicBezTo>
                  <a:pt x="4470266" y="1963958"/>
                  <a:pt x="4464289" y="1943040"/>
                  <a:pt x="4441379" y="1871323"/>
                </a:cubicBezTo>
                <a:cubicBezTo>
                  <a:pt x="4418469" y="1799606"/>
                  <a:pt x="4385599" y="1679079"/>
                  <a:pt x="4363685" y="1596405"/>
                </a:cubicBezTo>
                <a:cubicBezTo>
                  <a:pt x="4341771" y="1513731"/>
                  <a:pt x="4312884" y="1448986"/>
                  <a:pt x="4309896" y="1375276"/>
                </a:cubicBezTo>
                <a:cubicBezTo>
                  <a:pt x="4306908" y="1301566"/>
                  <a:pt x="4332806" y="1235825"/>
                  <a:pt x="4345755" y="1154147"/>
                </a:cubicBezTo>
                <a:cubicBezTo>
                  <a:pt x="4358704" y="1072469"/>
                  <a:pt x="4373646" y="951942"/>
                  <a:pt x="4387591" y="885205"/>
                </a:cubicBezTo>
                <a:cubicBezTo>
                  <a:pt x="4401536" y="818468"/>
                  <a:pt x="4414485" y="802531"/>
                  <a:pt x="4429426" y="753723"/>
                </a:cubicBezTo>
                <a:cubicBezTo>
                  <a:pt x="4444367" y="704915"/>
                  <a:pt x="4456320" y="645150"/>
                  <a:pt x="4477238" y="592358"/>
                </a:cubicBezTo>
                <a:cubicBezTo>
                  <a:pt x="4498156" y="539566"/>
                  <a:pt x="4544971" y="489762"/>
                  <a:pt x="4554932" y="436970"/>
                </a:cubicBezTo>
                <a:cubicBezTo>
                  <a:pt x="4564893" y="384178"/>
                  <a:pt x="4556924" y="312460"/>
                  <a:pt x="4537002" y="275605"/>
                </a:cubicBezTo>
                <a:cubicBezTo>
                  <a:pt x="4517080" y="238750"/>
                  <a:pt x="4486202" y="234766"/>
                  <a:pt x="4435402" y="215841"/>
                </a:cubicBezTo>
                <a:cubicBezTo>
                  <a:pt x="4384602" y="196916"/>
                  <a:pt x="4297943" y="169026"/>
                  <a:pt x="4232202" y="162053"/>
                </a:cubicBezTo>
                <a:cubicBezTo>
                  <a:pt x="4166461" y="155080"/>
                  <a:pt x="4040955" y="174005"/>
                  <a:pt x="4040955" y="174005"/>
                </a:cubicBezTo>
                <a:cubicBezTo>
                  <a:pt x="3977206" y="177989"/>
                  <a:pt x="3918437" y="176993"/>
                  <a:pt x="3849708" y="185958"/>
                </a:cubicBezTo>
                <a:cubicBezTo>
                  <a:pt x="3780979" y="194923"/>
                  <a:pt x="3696312" y="220821"/>
                  <a:pt x="3628579" y="227794"/>
                </a:cubicBezTo>
                <a:cubicBezTo>
                  <a:pt x="3560846" y="234767"/>
                  <a:pt x="3489128" y="232774"/>
                  <a:pt x="3443308" y="227794"/>
                </a:cubicBezTo>
                <a:cubicBezTo>
                  <a:pt x="3397488" y="222813"/>
                  <a:pt x="3382547" y="205880"/>
                  <a:pt x="3353661" y="197911"/>
                </a:cubicBezTo>
                <a:cubicBezTo>
                  <a:pt x="3324775" y="189942"/>
                  <a:pt x="3298877" y="175998"/>
                  <a:pt x="3269991" y="179982"/>
                </a:cubicBezTo>
                <a:cubicBezTo>
                  <a:pt x="3241105" y="183966"/>
                  <a:pt x="3211222" y="210860"/>
                  <a:pt x="3180344" y="221817"/>
                </a:cubicBezTo>
                <a:cubicBezTo>
                  <a:pt x="3149465" y="232774"/>
                  <a:pt x="3128548" y="252696"/>
                  <a:pt x="3084720" y="245723"/>
                </a:cubicBezTo>
                <a:cubicBezTo>
                  <a:pt x="3040892" y="238750"/>
                  <a:pt x="2954234" y="200900"/>
                  <a:pt x="2917379" y="179982"/>
                </a:cubicBezTo>
                <a:cubicBezTo>
                  <a:pt x="2880524" y="159064"/>
                  <a:pt x="2897457" y="130178"/>
                  <a:pt x="2863591" y="120217"/>
                </a:cubicBezTo>
                <a:cubicBezTo>
                  <a:pt x="2829725" y="110256"/>
                  <a:pt x="2765975" y="112248"/>
                  <a:pt x="2714179" y="120217"/>
                </a:cubicBezTo>
                <a:cubicBezTo>
                  <a:pt x="2662383" y="128186"/>
                  <a:pt x="2599630" y="158068"/>
                  <a:pt x="2552814" y="168029"/>
                </a:cubicBezTo>
                <a:cubicBezTo>
                  <a:pt x="2505998" y="177990"/>
                  <a:pt x="2470140" y="186954"/>
                  <a:pt x="2433285" y="179982"/>
                </a:cubicBezTo>
                <a:cubicBezTo>
                  <a:pt x="2396430" y="173009"/>
                  <a:pt x="2371528" y="150100"/>
                  <a:pt x="2331685" y="126194"/>
                </a:cubicBezTo>
                <a:cubicBezTo>
                  <a:pt x="2291842" y="102288"/>
                  <a:pt x="2241042" y="57465"/>
                  <a:pt x="2194226" y="36547"/>
                </a:cubicBezTo>
                <a:cubicBezTo>
                  <a:pt x="2147410" y="15629"/>
                  <a:pt x="2097607" y="-308"/>
                  <a:pt x="2050791" y="688"/>
                </a:cubicBezTo>
                <a:cubicBezTo>
                  <a:pt x="2003975" y="1684"/>
                  <a:pt x="1977081" y="41527"/>
                  <a:pt x="1913332" y="42523"/>
                </a:cubicBezTo>
                <a:cubicBezTo>
                  <a:pt x="1849583" y="43519"/>
                  <a:pt x="1727065" y="12640"/>
                  <a:pt x="1668296" y="6664"/>
                </a:cubicBezTo>
                <a:cubicBezTo>
                  <a:pt x="1609527" y="688"/>
                  <a:pt x="1609528" y="2680"/>
                  <a:pt x="1560720" y="6664"/>
                </a:cubicBezTo>
                <a:cubicBezTo>
                  <a:pt x="1511912" y="10648"/>
                  <a:pt x="1446170" y="31566"/>
                  <a:pt x="1375449" y="30570"/>
                </a:cubicBezTo>
                <a:cubicBezTo>
                  <a:pt x="1304728" y="29574"/>
                  <a:pt x="1191175" y="-5289"/>
                  <a:pt x="1136391" y="688"/>
                </a:cubicBezTo>
                <a:cubicBezTo>
                  <a:pt x="1081607" y="6664"/>
                  <a:pt x="1096548" y="57464"/>
                  <a:pt x="1046744" y="66429"/>
                </a:cubicBezTo>
                <a:cubicBezTo>
                  <a:pt x="996940" y="75394"/>
                  <a:pt x="916257" y="64437"/>
                  <a:pt x="837567" y="54476"/>
                </a:cubicBezTo>
                <a:cubicBezTo>
                  <a:pt x="758877" y="44515"/>
                  <a:pt x="647316" y="9652"/>
                  <a:pt x="574602" y="6664"/>
                </a:cubicBezTo>
                <a:cubicBezTo>
                  <a:pt x="501888" y="3676"/>
                  <a:pt x="472006" y="13637"/>
                  <a:pt x="401285" y="36547"/>
                </a:cubicBezTo>
                <a:cubicBezTo>
                  <a:pt x="330563" y="59457"/>
                  <a:pt x="205057" y="85355"/>
                  <a:pt x="150273" y="144123"/>
                </a:cubicBezTo>
                <a:cubicBezTo>
                  <a:pt x="95489" y="202891"/>
                  <a:pt x="87520" y="327401"/>
                  <a:pt x="72579" y="389158"/>
                </a:cubicBezTo>
                <a:cubicBezTo>
                  <a:pt x="57638" y="450915"/>
                  <a:pt x="70587" y="468844"/>
                  <a:pt x="60626" y="514664"/>
                </a:cubicBezTo>
                <a:cubicBezTo>
                  <a:pt x="50665" y="560484"/>
                  <a:pt x="22775" y="599331"/>
                  <a:pt x="12814" y="664076"/>
                </a:cubicBezTo>
                <a:cubicBezTo>
                  <a:pt x="2853" y="728821"/>
                  <a:pt x="-2127" y="832414"/>
                  <a:pt x="861" y="903135"/>
                </a:cubicBezTo>
                <a:cubicBezTo>
                  <a:pt x="3849" y="973856"/>
                  <a:pt x="25764" y="1034617"/>
                  <a:pt x="30744" y="1088405"/>
                </a:cubicBezTo>
                <a:cubicBezTo>
                  <a:pt x="35724" y="1142193"/>
                  <a:pt x="18791" y="1157135"/>
                  <a:pt x="30744" y="1225864"/>
                </a:cubicBezTo>
                <a:cubicBezTo>
                  <a:pt x="42697" y="1294593"/>
                  <a:pt x="68594" y="1419104"/>
                  <a:pt x="102461" y="1500782"/>
                </a:cubicBezTo>
                <a:cubicBezTo>
                  <a:pt x="136328" y="1582460"/>
                  <a:pt x="195097" y="1671112"/>
                  <a:pt x="233944" y="1715935"/>
                </a:cubicBezTo>
                <a:cubicBezTo>
                  <a:pt x="272791" y="1760758"/>
                  <a:pt x="290721" y="1747809"/>
                  <a:pt x="335544" y="1769723"/>
                </a:cubicBezTo>
                <a:cubicBezTo>
                  <a:pt x="380367" y="1791637"/>
                  <a:pt x="434156" y="1807574"/>
                  <a:pt x="502885" y="1847417"/>
                </a:cubicBezTo>
                <a:cubicBezTo>
                  <a:pt x="571614" y="1887260"/>
                  <a:pt x="674210" y="1953998"/>
                  <a:pt x="747920" y="2008782"/>
                </a:cubicBezTo>
                <a:cubicBezTo>
                  <a:pt x="821630" y="2063566"/>
                  <a:pt x="900320" y="2122335"/>
                  <a:pt x="945144" y="2176123"/>
                </a:cubicBezTo>
                <a:cubicBezTo>
                  <a:pt x="989968" y="2229911"/>
                  <a:pt x="999928" y="2292664"/>
                  <a:pt x="1016861" y="2331511"/>
                </a:cubicBezTo>
                <a:cubicBezTo>
                  <a:pt x="1033794" y="2370358"/>
                  <a:pt x="1034791" y="2405221"/>
                  <a:pt x="1046744" y="2409205"/>
                </a:cubicBezTo>
                <a:cubicBezTo>
                  <a:pt x="1058697" y="2413189"/>
                  <a:pt x="1078618" y="2382311"/>
                  <a:pt x="1088579" y="2355417"/>
                </a:cubicBezTo>
                <a:cubicBezTo>
                  <a:pt x="1098540" y="2328523"/>
                  <a:pt x="1114477" y="2286688"/>
                  <a:pt x="1106508" y="2247841"/>
                </a:cubicBezTo>
                <a:cubicBezTo>
                  <a:pt x="1098539" y="2208994"/>
                  <a:pt x="1065669" y="2162178"/>
                  <a:pt x="1040767" y="2122335"/>
                </a:cubicBezTo>
                <a:cubicBezTo>
                  <a:pt x="1015865" y="2082492"/>
                  <a:pt x="996939" y="2051613"/>
                  <a:pt x="957096" y="2008782"/>
                </a:cubicBezTo>
                <a:cubicBezTo>
                  <a:pt x="917253" y="1965951"/>
                  <a:pt x="846531" y="1897221"/>
                  <a:pt x="801708" y="1865347"/>
                </a:cubicBezTo>
                <a:cubicBezTo>
                  <a:pt x="756884" y="1833472"/>
                  <a:pt x="729990" y="1844429"/>
                  <a:pt x="688155" y="1817535"/>
                </a:cubicBezTo>
                <a:cubicBezTo>
                  <a:pt x="646320" y="1790641"/>
                  <a:pt x="601496" y="1735856"/>
                  <a:pt x="550696" y="1703982"/>
                </a:cubicBezTo>
                <a:cubicBezTo>
                  <a:pt x="499896" y="1672108"/>
                  <a:pt x="432163" y="1655174"/>
                  <a:pt x="383355" y="1626288"/>
                </a:cubicBezTo>
                <a:cubicBezTo>
                  <a:pt x="334547" y="1597402"/>
                  <a:pt x="283747" y="1577480"/>
                  <a:pt x="257849" y="1530664"/>
                </a:cubicBezTo>
                <a:cubicBezTo>
                  <a:pt x="231951" y="1483848"/>
                  <a:pt x="244900" y="1399182"/>
                  <a:pt x="227967" y="1345394"/>
                </a:cubicBezTo>
                <a:cubicBezTo>
                  <a:pt x="211034" y="1291606"/>
                  <a:pt x="171190" y="1253755"/>
                  <a:pt x="156249" y="1207935"/>
                </a:cubicBezTo>
                <a:cubicBezTo>
                  <a:pt x="141308" y="1162115"/>
                  <a:pt x="124375" y="1131237"/>
                  <a:pt x="138320" y="1070476"/>
                </a:cubicBezTo>
                <a:cubicBezTo>
                  <a:pt x="152265" y="1009715"/>
                  <a:pt x="216014" y="907119"/>
                  <a:pt x="239920" y="843370"/>
                </a:cubicBezTo>
                <a:cubicBezTo>
                  <a:pt x="263826" y="779621"/>
                  <a:pt x="285739" y="728821"/>
                  <a:pt x="281755" y="687982"/>
                </a:cubicBezTo>
                <a:cubicBezTo>
                  <a:pt x="277771" y="647143"/>
                  <a:pt x="222987" y="637182"/>
                  <a:pt x="216014" y="598335"/>
                </a:cubicBezTo>
                <a:cubicBezTo>
                  <a:pt x="209041" y="559488"/>
                  <a:pt x="225975" y="500720"/>
                  <a:pt x="239920" y="454900"/>
                </a:cubicBezTo>
                <a:cubicBezTo>
                  <a:pt x="253865" y="409080"/>
                  <a:pt x="280759" y="363260"/>
                  <a:pt x="299685" y="323417"/>
                </a:cubicBezTo>
                <a:cubicBezTo>
                  <a:pt x="318610" y="283574"/>
                  <a:pt x="316618" y="233770"/>
                  <a:pt x="353473" y="215841"/>
                </a:cubicBezTo>
                <a:cubicBezTo>
                  <a:pt x="390328" y="197912"/>
                  <a:pt x="465034" y="204884"/>
                  <a:pt x="520814" y="215841"/>
                </a:cubicBezTo>
                <a:cubicBezTo>
                  <a:pt x="576594" y="226798"/>
                  <a:pt x="630383" y="275606"/>
                  <a:pt x="688155" y="281582"/>
                </a:cubicBezTo>
                <a:cubicBezTo>
                  <a:pt x="745927" y="287558"/>
                  <a:pt x="814657" y="247716"/>
                  <a:pt x="867449" y="251700"/>
                </a:cubicBezTo>
                <a:cubicBezTo>
                  <a:pt x="920241" y="255684"/>
                  <a:pt x="963073" y="291543"/>
                  <a:pt x="1004908" y="305488"/>
                </a:cubicBezTo>
                <a:cubicBezTo>
                  <a:pt x="1046743" y="319433"/>
                  <a:pt x="1080610" y="329394"/>
                  <a:pt x="1118461" y="335370"/>
                </a:cubicBezTo>
                <a:cubicBezTo>
                  <a:pt x="1156312" y="341346"/>
                  <a:pt x="1200140" y="330390"/>
                  <a:pt x="1232014" y="341347"/>
                </a:cubicBezTo>
                <a:cubicBezTo>
                  <a:pt x="1263888" y="352304"/>
                  <a:pt x="1272853" y="396131"/>
                  <a:pt x="1309708" y="401111"/>
                </a:cubicBezTo>
                <a:cubicBezTo>
                  <a:pt x="1346563" y="406091"/>
                  <a:pt x="1412305" y="382186"/>
                  <a:pt x="1453144" y="371229"/>
                </a:cubicBezTo>
                <a:cubicBezTo>
                  <a:pt x="1493983" y="360272"/>
                  <a:pt x="1490995" y="333378"/>
                  <a:pt x="1554744" y="335370"/>
                </a:cubicBezTo>
                <a:cubicBezTo>
                  <a:pt x="1618493" y="337362"/>
                  <a:pt x="1759936" y="368241"/>
                  <a:pt x="1835638" y="383182"/>
                </a:cubicBezTo>
                <a:cubicBezTo>
                  <a:pt x="1911340" y="398123"/>
                  <a:pt x="1957159" y="420037"/>
                  <a:pt x="2008955" y="425017"/>
                </a:cubicBezTo>
                <a:cubicBezTo>
                  <a:pt x="2060751" y="429997"/>
                  <a:pt x="2093622" y="411072"/>
                  <a:pt x="2146414" y="413064"/>
                </a:cubicBezTo>
                <a:cubicBezTo>
                  <a:pt x="2199206" y="415056"/>
                  <a:pt x="2285865" y="438962"/>
                  <a:pt x="2325708" y="436970"/>
                </a:cubicBezTo>
                <a:cubicBezTo>
                  <a:pt x="2365551" y="434978"/>
                  <a:pt x="2343638" y="406091"/>
                  <a:pt x="2385473" y="401111"/>
                </a:cubicBezTo>
                <a:cubicBezTo>
                  <a:pt x="2427308" y="396131"/>
                  <a:pt x="2519944" y="419041"/>
                  <a:pt x="2576720" y="407088"/>
                </a:cubicBezTo>
                <a:cubicBezTo>
                  <a:pt x="2633496" y="395135"/>
                  <a:pt x="2682305" y="339355"/>
                  <a:pt x="2726132" y="329394"/>
                </a:cubicBezTo>
                <a:cubicBezTo>
                  <a:pt x="2769959" y="319433"/>
                  <a:pt x="2793866" y="331386"/>
                  <a:pt x="2839685" y="347323"/>
                </a:cubicBezTo>
                <a:cubicBezTo>
                  <a:pt x="2885504" y="363260"/>
                  <a:pt x="2925347" y="415056"/>
                  <a:pt x="3001049" y="425017"/>
                </a:cubicBezTo>
                <a:cubicBezTo>
                  <a:pt x="3076751" y="434978"/>
                  <a:pt x="3205245" y="400115"/>
                  <a:pt x="3293896" y="407088"/>
                </a:cubicBezTo>
                <a:cubicBezTo>
                  <a:pt x="3382547" y="414061"/>
                  <a:pt x="3455261" y="459881"/>
                  <a:pt x="3532955" y="466853"/>
                </a:cubicBezTo>
                <a:cubicBezTo>
                  <a:pt x="3610649" y="473825"/>
                  <a:pt x="3679379" y="465856"/>
                  <a:pt x="3760061" y="448923"/>
                </a:cubicBezTo>
                <a:cubicBezTo>
                  <a:pt x="3840743" y="431990"/>
                  <a:pt x="3945331" y="373222"/>
                  <a:pt x="4017049" y="365253"/>
                </a:cubicBezTo>
                <a:cubicBezTo>
                  <a:pt x="4088767" y="357284"/>
                  <a:pt x="4145543" y="370233"/>
                  <a:pt x="4190367" y="401111"/>
                </a:cubicBezTo>
                <a:cubicBezTo>
                  <a:pt x="4235191" y="431989"/>
                  <a:pt x="4272046" y="492750"/>
                  <a:pt x="4285991" y="550523"/>
                </a:cubicBezTo>
                <a:cubicBezTo>
                  <a:pt x="4299936" y="608296"/>
                  <a:pt x="4285991" y="695951"/>
                  <a:pt x="4274038" y="747747"/>
                </a:cubicBezTo>
                <a:cubicBezTo>
                  <a:pt x="4262085" y="799543"/>
                  <a:pt x="4230210" y="829425"/>
                  <a:pt x="4214273" y="861300"/>
                </a:cubicBezTo>
                <a:cubicBezTo>
                  <a:pt x="4198336" y="893174"/>
                  <a:pt x="4184391" y="886202"/>
                  <a:pt x="4178414" y="938994"/>
                </a:cubicBezTo>
                <a:cubicBezTo>
                  <a:pt x="4172437" y="991786"/>
                  <a:pt x="4166461" y="1080437"/>
                  <a:pt x="4178414" y="1178053"/>
                </a:cubicBezTo>
                <a:cubicBezTo>
                  <a:pt x="4190367" y="1275669"/>
                  <a:pt x="4229214" y="1406155"/>
                  <a:pt x="4250132" y="1524688"/>
                </a:cubicBezTo>
                <a:cubicBezTo>
                  <a:pt x="4271050" y="1643221"/>
                  <a:pt x="4281010" y="1776696"/>
                  <a:pt x="4303920" y="1889253"/>
                </a:cubicBezTo>
                <a:cubicBezTo>
                  <a:pt x="4326830" y="2001810"/>
                  <a:pt x="4353724" y="2107394"/>
                  <a:pt x="4387591" y="2200029"/>
                </a:cubicBezTo>
                <a:cubicBezTo>
                  <a:pt x="4421458" y="2292664"/>
                  <a:pt x="4471261" y="2373346"/>
                  <a:pt x="4507120" y="2445064"/>
                </a:cubicBezTo>
                <a:cubicBezTo>
                  <a:pt x="4542979" y="2516782"/>
                  <a:pt x="4539991" y="2571566"/>
                  <a:pt x="4602744" y="2630335"/>
                </a:cubicBezTo>
                <a:cubicBezTo>
                  <a:pt x="4665497" y="2689104"/>
                  <a:pt x="4812917" y="2756837"/>
                  <a:pt x="4883638" y="2797676"/>
                </a:cubicBezTo>
                <a:cubicBezTo>
                  <a:pt x="4954359" y="2838515"/>
                  <a:pt x="4969301" y="2848476"/>
                  <a:pt x="5027073" y="2875370"/>
                </a:cubicBezTo>
                <a:cubicBezTo>
                  <a:pt x="5084845" y="2902264"/>
                  <a:pt x="5182461" y="2922186"/>
                  <a:pt x="5230273" y="2959041"/>
                </a:cubicBezTo>
                <a:cubicBezTo>
                  <a:pt x="5278085" y="2995896"/>
                  <a:pt x="5292030" y="3038727"/>
                  <a:pt x="5313944" y="3096500"/>
                </a:cubicBezTo>
                <a:cubicBezTo>
                  <a:pt x="5335858" y="3154272"/>
                  <a:pt x="5346814" y="3236947"/>
                  <a:pt x="5361755" y="3305676"/>
                </a:cubicBezTo>
                <a:cubicBezTo>
                  <a:pt x="5376696" y="3374405"/>
                  <a:pt x="5391638" y="3452100"/>
                  <a:pt x="5403591" y="3508876"/>
                </a:cubicBezTo>
                <a:cubicBezTo>
                  <a:pt x="5415544" y="3565652"/>
                  <a:pt x="5410563" y="3616453"/>
                  <a:pt x="5433473" y="3646335"/>
                </a:cubicBezTo>
                <a:cubicBezTo>
                  <a:pt x="5456383" y="3676217"/>
                  <a:pt x="5521128" y="3695142"/>
                  <a:pt x="5541049" y="3688170"/>
                </a:cubicBezTo>
                <a:cubicBezTo>
                  <a:pt x="5560970" y="3681198"/>
                  <a:pt x="5548022" y="3622429"/>
                  <a:pt x="5535073" y="3574617"/>
                </a:cubicBezTo>
                <a:close/>
              </a:path>
            </a:pathLst>
          </a:custGeom>
          <a:pattFill prst="dkUpDiag">
            <a:fgClr>
              <a:schemeClr val="accent2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F476EE7-5D48-4C35-B694-75B433160635}"/>
              </a:ext>
            </a:extLst>
          </p:cNvPr>
          <p:cNvSpPr/>
          <p:nvPr/>
        </p:nvSpPr>
        <p:spPr>
          <a:xfrm>
            <a:off x="3085399" y="4919221"/>
            <a:ext cx="6670477" cy="4242495"/>
          </a:xfrm>
          <a:custGeom>
            <a:avLst/>
            <a:gdLst>
              <a:gd name="connsiteX0" fmla="*/ 252441 w 6670477"/>
              <a:gd name="connsiteY0" fmla="*/ 1060843 h 4242495"/>
              <a:gd name="connsiteX1" fmla="*/ 196343 w 6670477"/>
              <a:gd name="connsiteY1" fmla="*/ 886939 h 4242495"/>
              <a:gd name="connsiteX2" fmla="*/ 213173 w 6670477"/>
              <a:gd name="connsiteY2" fmla="*/ 735473 h 4242495"/>
              <a:gd name="connsiteX3" fmla="*/ 157075 w 6670477"/>
              <a:gd name="connsiteY3" fmla="*/ 640107 h 4242495"/>
              <a:gd name="connsiteX4" fmla="*/ 123416 w 6670477"/>
              <a:gd name="connsiteY4" fmla="*/ 527910 h 4242495"/>
              <a:gd name="connsiteX5" fmla="*/ 140245 w 6670477"/>
              <a:gd name="connsiteY5" fmla="*/ 432543 h 4242495"/>
              <a:gd name="connsiteX6" fmla="*/ 145855 w 6670477"/>
              <a:gd name="connsiteY6" fmla="*/ 370835 h 4242495"/>
              <a:gd name="connsiteX7" fmla="*/ 129026 w 6670477"/>
              <a:gd name="connsiteY7" fmla="*/ 191321 h 4242495"/>
              <a:gd name="connsiteX8" fmla="*/ 201953 w 6670477"/>
              <a:gd name="connsiteY8" fmla="*/ 135223 h 4242495"/>
              <a:gd name="connsiteX9" fmla="*/ 364638 w 6670477"/>
              <a:gd name="connsiteY9" fmla="*/ 196931 h 4242495"/>
              <a:gd name="connsiteX10" fmla="*/ 544152 w 6670477"/>
              <a:gd name="connsiteY10" fmla="*/ 208151 h 4242495"/>
              <a:gd name="connsiteX11" fmla="*/ 678788 w 6670477"/>
              <a:gd name="connsiteY11" fmla="*/ 253029 h 4242495"/>
              <a:gd name="connsiteX12" fmla="*/ 835862 w 6670477"/>
              <a:gd name="connsiteY12" fmla="*/ 275469 h 4242495"/>
              <a:gd name="connsiteX13" fmla="*/ 964888 w 6670477"/>
              <a:gd name="connsiteY13" fmla="*/ 421324 h 4242495"/>
              <a:gd name="connsiteX14" fmla="*/ 1127573 w 6670477"/>
              <a:gd name="connsiteY14" fmla="*/ 449373 h 4242495"/>
              <a:gd name="connsiteX15" fmla="*/ 1262208 w 6670477"/>
              <a:gd name="connsiteY15" fmla="*/ 522300 h 4242495"/>
              <a:gd name="connsiteX16" fmla="*/ 1542699 w 6670477"/>
              <a:gd name="connsiteY16" fmla="*/ 651326 h 4242495"/>
              <a:gd name="connsiteX17" fmla="*/ 1694164 w 6670477"/>
              <a:gd name="connsiteY17" fmla="*/ 741083 h 4242495"/>
              <a:gd name="connsiteX18" fmla="*/ 1834410 w 6670477"/>
              <a:gd name="connsiteY18" fmla="*/ 713034 h 4242495"/>
              <a:gd name="connsiteX19" fmla="*/ 2036363 w 6670477"/>
              <a:gd name="connsiteY19" fmla="*/ 836450 h 4242495"/>
              <a:gd name="connsiteX20" fmla="*/ 2339293 w 6670477"/>
              <a:gd name="connsiteY20" fmla="*/ 802791 h 4242495"/>
              <a:gd name="connsiteX21" fmla="*/ 2636613 w 6670477"/>
              <a:gd name="connsiteY21" fmla="*/ 886939 h 4242495"/>
              <a:gd name="connsiteX22" fmla="*/ 2984422 w 6670477"/>
              <a:gd name="connsiteY22" fmla="*/ 892548 h 4242495"/>
              <a:gd name="connsiteX23" fmla="*/ 3197595 w 6670477"/>
              <a:gd name="connsiteY23" fmla="*/ 948646 h 4242495"/>
              <a:gd name="connsiteX24" fmla="*/ 3393938 w 6670477"/>
              <a:gd name="connsiteY24" fmla="*/ 1088892 h 4242495"/>
              <a:gd name="connsiteX25" fmla="*/ 3792235 w 6670477"/>
              <a:gd name="connsiteY25" fmla="*/ 1122551 h 4242495"/>
              <a:gd name="connsiteX26" fmla="*/ 4016628 w 6670477"/>
              <a:gd name="connsiteY26" fmla="*/ 1139380 h 4242495"/>
              <a:gd name="connsiteX27" fmla="*/ 4156873 w 6670477"/>
              <a:gd name="connsiteY27" fmla="*/ 1156210 h 4242495"/>
              <a:gd name="connsiteX28" fmla="*/ 4336388 w 6670477"/>
              <a:gd name="connsiteY28" fmla="*/ 1262796 h 4242495"/>
              <a:gd name="connsiteX29" fmla="*/ 4465413 w 6670477"/>
              <a:gd name="connsiteY29" fmla="*/ 1335724 h 4242495"/>
              <a:gd name="connsiteX30" fmla="*/ 4515902 w 6670477"/>
              <a:gd name="connsiteY30" fmla="*/ 1397432 h 4242495"/>
              <a:gd name="connsiteX31" fmla="*/ 4684196 w 6670477"/>
              <a:gd name="connsiteY31" fmla="*/ 1425481 h 4242495"/>
              <a:gd name="connsiteX32" fmla="*/ 4841271 w 6670477"/>
              <a:gd name="connsiteY32" fmla="*/ 1431091 h 4242495"/>
              <a:gd name="connsiteX33" fmla="*/ 5116152 w 6670477"/>
              <a:gd name="connsiteY33" fmla="*/ 1543287 h 4242495"/>
              <a:gd name="connsiteX34" fmla="*/ 5295666 w 6670477"/>
              <a:gd name="connsiteY34" fmla="*/ 1560116 h 4242495"/>
              <a:gd name="connsiteX35" fmla="*/ 5480790 w 6670477"/>
              <a:gd name="connsiteY35" fmla="*/ 1492799 h 4242495"/>
              <a:gd name="connsiteX36" fmla="*/ 5604206 w 6670477"/>
              <a:gd name="connsiteY36" fmla="*/ 1475969 h 4242495"/>
              <a:gd name="connsiteX37" fmla="*/ 5806159 w 6670477"/>
              <a:gd name="connsiteY37" fmla="*/ 1565726 h 4242495"/>
              <a:gd name="connsiteX38" fmla="*/ 6064211 w 6670477"/>
              <a:gd name="connsiteY38" fmla="*/ 1504018 h 4242495"/>
              <a:gd name="connsiteX39" fmla="*/ 6120309 w 6670477"/>
              <a:gd name="connsiteY39" fmla="*/ 1515238 h 4242495"/>
              <a:gd name="connsiteX40" fmla="*/ 6266164 w 6670477"/>
              <a:gd name="connsiteY40" fmla="*/ 1520848 h 4242495"/>
              <a:gd name="connsiteX41" fmla="*/ 6305433 w 6670477"/>
              <a:gd name="connsiteY41" fmla="*/ 1509628 h 4242495"/>
              <a:gd name="connsiteX42" fmla="*/ 6372751 w 6670477"/>
              <a:gd name="connsiteY42" fmla="*/ 1599385 h 4242495"/>
              <a:gd name="connsiteX43" fmla="*/ 6406410 w 6670477"/>
              <a:gd name="connsiteY43" fmla="*/ 1818168 h 4242495"/>
              <a:gd name="connsiteX44" fmla="*/ 6462508 w 6670477"/>
              <a:gd name="connsiteY44" fmla="*/ 2008902 h 4242495"/>
              <a:gd name="connsiteX45" fmla="*/ 6412019 w 6670477"/>
              <a:gd name="connsiteY45" fmla="*/ 2132318 h 4242495"/>
              <a:gd name="connsiteX46" fmla="*/ 6367141 w 6670477"/>
              <a:gd name="connsiteY46" fmla="*/ 2328661 h 4242495"/>
              <a:gd name="connsiteX47" fmla="*/ 6417629 w 6670477"/>
              <a:gd name="connsiteY47" fmla="*/ 2407199 h 4242495"/>
              <a:gd name="connsiteX48" fmla="*/ 6484947 w 6670477"/>
              <a:gd name="connsiteY48" fmla="*/ 2575493 h 4242495"/>
              <a:gd name="connsiteX49" fmla="*/ 6451288 w 6670477"/>
              <a:gd name="connsiteY49" fmla="*/ 2788666 h 4242495"/>
              <a:gd name="connsiteX50" fmla="*/ 6462508 w 6670477"/>
              <a:gd name="connsiteY50" fmla="*/ 2872813 h 4242495"/>
              <a:gd name="connsiteX51" fmla="*/ 6462508 w 6670477"/>
              <a:gd name="connsiteY51" fmla="*/ 2951351 h 4242495"/>
              <a:gd name="connsiteX52" fmla="*/ 6473727 w 6670477"/>
              <a:gd name="connsiteY52" fmla="*/ 3299159 h 4242495"/>
              <a:gd name="connsiteX53" fmla="*/ 6445678 w 6670477"/>
              <a:gd name="connsiteY53" fmla="*/ 3439405 h 4242495"/>
              <a:gd name="connsiteX54" fmla="*/ 6428849 w 6670477"/>
              <a:gd name="connsiteY54" fmla="*/ 3669407 h 4242495"/>
              <a:gd name="connsiteX55" fmla="*/ 6423239 w 6670477"/>
              <a:gd name="connsiteY55" fmla="*/ 3876970 h 4242495"/>
              <a:gd name="connsiteX56" fmla="*/ 6456898 w 6670477"/>
              <a:gd name="connsiteY56" fmla="*/ 4157461 h 4242495"/>
              <a:gd name="connsiteX57" fmla="*/ 6479337 w 6670477"/>
              <a:gd name="connsiteY57" fmla="*/ 4241608 h 4242495"/>
              <a:gd name="connsiteX58" fmla="*/ 6546655 w 6670477"/>
              <a:gd name="connsiteY58" fmla="*/ 4185510 h 4242495"/>
              <a:gd name="connsiteX59" fmla="*/ 6597143 w 6670477"/>
              <a:gd name="connsiteY59" fmla="*/ 3955508 h 4242495"/>
              <a:gd name="connsiteX60" fmla="*/ 6591534 w 6670477"/>
              <a:gd name="connsiteY60" fmla="*/ 3820872 h 4242495"/>
              <a:gd name="connsiteX61" fmla="*/ 6647632 w 6670477"/>
              <a:gd name="connsiteY61" fmla="*/ 3646968 h 4242495"/>
              <a:gd name="connsiteX62" fmla="*/ 6670071 w 6670477"/>
              <a:gd name="connsiteY62" fmla="*/ 3489893 h 4242495"/>
              <a:gd name="connsiteX63" fmla="*/ 6630802 w 6670477"/>
              <a:gd name="connsiteY63" fmla="*/ 3304769 h 4242495"/>
              <a:gd name="connsiteX64" fmla="*/ 6591534 w 6670477"/>
              <a:gd name="connsiteY64" fmla="*/ 3119645 h 4242495"/>
              <a:gd name="connsiteX65" fmla="*/ 6591534 w 6670477"/>
              <a:gd name="connsiteY65" fmla="*/ 2956961 h 4242495"/>
              <a:gd name="connsiteX66" fmla="*/ 6574704 w 6670477"/>
              <a:gd name="connsiteY66" fmla="*/ 2749397 h 4242495"/>
              <a:gd name="connsiteX67" fmla="*/ 6591534 w 6670477"/>
              <a:gd name="connsiteY67" fmla="*/ 2603542 h 4242495"/>
              <a:gd name="connsiteX68" fmla="*/ 6591534 w 6670477"/>
              <a:gd name="connsiteY68" fmla="*/ 2457687 h 4242495"/>
              <a:gd name="connsiteX69" fmla="*/ 6552265 w 6670477"/>
              <a:gd name="connsiteY69" fmla="*/ 2407199 h 4242495"/>
              <a:gd name="connsiteX70" fmla="*/ 6541045 w 6670477"/>
              <a:gd name="connsiteY70" fmla="*/ 2266953 h 4242495"/>
              <a:gd name="connsiteX71" fmla="*/ 6580314 w 6670477"/>
              <a:gd name="connsiteY71" fmla="*/ 2065000 h 4242495"/>
              <a:gd name="connsiteX72" fmla="*/ 6529826 w 6670477"/>
              <a:gd name="connsiteY72" fmla="*/ 1879876 h 4242495"/>
              <a:gd name="connsiteX73" fmla="*/ 6507386 w 6670477"/>
              <a:gd name="connsiteY73" fmla="*/ 1750850 h 4242495"/>
              <a:gd name="connsiteX74" fmla="*/ 6473727 w 6670477"/>
              <a:gd name="connsiteY74" fmla="*/ 1604995 h 4242495"/>
              <a:gd name="connsiteX75" fmla="*/ 6423239 w 6670477"/>
              <a:gd name="connsiteY75" fmla="*/ 1504018 h 4242495"/>
              <a:gd name="connsiteX76" fmla="*/ 6316653 w 6670477"/>
              <a:gd name="connsiteY76" fmla="*/ 1453530 h 4242495"/>
              <a:gd name="connsiteX77" fmla="*/ 6075430 w 6670477"/>
              <a:gd name="connsiteY77" fmla="*/ 1397432 h 4242495"/>
              <a:gd name="connsiteX78" fmla="*/ 5980064 w 6670477"/>
              <a:gd name="connsiteY78" fmla="*/ 1363773 h 4242495"/>
              <a:gd name="connsiteX79" fmla="*/ 5918356 w 6670477"/>
              <a:gd name="connsiteY79" fmla="*/ 1346943 h 4242495"/>
              <a:gd name="connsiteX80" fmla="*/ 5806159 w 6670477"/>
              <a:gd name="connsiteY80" fmla="*/ 1313285 h 4242495"/>
              <a:gd name="connsiteX81" fmla="*/ 5643475 w 6670477"/>
              <a:gd name="connsiteY81" fmla="*/ 1296455 h 4242495"/>
              <a:gd name="connsiteX82" fmla="*/ 5447131 w 6670477"/>
              <a:gd name="connsiteY82" fmla="*/ 1234747 h 4242495"/>
              <a:gd name="connsiteX83" fmla="*/ 5290056 w 6670477"/>
              <a:gd name="connsiteY83" fmla="*/ 1217918 h 4242495"/>
              <a:gd name="connsiteX84" fmla="*/ 5172250 w 6670477"/>
              <a:gd name="connsiteY84" fmla="*/ 1279626 h 4242495"/>
              <a:gd name="connsiteX85" fmla="*/ 4841271 w 6670477"/>
              <a:gd name="connsiteY85" fmla="*/ 1217918 h 4242495"/>
              <a:gd name="connsiteX86" fmla="*/ 4667367 w 6670477"/>
              <a:gd name="connsiteY86" fmla="*/ 1212308 h 4242495"/>
              <a:gd name="connsiteX87" fmla="*/ 4583219 w 6670477"/>
              <a:gd name="connsiteY87" fmla="*/ 1173039 h 4242495"/>
              <a:gd name="connsiteX88" fmla="*/ 4212972 w 6670477"/>
              <a:gd name="connsiteY88" fmla="*/ 976696 h 4242495"/>
              <a:gd name="connsiteX89" fmla="*/ 4078336 w 6670477"/>
              <a:gd name="connsiteY89" fmla="*/ 926207 h 4242495"/>
              <a:gd name="connsiteX90" fmla="*/ 3837114 w 6670477"/>
              <a:gd name="connsiteY90" fmla="*/ 931817 h 4242495"/>
              <a:gd name="connsiteX91" fmla="*/ 3741747 w 6670477"/>
              <a:gd name="connsiteY91" fmla="*/ 965476 h 4242495"/>
              <a:gd name="connsiteX92" fmla="*/ 3579062 w 6670477"/>
              <a:gd name="connsiteY92" fmla="*/ 1004745 h 4242495"/>
              <a:gd name="connsiteX93" fmla="*/ 3461256 w 6670477"/>
              <a:gd name="connsiteY93" fmla="*/ 959866 h 4242495"/>
              <a:gd name="connsiteX94" fmla="*/ 3315401 w 6670477"/>
              <a:gd name="connsiteY94" fmla="*/ 898158 h 4242495"/>
              <a:gd name="connsiteX95" fmla="*/ 3191985 w 6670477"/>
              <a:gd name="connsiteY95" fmla="*/ 808401 h 4242495"/>
              <a:gd name="connsiteX96" fmla="*/ 3001251 w 6670477"/>
              <a:gd name="connsiteY96" fmla="*/ 769132 h 4242495"/>
              <a:gd name="connsiteX97" fmla="*/ 2771249 w 6670477"/>
              <a:gd name="connsiteY97" fmla="*/ 763523 h 4242495"/>
              <a:gd name="connsiteX98" fmla="*/ 2625394 w 6670477"/>
              <a:gd name="connsiteY98" fmla="*/ 741083 h 4242495"/>
              <a:gd name="connsiteX99" fmla="*/ 2378562 w 6670477"/>
              <a:gd name="connsiteY99" fmla="*/ 668156 h 4242495"/>
              <a:gd name="connsiteX100" fmla="*/ 2249536 w 6670477"/>
              <a:gd name="connsiteY100" fmla="*/ 572789 h 4242495"/>
              <a:gd name="connsiteX101" fmla="*/ 2025143 w 6670477"/>
              <a:gd name="connsiteY101" fmla="*/ 511081 h 4242495"/>
              <a:gd name="connsiteX102" fmla="*/ 1800751 w 6670477"/>
              <a:gd name="connsiteY102" fmla="*/ 471812 h 4242495"/>
              <a:gd name="connsiteX103" fmla="*/ 1593188 w 6670477"/>
              <a:gd name="connsiteY103" fmla="*/ 471812 h 4242495"/>
              <a:gd name="connsiteX104" fmla="*/ 1340746 w 6670477"/>
              <a:gd name="connsiteY104" fmla="*/ 415714 h 4242495"/>
              <a:gd name="connsiteX105" fmla="*/ 1245379 w 6670477"/>
              <a:gd name="connsiteY105" fmla="*/ 382055 h 4242495"/>
              <a:gd name="connsiteX106" fmla="*/ 1183671 w 6670477"/>
              <a:gd name="connsiteY106" fmla="*/ 382055 h 4242495"/>
              <a:gd name="connsiteX107" fmla="*/ 1015376 w 6670477"/>
              <a:gd name="connsiteY107" fmla="*/ 303518 h 4242495"/>
              <a:gd name="connsiteX108" fmla="*/ 925619 w 6670477"/>
              <a:gd name="connsiteY108" fmla="*/ 202541 h 4242495"/>
              <a:gd name="connsiteX109" fmla="*/ 785374 w 6670477"/>
              <a:gd name="connsiteY109" fmla="*/ 168882 h 4242495"/>
              <a:gd name="connsiteX110" fmla="*/ 572201 w 6670477"/>
              <a:gd name="connsiteY110" fmla="*/ 118394 h 4242495"/>
              <a:gd name="connsiteX111" fmla="*/ 409516 w 6670477"/>
              <a:gd name="connsiteY111" fmla="*/ 84735 h 4242495"/>
              <a:gd name="connsiteX112" fmla="*/ 286100 w 6670477"/>
              <a:gd name="connsiteY112" fmla="*/ 34246 h 4242495"/>
              <a:gd name="connsiteX113" fmla="*/ 140245 w 6670477"/>
              <a:gd name="connsiteY113" fmla="*/ 588 h 4242495"/>
              <a:gd name="connsiteX114" fmla="*/ 39268 w 6670477"/>
              <a:gd name="connsiteY114" fmla="*/ 62296 h 4242495"/>
              <a:gd name="connsiteX115" fmla="*/ 0 w 6670477"/>
              <a:gd name="connsiteY115" fmla="*/ 202541 h 4242495"/>
              <a:gd name="connsiteX116" fmla="*/ 39268 w 6670477"/>
              <a:gd name="connsiteY116" fmla="*/ 354006 h 4242495"/>
              <a:gd name="connsiteX117" fmla="*/ 56098 w 6670477"/>
              <a:gd name="connsiteY117" fmla="*/ 432543 h 4242495"/>
              <a:gd name="connsiteX118" fmla="*/ 33659 w 6670477"/>
              <a:gd name="connsiteY118" fmla="*/ 606448 h 4242495"/>
              <a:gd name="connsiteX119" fmla="*/ 67318 w 6670477"/>
              <a:gd name="connsiteY119" fmla="*/ 763523 h 4242495"/>
              <a:gd name="connsiteX120" fmla="*/ 117806 w 6670477"/>
              <a:gd name="connsiteY120" fmla="*/ 948646 h 4242495"/>
              <a:gd name="connsiteX121" fmla="*/ 168294 w 6670477"/>
              <a:gd name="connsiteY121" fmla="*/ 1072062 h 4242495"/>
              <a:gd name="connsiteX122" fmla="*/ 252441 w 6670477"/>
              <a:gd name="connsiteY122" fmla="*/ 1223527 h 4242495"/>
              <a:gd name="connsiteX123" fmla="*/ 286100 w 6670477"/>
              <a:gd name="connsiteY123" fmla="*/ 1369383 h 4242495"/>
              <a:gd name="connsiteX124" fmla="*/ 330979 w 6670477"/>
              <a:gd name="connsiteY124" fmla="*/ 1447920 h 4242495"/>
              <a:gd name="connsiteX125" fmla="*/ 409516 w 6670477"/>
              <a:gd name="connsiteY125" fmla="*/ 1498408 h 4242495"/>
              <a:gd name="connsiteX126" fmla="*/ 437565 w 6670477"/>
              <a:gd name="connsiteY126" fmla="*/ 1532067 h 4242495"/>
              <a:gd name="connsiteX127" fmla="*/ 437565 w 6670477"/>
              <a:gd name="connsiteY127" fmla="*/ 1436700 h 4242495"/>
              <a:gd name="connsiteX128" fmla="*/ 398297 w 6670477"/>
              <a:gd name="connsiteY128" fmla="*/ 1352553 h 4242495"/>
              <a:gd name="connsiteX129" fmla="*/ 375857 w 6670477"/>
              <a:gd name="connsiteY129" fmla="*/ 1234747 h 4242495"/>
              <a:gd name="connsiteX130" fmla="*/ 325369 w 6670477"/>
              <a:gd name="connsiteY130" fmla="*/ 1122551 h 4242495"/>
              <a:gd name="connsiteX131" fmla="*/ 252441 w 6670477"/>
              <a:gd name="connsiteY131" fmla="*/ 1060843 h 424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670477" h="4242495">
                <a:moveTo>
                  <a:pt x="252441" y="1060843"/>
                </a:moveTo>
                <a:cubicBezTo>
                  <a:pt x="230937" y="1021574"/>
                  <a:pt x="202888" y="941167"/>
                  <a:pt x="196343" y="886939"/>
                </a:cubicBezTo>
                <a:cubicBezTo>
                  <a:pt x="189798" y="832711"/>
                  <a:pt x="219718" y="776612"/>
                  <a:pt x="213173" y="735473"/>
                </a:cubicBezTo>
                <a:cubicBezTo>
                  <a:pt x="206628" y="694334"/>
                  <a:pt x="172034" y="674701"/>
                  <a:pt x="157075" y="640107"/>
                </a:cubicBezTo>
                <a:cubicBezTo>
                  <a:pt x="142116" y="605513"/>
                  <a:pt x="126221" y="562504"/>
                  <a:pt x="123416" y="527910"/>
                </a:cubicBezTo>
                <a:cubicBezTo>
                  <a:pt x="120611" y="493316"/>
                  <a:pt x="136505" y="458722"/>
                  <a:pt x="140245" y="432543"/>
                </a:cubicBezTo>
                <a:cubicBezTo>
                  <a:pt x="143985" y="406364"/>
                  <a:pt x="147725" y="411038"/>
                  <a:pt x="145855" y="370835"/>
                </a:cubicBezTo>
                <a:cubicBezTo>
                  <a:pt x="143985" y="330632"/>
                  <a:pt x="119676" y="230590"/>
                  <a:pt x="129026" y="191321"/>
                </a:cubicBezTo>
                <a:cubicBezTo>
                  <a:pt x="138376" y="152052"/>
                  <a:pt x="162684" y="134288"/>
                  <a:pt x="201953" y="135223"/>
                </a:cubicBezTo>
                <a:cubicBezTo>
                  <a:pt x="241222" y="136158"/>
                  <a:pt x="307605" y="184776"/>
                  <a:pt x="364638" y="196931"/>
                </a:cubicBezTo>
                <a:cubicBezTo>
                  <a:pt x="421671" y="209086"/>
                  <a:pt x="491794" y="198801"/>
                  <a:pt x="544152" y="208151"/>
                </a:cubicBezTo>
                <a:cubicBezTo>
                  <a:pt x="596510" y="217501"/>
                  <a:pt x="630170" y="241809"/>
                  <a:pt x="678788" y="253029"/>
                </a:cubicBezTo>
                <a:cubicBezTo>
                  <a:pt x="727406" y="264249"/>
                  <a:pt x="788179" y="247420"/>
                  <a:pt x="835862" y="275469"/>
                </a:cubicBezTo>
                <a:cubicBezTo>
                  <a:pt x="883545" y="303518"/>
                  <a:pt x="916270" y="392340"/>
                  <a:pt x="964888" y="421324"/>
                </a:cubicBezTo>
                <a:cubicBezTo>
                  <a:pt x="1013506" y="450308"/>
                  <a:pt x="1078020" y="432544"/>
                  <a:pt x="1127573" y="449373"/>
                </a:cubicBezTo>
                <a:cubicBezTo>
                  <a:pt x="1177126" y="466202"/>
                  <a:pt x="1193020" y="488641"/>
                  <a:pt x="1262208" y="522300"/>
                </a:cubicBezTo>
                <a:cubicBezTo>
                  <a:pt x="1331396" y="555959"/>
                  <a:pt x="1470706" y="614862"/>
                  <a:pt x="1542699" y="651326"/>
                </a:cubicBezTo>
                <a:cubicBezTo>
                  <a:pt x="1614692" y="687790"/>
                  <a:pt x="1645546" y="730798"/>
                  <a:pt x="1694164" y="741083"/>
                </a:cubicBezTo>
                <a:cubicBezTo>
                  <a:pt x="1742783" y="751368"/>
                  <a:pt x="1777377" y="697139"/>
                  <a:pt x="1834410" y="713034"/>
                </a:cubicBezTo>
                <a:cubicBezTo>
                  <a:pt x="1891443" y="728928"/>
                  <a:pt x="1952216" y="821490"/>
                  <a:pt x="2036363" y="836450"/>
                </a:cubicBezTo>
                <a:cubicBezTo>
                  <a:pt x="2120510" y="851410"/>
                  <a:pt x="2239251" y="794376"/>
                  <a:pt x="2339293" y="802791"/>
                </a:cubicBezTo>
                <a:cubicBezTo>
                  <a:pt x="2439335" y="811206"/>
                  <a:pt x="2529092" y="871979"/>
                  <a:pt x="2636613" y="886939"/>
                </a:cubicBezTo>
                <a:cubicBezTo>
                  <a:pt x="2744135" y="901898"/>
                  <a:pt x="2890925" y="882264"/>
                  <a:pt x="2984422" y="892548"/>
                </a:cubicBezTo>
                <a:cubicBezTo>
                  <a:pt x="3077919" y="902832"/>
                  <a:pt x="3129343" y="915922"/>
                  <a:pt x="3197595" y="948646"/>
                </a:cubicBezTo>
                <a:cubicBezTo>
                  <a:pt x="3265847" y="981370"/>
                  <a:pt x="3294831" y="1059908"/>
                  <a:pt x="3393938" y="1088892"/>
                </a:cubicBezTo>
                <a:cubicBezTo>
                  <a:pt x="3493045" y="1117876"/>
                  <a:pt x="3792235" y="1122551"/>
                  <a:pt x="3792235" y="1122551"/>
                </a:cubicBezTo>
                <a:lnTo>
                  <a:pt x="4016628" y="1139380"/>
                </a:lnTo>
                <a:cubicBezTo>
                  <a:pt x="4077401" y="1144990"/>
                  <a:pt x="4103580" y="1135641"/>
                  <a:pt x="4156873" y="1156210"/>
                </a:cubicBezTo>
                <a:cubicBezTo>
                  <a:pt x="4210166" y="1176779"/>
                  <a:pt x="4284965" y="1232877"/>
                  <a:pt x="4336388" y="1262796"/>
                </a:cubicBezTo>
                <a:cubicBezTo>
                  <a:pt x="4387811" y="1292715"/>
                  <a:pt x="4435494" y="1313285"/>
                  <a:pt x="4465413" y="1335724"/>
                </a:cubicBezTo>
                <a:cubicBezTo>
                  <a:pt x="4495332" y="1358163"/>
                  <a:pt x="4479438" y="1382473"/>
                  <a:pt x="4515902" y="1397432"/>
                </a:cubicBezTo>
                <a:cubicBezTo>
                  <a:pt x="4552366" y="1412391"/>
                  <a:pt x="4629968" y="1419871"/>
                  <a:pt x="4684196" y="1425481"/>
                </a:cubicBezTo>
                <a:cubicBezTo>
                  <a:pt x="4738424" y="1431091"/>
                  <a:pt x="4769278" y="1411457"/>
                  <a:pt x="4841271" y="1431091"/>
                </a:cubicBezTo>
                <a:cubicBezTo>
                  <a:pt x="4913264" y="1450725"/>
                  <a:pt x="5040420" y="1521783"/>
                  <a:pt x="5116152" y="1543287"/>
                </a:cubicBezTo>
                <a:cubicBezTo>
                  <a:pt x="5191884" y="1564791"/>
                  <a:pt x="5234893" y="1568531"/>
                  <a:pt x="5295666" y="1560116"/>
                </a:cubicBezTo>
                <a:cubicBezTo>
                  <a:pt x="5356439" y="1551701"/>
                  <a:pt x="5429367" y="1506823"/>
                  <a:pt x="5480790" y="1492799"/>
                </a:cubicBezTo>
                <a:cubicBezTo>
                  <a:pt x="5532213" y="1478775"/>
                  <a:pt x="5549978" y="1463815"/>
                  <a:pt x="5604206" y="1475969"/>
                </a:cubicBezTo>
                <a:cubicBezTo>
                  <a:pt x="5658434" y="1488123"/>
                  <a:pt x="5729492" y="1561051"/>
                  <a:pt x="5806159" y="1565726"/>
                </a:cubicBezTo>
                <a:cubicBezTo>
                  <a:pt x="5882826" y="1570401"/>
                  <a:pt x="6011853" y="1512433"/>
                  <a:pt x="6064211" y="1504018"/>
                </a:cubicBezTo>
                <a:cubicBezTo>
                  <a:pt x="6116569" y="1495603"/>
                  <a:pt x="6086650" y="1512433"/>
                  <a:pt x="6120309" y="1515238"/>
                </a:cubicBezTo>
                <a:cubicBezTo>
                  <a:pt x="6153968" y="1518043"/>
                  <a:pt x="6235310" y="1521783"/>
                  <a:pt x="6266164" y="1520848"/>
                </a:cubicBezTo>
                <a:cubicBezTo>
                  <a:pt x="6297018" y="1519913"/>
                  <a:pt x="6287669" y="1496539"/>
                  <a:pt x="6305433" y="1509628"/>
                </a:cubicBezTo>
                <a:cubicBezTo>
                  <a:pt x="6323198" y="1522718"/>
                  <a:pt x="6355922" y="1547962"/>
                  <a:pt x="6372751" y="1599385"/>
                </a:cubicBezTo>
                <a:cubicBezTo>
                  <a:pt x="6389580" y="1650808"/>
                  <a:pt x="6391451" y="1749915"/>
                  <a:pt x="6406410" y="1818168"/>
                </a:cubicBezTo>
                <a:cubicBezTo>
                  <a:pt x="6421369" y="1886421"/>
                  <a:pt x="6461573" y="1956544"/>
                  <a:pt x="6462508" y="2008902"/>
                </a:cubicBezTo>
                <a:cubicBezTo>
                  <a:pt x="6463443" y="2061260"/>
                  <a:pt x="6427914" y="2079025"/>
                  <a:pt x="6412019" y="2132318"/>
                </a:cubicBezTo>
                <a:cubicBezTo>
                  <a:pt x="6396125" y="2185611"/>
                  <a:pt x="6366206" y="2282848"/>
                  <a:pt x="6367141" y="2328661"/>
                </a:cubicBezTo>
                <a:cubicBezTo>
                  <a:pt x="6368076" y="2374474"/>
                  <a:pt x="6397995" y="2366060"/>
                  <a:pt x="6417629" y="2407199"/>
                </a:cubicBezTo>
                <a:cubicBezTo>
                  <a:pt x="6437263" y="2448338"/>
                  <a:pt x="6479337" y="2511915"/>
                  <a:pt x="6484947" y="2575493"/>
                </a:cubicBezTo>
                <a:cubicBezTo>
                  <a:pt x="6490557" y="2639071"/>
                  <a:pt x="6455028" y="2739113"/>
                  <a:pt x="6451288" y="2788666"/>
                </a:cubicBezTo>
                <a:cubicBezTo>
                  <a:pt x="6447548" y="2838219"/>
                  <a:pt x="6460638" y="2845699"/>
                  <a:pt x="6462508" y="2872813"/>
                </a:cubicBezTo>
                <a:cubicBezTo>
                  <a:pt x="6464378" y="2899927"/>
                  <a:pt x="6460638" y="2880293"/>
                  <a:pt x="6462508" y="2951351"/>
                </a:cubicBezTo>
                <a:cubicBezTo>
                  <a:pt x="6464378" y="3022409"/>
                  <a:pt x="6476532" y="3217817"/>
                  <a:pt x="6473727" y="3299159"/>
                </a:cubicBezTo>
                <a:cubicBezTo>
                  <a:pt x="6470922" y="3380501"/>
                  <a:pt x="6453158" y="3377697"/>
                  <a:pt x="6445678" y="3439405"/>
                </a:cubicBezTo>
                <a:cubicBezTo>
                  <a:pt x="6438198" y="3501113"/>
                  <a:pt x="6432589" y="3596480"/>
                  <a:pt x="6428849" y="3669407"/>
                </a:cubicBezTo>
                <a:cubicBezTo>
                  <a:pt x="6425109" y="3742334"/>
                  <a:pt x="6418564" y="3795628"/>
                  <a:pt x="6423239" y="3876970"/>
                </a:cubicBezTo>
                <a:cubicBezTo>
                  <a:pt x="6427914" y="3958312"/>
                  <a:pt x="6447548" y="4096688"/>
                  <a:pt x="6456898" y="4157461"/>
                </a:cubicBezTo>
                <a:cubicBezTo>
                  <a:pt x="6466248" y="4218234"/>
                  <a:pt x="6464378" y="4236933"/>
                  <a:pt x="6479337" y="4241608"/>
                </a:cubicBezTo>
                <a:cubicBezTo>
                  <a:pt x="6494297" y="4246283"/>
                  <a:pt x="6527021" y="4233193"/>
                  <a:pt x="6546655" y="4185510"/>
                </a:cubicBezTo>
                <a:cubicBezTo>
                  <a:pt x="6566289" y="4137827"/>
                  <a:pt x="6589663" y="4016281"/>
                  <a:pt x="6597143" y="3955508"/>
                </a:cubicBezTo>
                <a:cubicBezTo>
                  <a:pt x="6604623" y="3894735"/>
                  <a:pt x="6583119" y="3872295"/>
                  <a:pt x="6591534" y="3820872"/>
                </a:cubicBezTo>
                <a:cubicBezTo>
                  <a:pt x="6599949" y="3769449"/>
                  <a:pt x="6634543" y="3702131"/>
                  <a:pt x="6647632" y="3646968"/>
                </a:cubicBezTo>
                <a:cubicBezTo>
                  <a:pt x="6660722" y="3591805"/>
                  <a:pt x="6672876" y="3546926"/>
                  <a:pt x="6670071" y="3489893"/>
                </a:cubicBezTo>
                <a:cubicBezTo>
                  <a:pt x="6667266" y="3432860"/>
                  <a:pt x="6630802" y="3304769"/>
                  <a:pt x="6630802" y="3304769"/>
                </a:cubicBezTo>
                <a:cubicBezTo>
                  <a:pt x="6617713" y="3243061"/>
                  <a:pt x="6598079" y="3177613"/>
                  <a:pt x="6591534" y="3119645"/>
                </a:cubicBezTo>
                <a:cubicBezTo>
                  <a:pt x="6584989" y="3061677"/>
                  <a:pt x="6594339" y="3018669"/>
                  <a:pt x="6591534" y="2956961"/>
                </a:cubicBezTo>
                <a:cubicBezTo>
                  <a:pt x="6588729" y="2895253"/>
                  <a:pt x="6574704" y="2808300"/>
                  <a:pt x="6574704" y="2749397"/>
                </a:cubicBezTo>
                <a:cubicBezTo>
                  <a:pt x="6574704" y="2690494"/>
                  <a:pt x="6588729" y="2652160"/>
                  <a:pt x="6591534" y="2603542"/>
                </a:cubicBezTo>
                <a:cubicBezTo>
                  <a:pt x="6594339" y="2554924"/>
                  <a:pt x="6598079" y="2490411"/>
                  <a:pt x="6591534" y="2457687"/>
                </a:cubicBezTo>
                <a:cubicBezTo>
                  <a:pt x="6584989" y="2424963"/>
                  <a:pt x="6560680" y="2438988"/>
                  <a:pt x="6552265" y="2407199"/>
                </a:cubicBezTo>
                <a:cubicBezTo>
                  <a:pt x="6543850" y="2375410"/>
                  <a:pt x="6536370" y="2323986"/>
                  <a:pt x="6541045" y="2266953"/>
                </a:cubicBezTo>
                <a:cubicBezTo>
                  <a:pt x="6545720" y="2209920"/>
                  <a:pt x="6582184" y="2129513"/>
                  <a:pt x="6580314" y="2065000"/>
                </a:cubicBezTo>
                <a:cubicBezTo>
                  <a:pt x="6578444" y="2000487"/>
                  <a:pt x="6541981" y="1932234"/>
                  <a:pt x="6529826" y="1879876"/>
                </a:cubicBezTo>
                <a:cubicBezTo>
                  <a:pt x="6517671" y="1827518"/>
                  <a:pt x="6516736" y="1796663"/>
                  <a:pt x="6507386" y="1750850"/>
                </a:cubicBezTo>
                <a:cubicBezTo>
                  <a:pt x="6498036" y="1705037"/>
                  <a:pt x="6487751" y="1646134"/>
                  <a:pt x="6473727" y="1604995"/>
                </a:cubicBezTo>
                <a:cubicBezTo>
                  <a:pt x="6459703" y="1563856"/>
                  <a:pt x="6449418" y="1529262"/>
                  <a:pt x="6423239" y="1504018"/>
                </a:cubicBezTo>
                <a:cubicBezTo>
                  <a:pt x="6397060" y="1478774"/>
                  <a:pt x="6374621" y="1471294"/>
                  <a:pt x="6316653" y="1453530"/>
                </a:cubicBezTo>
                <a:cubicBezTo>
                  <a:pt x="6258685" y="1435766"/>
                  <a:pt x="6131528" y="1412391"/>
                  <a:pt x="6075430" y="1397432"/>
                </a:cubicBezTo>
                <a:cubicBezTo>
                  <a:pt x="6019332" y="1382473"/>
                  <a:pt x="6006243" y="1372188"/>
                  <a:pt x="5980064" y="1363773"/>
                </a:cubicBezTo>
                <a:cubicBezTo>
                  <a:pt x="5953885" y="1355358"/>
                  <a:pt x="5918356" y="1346943"/>
                  <a:pt x="5918356" y="1346943"/>
                </a:cubicBezTo>
                <a:cubicBezTo>
                  <a:pt x="5889372" y="1338528"/>
                  <a:pt x="5851972" y="1321700"/>
                  <a:pt x="5806159" y="1313285"/>
                </a:cubicBezTo>
                <a:cubicBezTo>
                  <a:pt x="5760346" y="1304870"/>
                  <a:pt x="5703313" y="1309545"/>
                  <a:pt x="5643475" y="1296455"/>
                </a:cubicBezTo>
                <a:cubicBezTo>
                  <a:pt x="5583637" y="1283365"/>
                  <a:pt x="5506034" y="1247837"/>
                  <a:pt x="5447131" y="1234747"/>
                </a:cubicBezTo>
                <a:cubicBezTo>
                  <a:pt x="5388228" y="1221658"/>
                  <a:pt x="5335869" y="1210438"/>
                  <a:pt x="5290056" y="1217918"/>
                </a:cubicBezTo>
                <a:cubicBezTo>
                  <a:pt x="5244243" y="1225398"/>
                  <a:pt x="5247047" y="1279626"/>
                  <a:pt x="5172250" y="1279626"/>
                </a:cubicBezTo>
                <a:cubicBezTo>
                  <a:pt x="5097453" y="1279626"/>
                  <a:pt x="4925418" y="1229138"/>
                  <a:pt x="4841271" y="1217918"/>
                </a:cubicBezTo>
                <a:cubicBezTo>
                  <a:pt x="4757124" y="1206698"/>
                  <a:pt x="4710376" y="1219788"/>
                  <a:pt x="4667367" y="1212308"/>
                </a:cubicBezTo>
                <a:cubicBezTo>
                  <a:pt x="4624358" y="1204828"/>
                  <a:pt x="4658952" y="1212308"/>
                  <a:pt x="4583219" y="1173039"/>
                </a:cubicBezTo>
                <a:cubicBezTo>
                  <a:pt x="4507487" y="1133770"/>
                  <a:pt x="4297119" y="1017835"/>
                  <a:pt x="4212972" y="976696"/>
                </a:cubicBezTo>
                <a:cubicBezTo>
                  <a:pt x="4128825" y="935557"/>
                  <a:pt x="4140979" y="933687"/>
                  <a:pt x="4078336" y="926207"/>
                </a:cubicBezTo>
                <a:cubicBezTo>
                  <a:pt x="4015693" y="918727"/>
                  <a:pt x="3893212" y="925272"/>
                  <a:pt x="3837114" y="931817"/>
                </a:cubicBezTo>
                <a:cubicBezTo>
                  <a:pt x="3781016" y="938362"/>
                  <a:pt x="3784756" y="953321"/>
                  <a:pt x="3741747" y="965476"/>
                </a:cubicBezTo>
                <a:cubicBezTo>
                  <a:pt x="3698738" y="977631"/>
                  <a:pt x="3625810" y="1005680"/>
                  <a:pt x="3579062" y="1004745"/>
                </a:cubicBezTo>
                <a:cubicBezTo>
                  <a:pt x="3532314" y="1003810"/>
                  <a:pt x="3505199" y="977630"/>
                  <a:pt x="3461256" y="959866"/>
                </a:cubicBezTo>
                <a:cubicBezTo>
                  <a:pt x="3417313" y="942102"/>
                  <a:pt x="3360279" y="923402"/>
                  <a:pt x="3315401" y="898158"/>
                </a:cubicBezTo>
                <a:cubicBezTo>
                  <a:pt x="3270523" y="872914"/>
                  <a:pt x="3244343" y="829905"/>
                  <a:pt x="3191985" y="808401"/>
                </a:cubicBezTo>
                <a:cubicBezTo>
                  <a:pt x="3139627" y="786897"/>
                  <a:pt x="3071374" y="776612"/>
                  <a:pt x="3001251" y="769132"/>
                </a:cubicBezTo>
                <a:cubicBezTo>
                  <a:pt x="2931128" y="761652"/>
                  <a:pt x="2833892" y="768198"/>
                  <a:pt x="2771249" y="763523"/>
                </a:cubicBezTo>
                <a:cubicBezTo>
                  <a:pt x="2708606" y="758848"/>
                  <a:pt x="2690842" y="756977"/>
                  <a:pt x="2625394" y="741083"/>
                </a:cubicBezTo>
                <a:cubicBezTo>
                  <a:pt x="2559946" y="725188"/>
                  <a:pt x="2441205" y="696205"/>
                  <a:pt x="2378562" y="668156"/>
                </a:cubicBezTo>
                <a:cubicBezTo>
                  <a:pt x="2315919" y="640107"/>
                  <a:pt x="2308439" y="598968"/>
                  <a:pt x="2249536" y="572789"/>
                </a:cubicBezTo>
                <a:cubicBezTo>
                  <a:pt x="2190633" y="546610"/>
                  <a:pt x="2099940" y="527910"/>
                  <a:pt x="2025143" y="511081"/>
                </a:cubicBezTo>
                <a:cubicBezTo>
                  <a:pt x="1950346" y="494252"/>
                  <a:pt x="1872743" y="478357"/>
                  <a:pt x="1800751" y="471812"/>
                </a:cubicBezTo>
                <a:cubicBezTo>
                  <a:pt x="1728759" y="465267"/>
                  <a:pt x="1669856" y="481162"/>
                  <a:pt x="1593188" y="471812"/>
                </a:cubicBezTo>
                <a:cubicBezTo>
                  <a:pt x="1516521" y="462462"/>
                  <a:pt x="1398714" y="430673"/>
                  <a:pt x="1340746" y="415714"/>
                </a:cubicBezTo>
                <a:cubicBezTo>
                  <a:pt x="1282778" y="400754"/>
                  <a:pt x="1271558" y="387665"/>
                  <a:pt x="1245379" y="382055"/>
                </a:cubicBezTo>
                <a:cubicBezTo>
                  <a:pt x="1219200" y="376445"/>
                  <a:pt x="1222005" y="395144"/>
                  <a:pt x="1183671" y="382055"/>
                </a:cubicBezTo>
                <a:cubicBezTo>
                  <a:pt x="1145337" y="368965"/>
                  <a:pt x="1058385" y="333437"/>
                  <a:pt x="1015376" y="303518"/>
                </a:cubicBezTo>
                <a:cubicBezTo>
                  <a:pt x="972367" y="273599"/>
                  <a:pt x="963953" y="224980"/>
                  <a:pt x="925619" y="202541"/>
                </a:cubicBezTo>
                <a:cubicBezTo>
                  <a:pt x="887285" y="180102"/>
                  <a:pt x="785374" y="168882"/>
                  <a:pt x="785374" y="168882"/>
                </a:cubicBezTo>
                <a:lnTo>
                  <a:pt x="572201" y="118394"/>
                </a:lnTo>
                <a:cubicBezTo>
                  <a:pt x="509558" y="104370"/>
                  <a:pt x="457200" y="98760"/>
                  <a:pt x="409516" y="84735"/>
                </a:cubicBezTo>
                <a:cubicBezTo>
                  <a:pt x="361832" y="70710"/>
                  <a:pt x="330979" y="48271"/>
                  <a:pt x="286100" y="34246"/>
                </a:cubicBezTo>
                <a:cubicBezTo>
                  <a:pt x="241221" y="20221"/>
                  <a:pt x="181384" y="-4087"/>
                  <a:pt x="140245" y="588"/>
                </a:cubicBezTo>
                <a:cubicBezTo>
                  <a:pt x="99106" y="5263"/>
                  <a:pt x="62642" y="28637"/>
                  <a:pt x="39268" y="62296"/>
                </a:cubicBezTo>
                <a:cubicBezTo>
                  <a:pt x="15894" y="95955"/>
                  <a:pt x="0" y="153923"/>
                  <a:pt x="0" y="202541"/>
                </a:cubicBezTo>
                <a:cubicBezTo>
                  <a:pt x="0" y="251159"/>
                  <a:pt x="29918" y="315672"/>
                  <a:pt x="39268" y="354006"/>
                </a:cubicBezTo>
                <a:cubicBezTo>
                  <a:pt x="48618" y="392340"/>
                  <a:pt x="57033" y="390469"/>
                  <a:pt x="56098" y="432543"/>
                </a:cubicBezTo>
                <a:cubicBezTo>
                  <a:pt x="55163" y="474617"/>
                  <a:pt x="31789" y="551285"/>
                  <a:pt x="33659" y="606448"/>
                </a:cubicBezTo>
                <a:cubicBezTo>
                  <a:pt x="35529" y="661611"/>
                  <a:pt x="53293" y="706490"/>
                  <a:pt x="67318" y="763523"/>
                </a:cubicBezTo>
                <a:cubicBezTo>
                  <a:pt x="81343" y="820556"/>
                  <a:pt x="100977" y="897223"/>
                  <a:pt x="117806" y="948646"/>
                </a:cubicBezTo>
                <a:cubicBezTo>
                  <a:pt x="134635" y="1000069"/>
                  <a:pt x="145855" y="1026249"/>
                  <a:pt x="168294" y="1072062"/>
                </a:cubicBezTo>
                <a:cubicBezTo>
                  <a:pt x="190733" y="1117875"/>
                  <a:pt x="232807" y="1173974"/>
                  <a:pt x="252441" y="1223527"/>
                </a:cubicBezTo>
                <a:cubicBezTo>
                  <a:pt x="272075" y="1273081"/>
                  <a:pt x="273010" y="1331984"/>
                  <a:pt x="286100" y="1369383"/>
                </a:cubicBezTo>
                <a:cubicBezTo>
                  <a:pt x="299190" y="1406782"/>
                  <a:pt x="310410" y="1426416"/>
                  <a:pt x="330979" y="1447920"/>
                </a:cubicBezTo>
                <a:cubicBezTo>
                  <a:pt x="351548" y="1469424"/>
                  <a:pt x="391752" y="1484384"/>
                  <a:pt x="409516" y="1498408"/>
                </a:cubicBezTo>
                <a:cubicBezTo>
                  <a:pt x="427280" y="1512433"/>
                  <a:pt x="432890" y="1542352"/>
                  <a:pt x="437565" y="1532067"/>
                </a:cubicBezTo>
                <a:cubicBezTo>
                  <a:pt x="442240" y="1521782"/>
                  <a:pt x="444110" y="1466619"/>
                  <a:pt x="437565" y="1436700"/>
                </a:cubicBezTo>
                <a:cubicBezTo>
                  <a:pt x="431020" y="1406781"/>
                  <a:pt x="408582" y="1386212"/>
                  <a:pt x="398297" y="1352553"/>
                </a:cubicBezTo>
                <a:cubicBezTo>
                  <a:pt x="388012" y="1318894"/>
                  <a:pt x="388012" y="1273081"/>
                  <a:pt x="375857" y="1234747"/>
                </a:cubicBezTo>
                <a:cubicBezTo>
                  <a:pt x="363702" y="1196413"/>
                  <a:pt x="342198" y="1154340"/>
                  <a:pt x="325369" y="1122551"/>
                </a:cubicBezTo>
                <a:cubicBezTo>
                  <a:pt x="308540" y="1090762"/>
                  <a:pt x="273945" y="1100112"/>
                  <a:pt x="252441" y="1060843"/>
                </a:cubicBezTo>
                <a:close/>
              </a:path>
            </a:pathLst>
          </a:custGeom>
          <a:pattFill prst="dkUpDiag">
            <a:fgClr>
              <a:schemeClr val="accent2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5A1666E-9B15-4A5C-829D-E1ECF88A25E4}"/>
              </a:ext>
            </a:extLst>
          </p:cNvPr>
          <p:cNvSpPr/>
          <p:nvPr/>
        </p:nvSpPr>
        <p:spPr>
          <a:xfrm>
            <a:off x="1772440" y="4422142"/>
            <a:ext cx="1075409" cy="2079877"/>
          </a:xfrm>
          <a:custGeom>
            <a:avLst/>
            <a:gdLst>
              <a:gd name="connsiteX0" fmla="*/ 1070434 w 1075409"/>
              <a:gd name="connsiteY0" fmla="*/ 2078332 h 2079877"/>
              <a:gd name="connsiteX1" fmla="*/ 1066100 w 1075409"/>
              <a:gd name="connsiteY1" fmla="*/ 1909320 h 2079877"/>
              <a:gd name="connsiteX2" fmla="*/ 1035765 w 1075409"/>
              <a:gd name="connsiteY2" fmla="*/ 1566961 h 2079877"/>
              <a:gd name="connsiteX3" fmla="*/ 1014096 w 1075409"/>
              <a:gd name="connsiteY3" fmla="*/ 1363280 h 2079877"/>
              <a:gd name="connsiteX4" fmla="*/ 988095 w 1075409"/>
              <a:gd name="connsiteY4" fmla="*/ 1189934 h 2079877"/>
              <a:gd name="connsiteX5" fmla="*/ 1009763 w 1075409"/>
              <a:gd name="connsiteY5" fmla="*/ 986252 h 2079877"/>
              <a:gd name="connsiteX6" fmla="*/ 1040098 w 1075409"/>
              <a:gd name="connsiteY6" fmla="*/ 799905 h 2079877"/>
              <a:gd name="connsiteX7" fmla="*/ 1044432 w 1075409"/>
              <a:gd name="connsiteY7" fmla="*/ 604891 h 2079877"/>
              <a:gd name="connsiteX8" fmla="*/ 914423 w 1075409"/>
              <a:gd name="connsiteY8" fmla="*/ 318870 h 2079877"/>
              <a:gd name="connsiteX9" fmla="*/ 788747 w 1075409"/>
              <a:gd name="connsiteY9" fmla="*/ 249532 h 2079877"/>
              <a:gd name="connsiteX10" fmla="*/ 654404 w 1075409"/>
              <a:gd name="connsiteY10" fmla="*/ 193194 h 2079877"/>
              <a:gd name="connsiteX11" fmla="*/ 637069 w 1075409"/>
              <a:gd name="connsiteY11" fmla="*/ 193194 h 2079877"/>
              <a:gd name="connsiteX12" fmla="*/ 429054 w 1075409"/>
              <a:gd name="connsiteY12" fmla="*/ 145524 h 2079877"/>
              <a:gd name="connsiteX13" fmla="*/ 277376 w 1075409"/>
              <a:gd name="connsiteY13" fmla="*/ 80520 h 2079877"/>
              <a:gd name="connsiteX14" fmla="*/ 112697 w 1075409"/>
              <a:gd name="connsiteY14" fmla="*/ 19849 h 2079877"/>
              <a:gd name="connsiteX15" fmla="*/ 23 w 1075409"/>
              <a:gd name="connsiteY15" fmla="*/ 2514 h 2079877"/>
              <a:gd name="connsiteX16" fmla="*/ 104030 w 1075409"/>
              <a:gd name="connsiteY16" fmla="*/ 67519 h 2079877"/>
              <a:gd name="connsiteX17" fmla="*/ 238373 w 1075409"/>
              <a:gd name="connsiteY17" fmla="*/ 110855 h 2079877"/>
              <a:gd name="connsiteX18" fmla="*/ 333714 w 1075409"/>
              <a:gd name="connsiteY18" fmla="*/ 154192 h 2079877"/>
              <a:gd name="connsiteX19" fmla="*/ 294711 w 1075409"/>
              <a:gd name="connsiteY19" fmla="*/ 193194 h 2079877"/>
              <a:gd name="connsiteX20" fmla="*/ 212371 w 1075409"/>
              <a:gd name="connsiteY20" fmla="*/ 201862 h 2079877"/>
              <a:gd name="connsiteX21" fmla="*/ 182036 w 1075409"/>
              <a:gd name="connsiteY21" fmla="*/ 258199 h 2079877"/>
              <a:gd name="connsiteX22" fmla="*/ 173369 w 1075409"/>
              <a:gd name="connsiteY22" fmla="*/ 375208 h 2079877"/>
              <a:gd name="connsiteX23" fmla="*/ 381384 w 1075409"/>
              <a:gd name="connsiteY23" fmla="*/ 457547 h 2079877"/>
              <a:gd name="connsiteX24" fmla="*/ 459389 w 1075409"/>
              <a:gd name="connsiteY24" fmla="*/ 431545 h 2079877"/>
              <a:gd name="connsiteX25" fmla="*/ 589399 w 1075409"/>
              <a:gd name="connsiteY25" fmla="*/ 375208 h 2079877"/>
              <a:gd name="connsiteX26" fmla="*/ 641403 w 1075409"/>
              <a:gd name="connsiteY26" fmla="*/ 327538 h 2079877"/>
              <a:gd name="connsiteX27" fmla="*/ 745410 w 1075409"/>
              <a:gd name="connsiteY27" fmla="*/ 314537 h 2079877"/>
              <a:gd name="connsiteX28" fmla="*/ 784413 w 1075409"/>
              <a:gd name="connsiteY28" fmla="*/ 401210 h 2079877"/>
              <a:gd name="connsiteX29" fmla="*/ 819082 w 1075409"/>
              <a:gd name="connsiteY29" fmla="*/ 461881 h 2079877"/>
              <a:gd name="connsiteX30" fmla="*/ 905755 w 1075409"/>
              <a:gd name="connsiteY30" fmla="*/ 609225 h 2079877"/>
              <a:gd name="connsiteX31" fmla="*/ 875420 w 1075409"/>
              <a:gd name="connsiteY31" fmla="*/ 795572 h 2079877"/>
              <a:gd name="connsiteX32" fmla="*/ 940424 w 1075409"/>
              <a:gd name="connsiteY32" fmla="*/ 999253 h 2079877"/>
              <a:gd name="connsiteX33" fmla="*/ 923090 w 1075409"/>
              <a:gd name="connsiteY33" fmla="*/ 1150931 h 2079877"/>
              <a:gd name="connsiteX34" fmla="*/ 944758 w 1075409"/>
              <a:gd name="connsiteY34" fmla="*/ 1298275 h 2079877"/>
              <a:gd name="connsiteX35" fmla="*/ 966426 w 1075409"/>
              <a:gd name="connsiteY35" fmla="*/ 1397949 h 2079877"/>
              <a:gd name="connsiteX36" fmla="*/ 983761 w 1075409"/>
              <a:gd name="connsiteY36" fmla="*/ 1575629 h 2079877"/>
              <a:gd name="connsiteX37" fmla="*/ 992428 w 1075409"/>
              <a:gd name="connsiteY37" fmla="*/ 1822647 h 2079877"/>
              <a:gd name="connsiteX38" fmla="*/ 1001096 w 1075409"/>
              <a:gd name="connsiteY38" fmla="*/ 1982992 h 2079877"/>
              <a:gd name="connsiteX39" fmla="*/ 1070434 w 1075409"/>
              <a:gd name="connsiteY39" fmla="*/ 2078332 h 20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75409" h="2079877">
                <a:moveTo>
                  <a:pt x="1070434" y="2078332"/>
                </a:moveTo>
                <a:cubicBezTo>
                  <a:pt x="1081268" y="2066053"/>
                  <a:pt x="1071878" y="1994548"/>
                  <a:pt x="1066100" y="1909320"/>
                </a:cubicBezTo>
                <a:cubicBezTo>
                  <a:pt x="1060322" y="1824092"/>
                  <a:pt x="1044432" y="1657968"/>
                  <a:pt x="1035765" y="1566961"/>
                </a:cubicBezTo>
                <a:cubicBezTo>
                  <a:pt x="1027098" y="1475954"/>
                  <a:pt x="1022041" y="1426118"/>
                  <a:pt x="1014096" y="1363280"/>
                </a:cubicBezTo>
                <a:cubicBezTo>
                  <a:pt x="1006151" y="1300442"/>
                  <a:pt x="988817" y="1252772"/>
                  <a:pt x="988095" y="1189934"/>
                </a:cubicBezTo>
                <a:cubicBezTo>
                  <a:pt x="987373" y="1127096"/>
                  <a:pt x="1001096" y="1051257"/>
                  <a:pt x="1009763" y="986252"/>
                </a:cubicBezTo>
                <a:cubicBezTo>
                  <a:pt x="1018430" y="921247"/>
                  <a:pt x="1034320" y="863465"/>
                  <a:pt x="1040098" y="799905"/>
                </a:cubicBezTo>
                <a:cubicBezTo>
                  <a:pt x="1045876" y="736345"/>
                  <a:pt x="1065378" y="685063"/>
                  <a:pt x="1044432" y="604891"/>
                </a:cubicBezTo>
                <a:cubicBezTo>
                  <a:pt x="1023486" y="524719"/>
                  <a:pt x="957037" y="378096"/>
                  <a:pt x="914423" y="318870"/>
                </a:cubicBezTo>
                <a:cubicBezTo>
                  <a:pt x="871809" y="259643"/>
                  <a:pt x="832083" y="270478"/>
                  <a:pt x="788747" y="249532"/>
                </a:cubicBezTo>
                <a:cubicBezTo>
                  <a:pt x="745411" y="228586"/>
                  <a:pt x="654404" y="193194"/>
                  <a:pt x="654404" y="193194"/>
                </a:cubicBezTo>
                <a:cubicBezTo>
                  <a:pt x="629124" y="183804"/>
                  <a:pt x="674627" y="201139"/>
                  <a:pt x="637069" y="193194"/>
                </a:cubicBezTo>
                <a:cubicBezTo>
                  <a:pt x="599511" y="185249"/>
                  <a:pt x="489003" y="164303"/>
                  <a:pt x="429054" y="145524"/>
                </a:cubicBezTo>
                <a:cubicBezTo>
                  <a:pt x="369105" y="126745"/>
                  <a:pt x="330102" y="101466"/>
                  <a:pt x="277376" y="80520"/>
                </a:cubicBezTo>
                <a:cubicBezTo>
                  <a:pt x="224650" y="59574"/>
                  <a:pt x="158922" y="32850"/>
                  <a:pt x="112697" y="19849"/>
                </a:cubicBezTo>
                <a:cubicBezTo>
                  <a:pt x="66472" y="6848"/>
                  <a:pt x="1467" y="-5431"/>
                  <a:pt x="23" y="2514"/>
                </a:cubicBezTo>
                <a:cubicBezTo>
                  <a:pt x="-1421" y="10459"/>
                  <a:pt x="64305" y="49462"/>
                  <a:pt x="104030" y="67519"/>
                </a:cubicBezTo>
                <a:cubicBezTo>
                  <a:pt x="143755" y="85576"/>
                  <a:pt x="200092" y="96410"/>
                  <a:pt x="238373" y="110855"/>
                </a:cubicBezTo>
                <a:cubicBezTo>
                  <a:pt x="276654" y="125300"/>
                  <a:pt x="324324" y="140469"/>
                  <a:pt x="333714" y="154192"/>
                </a:cubicBezTo>
                <a:cubicBezTo>
                  <a:pt x="343104" y="167915"/>
                  <a:pt x="314935" y="185249"/>
                  <a:pt x="294711" y="193194"/>
                </a:cubicBezTo>
                <a:cubicBezTo>
                  <a:pt x="274487" y="201139"/>
                  <a:pt x="231150" y="191028"/>
                  <a:pt x="212371" y="201862"/>
                </a:cubicBezTo>
                <a:cubicBezTo>
                  <a:pt x="193592" y="212696"/>
                  <a:pt x="188536" y="229308"/>
                  <a:pt x="182036" y="258199"/>
                </a:cubicBezTo>
                <a:cubicBezTo>
                  <a:pt x="175536" y="287090"/>
                  <a:pt x="140144" y="341983"/>
                  <a:pt x="173369" y="375208"/>
                </a:cubicBezTo>
                <a:cubicBezTo>
                  <a:pt x="206594" y="408433"/>
                  <a:pt x="333714" y="448157"/>
                  <a:pt x="381384" y="457547"/>
                </a:cubicBezTo>
                <a:cubicBezTo>
                  <a:pt x="429054" y="466936"/>
                  <a:pt x="424720" y="445268"/>
                  <a:pt x="459389" y="431545"/>
                </a:cubicBezTo>
                <a:cubicBezTo>
                  <a:pt x="494058" y="417822"/>
                  <a:pt x="559063" y="392542"/>
                  <a:pt x="589399" y="375208"/>
                </a:cubicBezTo>
                <a:cubicBezTo>
                  <a:pt x="619735" y="357874"/>
                  <a:pt x="615401" y="337650"/>
                  <a:pt x="641403" y="327538"/>
                </a:cubicBezTo>
                <a:cubicBezTo>
                  <a:pt x="667405" y="317426"/>
                  <a:pt x="721575" y="302258"/>
                  <a:pt x="745410" y="314537"/>
                </a:cubicBezTo>
                <a:cubicBezTo>
                  <a:pt x="769245" y="326816"/>
                  <a:pt x="772134" y="376653"/>
                  <a:pt x="784413" y="401210"/>
                </a:cubicBezTo>
                <a:cubicBezTo>
                  <a:pt x="796692" y="425767"/>
                  <a:pt x="798858" y="427212"/>
                  <a:pt x="819082" y="461881"/>
                </a:cubicBezTo>
                <a:cubicBezTo>
                  <a:pt x="839306" y="496550"/>
                  <a:pt x="896365" y="553610"/>
                  <a:pt x="905755" y="609225"/>
                </a:cubicBezTo>
                <a:cubicBezTo>
                  <a:pt x="915145" y="664840"/>
                  <a:pt x="869642" y="730567"/>
                  <a:pt x="875420" y="795572"/>
                </a:cubicBezTo>
                <a:cubicBezTo>
                  <a:pt x="881198" y="860577"/>
                  <a:pt x="932479" y="940027"/>
                  <a:pt x="940424" y="999253"/>
                </a:cubicBezTo>
                <a:cubicBezTo>
                  <a:pt x="948369" y="1058479"/>
                  <a:pt x="922368" y="1101094"/>
                  <a:pt x="923090" y="1150931"/>
                </a:cubicBezTo>
                <a:cubicBezTo>
                  <a:pt x="923812" y="1200768"/>
                  <a:pt x="937535" y="1257105"/>
                  <a:pt x="944758" y="1298275"/>
                </a:cubicBezTo>
                <a:cubicBezTo>
                  <a:pt x="951981" y="1339445"/>
                  <a:pt x="959926" y="1351723"/>
                  <a:pt x="966426" y="1397949"/>
                </a:cubicBezTo>
                <a:cubicBezTo>
                  <a:pt x="972926" y="1444175"/>
                  <a:pt x="979427" y="1504846"/>
                  <a:pt x="983761" y="1575629"/>
                </a:cubicBezTo>
                <a:cubicBezTo>
                  <a:pt x="988095" y="1646412"/>
                  <a:pt x="989539" y="1754753"/>
                  <a:pt x="992428" y="1822647"/>
                </a:cubicBezTo>
                <a:cubicBezTo>
                  <a:pt x="995317" y="1890541"/>
                  <a:pt x="993873" y="1938933"/>
                  <a:pt x="1001096" y="1982992"/>
                </a:cubicBezTo>
                <a:cubicBezTo>
                  <a:pt x="1008319" y="2027051"/>
                  <a:pt x="1059600" y="2090611"/>
                  <a:pt x="1070434" y="2078332"/>
                </a:cubicBezTo>
                <a:close/>
              </a:path>
            </a:pathLst>
          </a:custGeom>
          <a:pattFill prst="dkUpDiag">
            <a:fgClr>
              <a:schemeClr val="accent2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8BF54C9-91A8-4610-93EF-DDC2027C3171}"/>
              </a:ext>
            </a:extLst>
          </p:cNvPr>
          <p:cNvSpPr/>
          <p:nvPr/>
        </p:nvSpPr>
        <p:spPr>
          <a:xfrm>
            <a:off x="395762" y="7974342"/>
            <a:ext cx="3484260" cy="979272"/>
          </a:xfrm>
          <a:custGeom>
            <a:avLst/>
            <a:gdLst>
              <a:gd name="connsiteX0" fmla="*/ 44208 w 3454673"/>
              <a:gd name="connsiteY0" fmla="*/ 0 h 1045290"/>
              <a:gd name="connsiteX1" fmla="*/ 143062 w 3454673"/>
              <a:gd name="connsiteY1" fmla="*/ 123568 h 1045290"/>
              <a:gd name="connsiteX2" fmla="*/ 1230456 w 3454673"/>
              <a:gd name="connsiteY2" fmla="*/ 370703 h 1045290"/>
              <a:gd name="connsiteX3" fmla="*/ 2046002 w 3454673"/>
              <a:gd name="connsiteY3" fmla="*/ 469557 h 1045290"/>
              <a:gd name="connsiteX4" fmla="*/ 2564986 w 3454673"/>
              <a:gd name="connsiteY4" fmla="*/ 395417 h 1045290"/>
              <a:gd name="connsiteX5" fmla="*/ 2713267 w 3454673"/>
              <a:gd name="connsiteY5" fmla="*/ 939114 h 1045290"/>
              <a:gd name="connsiteX6" fmla="*/ 2935689 w 3454673"/>
              <a:gd name="connsiteY6" fmla="*/ 1037968 h 1045290"/>
              <a:gd name="connsiteX7" fmla="*/ 3454673 w 3454673"/>
              <a:gd name="connsiteY7" fmla="*/ 1037968 h 1045290"/>
              <a:gd name="connsiteX0" fmla="*/ 0 w 3311611"/>
              <a:gd name="connsiteY0" fmla="*/ 0 h 921722"/>
              <a:gd name="connsiteX1" fmla="*/ 1087394 w 3311611"/>
              <a:gd name="connsiteY1" fmla="*/ 247135 h 921722"/>
              <a:gd name="connsiteX2" fmla="*/ 1902940 w 3311611"/>
              <a:gd name="connsiteY2" fmla="*/ 345989 h 921722"/>
              <a:gd name="connsiteX3" fmla="*/ 2421924 w 3311611"/>
              <a:gd name="connsiteY3" fmla="*/ 271849 h 921722"/>
              <a:gd name="connsiteX4" fmla="*/ 2570205 w 3311611"/>
              <a:gd name="connsiteY4" fmla="*/ 815546 h 921722"/>
              <a:gd name="connsiteX5" fmla="*/ 2792627 w 3311611"/>
              <a:gd name="connsiteY5" fmla="*/ 914400 h 921722"/>
              <a:gd name="connsiteX6" fmla="*/ 3311611 w 3311611"/>
              <a:gd name="connsiteY6" fmla="*/ 914400 h 921722"/>
              <a:gd name="connsiteX0" fmla="*/ 0 w 3484260"/>
              <a:gd name="connsiteY0" fmla="*/ 0 h 979272"/>
              <a:gd name="connsiteX1" fmla="*/ 1260043 w 3484260"/>
              <a:gd name="connsiteY1" fmla="*/ 304685 h 979272"/>
              <a:gd name="connsiteX2" fmla="*/ 2075589 w 3484260"/>
              <a:gd name="connsiteY2" fmla="*/ 403539 h 979272"/>
              <a:gd name="connsiteX3" fmla="*/ 2594573 w 3484260"/>
              <a:gd name="connsiteY3" fmla="*/ 329399 h 979272"/>
              <a:gd name="connsiteX4" fmla="*/ 2742854 w 3484260"/>
              <a:gd name="connsiteY4" fmla="*/ 873096 h 979272"/>
              <a:gd name="connsiteX5" fmla="*/ 2965276 w 3484260"/>
              <a:gd name="connsiteY5" fmla="*/ 971950 h 979272"/>
              <a:gd name="connsiteX6" fmla="*/ 3484260 w 3484260"/>
              <a:gd name="connsiteY6" fmla="*/ 971950 h 97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260" h="979272">
                <a:moveTo>
                  <a:pt x="0" y="0"/>
                </a:moveTo>
                <a:cubicBezTo>
                  <a:pt x="197708" y="61784"/>
                  <a:pt x="914112" y="237429"/>
                  <a:pt x="1260043" y="304685"/>
                </a:cubicBezTo>
                <a:cubicBezTo>
                  <a:pt x="1605975" y="371942"/>
                  <a:pt x="1853167" y="399420"/>
                  <a:pt x="2075589" y="403539"/>
                </a:cubicBezTo>
                <a:cubicBezTo>
                  <a:pt x="2298011" y="407658"/>
                  <a:pt x="2483362" y="251140"/>
                  <a:pt x="2594573" y="329399"/>
                </a:cubicBezTo>
                <a:cubicBezTo>
                  <a:pt x="2705784" y="407659"/>
                  <a:pt x="2681070" y="766004"/>
                  <a:pt x="2742854" y="873096"/>
                </a:cubicBezTo>
                <a:cubicBezTo>
                  <a:pt x="2804638" y="980188"/>
                  <a:pt x="2841708" y="955474"/>
                  <a:pt x="2965276" y="971950"/>
                </a:cubicBezTo>
                <a:cubicBezTo>
                  <a:pt x="3088844" y="988426"/>
                  <a:pt x="3484260" y="971950"/>
                  <a:pt x="3484260" y="971950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E6FB53A-DA0F-4E17-B897-C86868184798}"/>
              </a:ext>
            </a:extLst>
          </p:cNvPr>
          <p:cNvSpPr/>
          <p:nvPr/>
        </p:nvSpPr>
        <p:spPr>
          <a:xfrm>
            <a:off x="445168" y="4620126"/>
            <a:ext cx="1942734" cy="3730547"/>
          </a:xfrm>
          <a:custGeom>
            <a:avLst/>
            <a:gdLst>
              <a:gd name="connsiteX0" fmla="*/ 0 w 1942734"/>
              <a:gd name="connsiteY0" fmla="*/ 0 h 3717758"/>
              <a:gd name="connsiteX1" fmla="*/ 505327 w 1942734"/>
              <a:gd name="connsiteY1" fmla="*/ 228600 h 3717758"/>
              <a:gd name="connsiteX2" fmla="*/ 770021 w 1942734"/>
              <a:gd name="connsiteY2" fmla="*/ 613611 h 3717758"/>
              <a:gd name="connsiteX3" fmla="*/ 998621 w 1942734"/>
              <a:gd name="connsiteY3" fmla="*/ 998621 h 3717758"/>
              <a:gd name="connsiteX4" fmla="*/ 1311443 w 1942734"/>
              <a:gd name="connsiteY4" fmla="*/ 1491916 h 3717758"/>
              <a:gd name="connsiteX5" fmla="*/ 1612232 w 1942734"/>
              <a:gd name="connsiteY5" fmla="*/ 1552074 h 3717758"/>
              <a:gd name="connsiteX6" fmla="*/ 1937085 w 1942734"/>
              <a:gd name="connsiteY6" fmla="*/ 1648327 h 3717758"/>
              <a:gd name="connsiteX7" fmla="*/ 1816769 w 1942734"/>
              <a:gd name="connsiteY7" fmla="*/ 2069432 h 3717758"/>
              <a:gd name="connsiteX8" fmla="*/ 1792706 w 1942734"/>
              <a:gd name="connsiteY8" fmla="*/ 2610853 h 3717758"/>
              <a:gd name="connsiteX9" fmla="*/ 1672390 w 1942734"/>
              <a:gd name="connsiteY9" fmla="*/ 3441032 h 3717758"/>
              <a:gd name="connsiteX10" fmla="*/ 1636295 w 1942734"/>
              <a:gd name="connsiteY10" fmla="*/ 3717758 h 3717758"/>
              <a:gd name="connsiteX0" fmla="*/ 0 w 1942734"/>
              <a:gd name="connsiteY0" fmla="*/ 0 h 3727350"/>
              <a:gd name="connsiteX1" fmla="*/ 505327 w 1942734"/>
              <a:gd name="connsiteY1" fmla="*/ 228600 h 3727350"/>
              <a:gd name="connsiteX2" fmla="*/ 770021 w 1942734"/>
              <a:gd name="connsiteY2" fmla="*/ 613611 h 3727350"/>
              <a:gd name="connsiteX3" fmla="*/ 998621 w 1942734"/>
              <a:gd name="connsiteY3" fmla="*/ 998621 h 3727350"/>
              <a:gd name="connsiteX4" fmla="*/ 1311443 w 1942734"/>
              <a:gd name="connsiteY4" fmla="*/ 1491916 h 3727350"/>
              <a:gd name="connsiteX5" fmla="*/ 1612232 w 1942734"/>
              <a:gd name="connsiteY5" fmla="*/ 1552074 h 3727350"/>
              <a:gd name="connsiteX6" fmla="*/ 1937085 w 1942734"/>
              <a:gd name="connsiteY6" fmla="*/ 1648327 h 3727350"/>
              <a:gd name="connsiteX7" fmla="*/ 1816769 w 1942734"/>
              <a:gd name="connsiteY7" fmla="*/ 2069432 h 3727350"/>
              <a:gd name="connsiteX8" fmla="*/ 1792706 w 1942734"/>
              <a:gd name="connsiteY8" fmla="*/ 2610853 h 3727350"/>
              <a:gd name="connsiteX9" fmla="*/ 1672390 w 1942734"/>
              <a:gd name="connsiteY9" fmla="*/ 3441032 h 3727350"/>
              <a:gd name="connsiteX10" fmla="*/ 1709831 w 1942734"/>
              <a:gd name="connsiteY10" fmla="*/ 3727350 h 3727350"/>
              <a:gd name="connsiteX0" fmla="*/ 0 w 1942734"/>
              <a:gd name="connsiteY0" fmla="*/ 0 h 3727350"/>
              <a:gd name="connsiteX1" fmla="*/ 505327 w 1942734"/>
              <a:gd name="connsiteY1" fmla="*/ 228600 h 3727350"/>
              <a:gd name="connsiteX2" fmla="*/ 770021 w 1942734"/>
              <a:gd name="connsiteY2" fmla="*/ 613611 h 3727350"/>
              <a:gd name="connsiteX3" fmla="*/ 998621 w 1942734"/>
              <a:gd name="connsiteY3" fmla="*/ 998621 h 3727350"/>
              <a:gd name="connsiteX4" fmla="*/ 1311443 w 1942734"/>
              <a:gd name="connsiteY4" fmla="*/ 1491916 h 3727350"/>
              <a:gd name="connsiteX5" fmla="*/ 1612232 w 1942734"/>
              <a:gd name="connsiteY5" fmla="*/ 1552074 h 3727350"/>
              <a:gd name="connsiteX6" fmla="*/ 1937085 w 1942734"/>
              <a:gd name="connsiteY6" fmla="*/ 1648327 h 3727350"/>
              <a:gd name="connsiteX7" fmla="*/ 1816769 w 1942734"/>
              <a:gd name="connsiteY7" fmla="*/ 2069432 h 3727350"/>
              <a:gd name="connsiteX8" fmla="*/ 1792706 w 1942734"/>
              <a:gd name="connsiteY8" fmla="*/ 2610853 h 3727350"/>
              <a:gd name="connsiteX9" fmla="*/ 1726742 w 1942734"/>
              <a:gd name="connsiteY9" fmla="*/ 3354708 h 3727350"/>
              <a:gd name="connsiteX10" fmla="*/ 1709831 w 1942734"/>
              <a:gd name="connsiteY10" fmla="*/ 3727350 h 3727350"/>
              <a:gd name="connsiteX0" fmla="*/ 0 w 1942734"/>
              <a:gd name="connsiteY0" fmla="*/ 0 h 3727350"/>
              <a:gd name="connsiteX1" fmla="*/ 505327 w 1942734"/>
              <a:gd name="connsiteY1" fmla="*/ 228600 h 3727350"/>
              <a:gd name="connsiteX2" fmla="*/ 770021 w 1942734"/>
              <a:gd name="connsiteY2" fmla="*/ 613611 h 3727350"/>
              <a:gd name="connsiteX3" fmla="*/ 998621 w 1942734"/>
              <a:gd name="connsiteY3" fmla="*/ 998621 h 3727350"/>
              <a:gd name="connsiteX4" fmla="*/ 1311443 w 1942734"/>
              <a:gd name="connsiteY4" fmla="*/ 1491916 h 3727350"/>
              <a:gd name="connsiteX5" fmla="*/ 1612232 w 1942734"/>
              <a:gd name="connsiteY5" fmla="*/ 1552074 h 3727350"/>
              <a:gd name="connsiteX6" fmla="*/ 1937085 w 1942734"/>
              <a:gd name="connsiteY6" fmla="*/ 1648327 h 3727350"/>
              <a:gd name="connsiteX7" fmla="*/ 1816769 w 1942734"/>
              <a:gd name="connsiteY7" fmla="*/ 2069432 h 3727350"/>
              <a:gd name="connsiteX8" fmla="*/ 1792706 w 1942734"/>
              <a:gd name="connsiteY8" fmla="*/ 2610853 h 3727350"/>
              <a:gd name="connsiteX9" fmla="*/ 1768306 w 1942734"/>
              <a:gd name="connsiteY9" fmla="*/ 3156481 h 3727350"/>
              <a:gd name="connsiteX10" fmla="*/ 1709831 w 1942734"/>
              <a:gd name="connsiteY10" fmla="*/ 3727350 h 3727350"/>
              <a:gd name="connsiteX0" fmla="*/ 0 w 1942734"/>
              <a:gd name="connsiteY0" fmla="*/ 0 h 3730547"/>
              <a:gd name="connsiteX1" fmla="*/ 505327 w 1942734"/>
              <a:gd name="connsiteY1" fmla="*/ 228600 h 3730547"/>
              <a:gd name="connsiteX2" fmla="*/ 770021 w 1942734"/>
              <a:gd name="connsiteY2" fmla="*/ 613611 h 3730547"/>
              <a:gd name="connsiteX3" fmla="*/ 998621 w 1942734"/>
              <a:gd name="connsiteY3" fmla="*/ 998621 h 3730547"/>
              <a:gd name="connsiteX4" fmla="*/ 1311443 w 1942734"/>
              <a:gd name="connsiteY4" fmla="*/ 1491916 h 3730547"/>
              <a:gd name="connsiteX5" fmla="*/ 1612232 w 1942734"/>
              <a:gd name="connsiteY5" fmla="*/ 1552074 h 3730547"/>
              <a:gd name="connsiteX6" fmla="*/ 1937085 w 1942734"/>
              <a:gd name="connsiteY6" fmla="*/ 1648327 h 3730547"/>
              <a:gd name="connsiteX7" fmla="*/ 1816769 w 1942734"/>
              <a:gd name="connsiteY7" fmla="*/ 2069432 h 3730547"/>
              <a:gd name="connsiteX8" fmla="*/ 1792706 w 1942734"/>
              <a:gd name="connsiteY8" fmla="*/ 2610853 h 3730547"/>
              <a:gd name="connsiteX9" fmla="*/ 1768306 w 1942734"/>
              <a:gd name="connsiteY9" fmla="*/ 3156481 h 3730547"/>
              <a:gd name="connsiteX10" fmla="*/ 1700240 w 1942734"/>
              <a:gd name="connsiteY10" fmla="*/ 3730547 h 373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2734" h="3730547">
                <a:moveTo>
                  <a:pt x="0" y="0"/>
                </a:moveTo>
                <a:cubicBezTo>
                  <a:pt x="188495" y="63166"/>
                  <a:pt x="376990" y="126332"/>
                  <a:pt x="505327" y="228600"/>
                </a:cubicBezTo>
                <a:cubicBezTo>
                  <a:pt x="633664" y="330869"/>
                  <a:pt x="687805" y="485274"/>
                  <a:pt x="770021" y="613611"/>
                </a:cubicBezTo>
                <a:cubicBezTo>
                  <a:pt x="852237" y="741948"/>
                  <a:pt x="908384" y="852237"/>
                  <a:pt x="998621" y="998621"/>
                </a:cubicBezTo>
                <a:cubicBezTo>
                  <a:pt x="1088858" y="1145005"/>
                  <a:pt x="1209174" y="1399674"/>
                  <a:pt x="1311443" y="1491916"/>
                </a:cubicBezTo>
                <a:cubicBezTo>
                  <a:pt x="1413712" y="1584158"/>
                  <a:pt x="1507958" y="1526006"/>
                  <a:pt x="1612232" y="1552074"/>
                </a:cubicBezTo>
                <a:cubicBezTo>
                  <a:pt x="1716506" y="1578142"/>
                  <a:pt x="1902996" y="1562101"/>
                  <a:pt x="1937085" y="1648327"/>
                </a:cubicBezTo>
                <a:cubicBezTo>
                  <a:pt x="1971175" y="1734553"/>
                  <a:pt x="1840832" y="1909011"/>
                  <a:pt x="1816769" y="2069432"/>
                </a:cubicBezTo>
                <a:cubicBezTo>
                  <a:pt x="1792706" y="2229853"/>
                  <a:pt x="1800783" y="2429678"/>
                  <a:pt x="1792706" y="2610853"/>
                </a:cubicBezTo>
                <a:cubicBezTo>
                  <a:pt x="1784629" y="2792028"/>
                  <a:pt x="1794374" y="2971997"/>
                  <a:pt x="1768306" y="3156481"/>
                </a:cubicBezTo>
                <a:cubicBezTo>
                  <a:pt x="1742238" y="3340965"/>
                  <a:pt x="1705253" y="3684426"/>
                  <a:pt x="1700240" y="3730547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5CAA14B-8B06-4C0C-81E6-BEB23411ECE5}"/>
              </a:ext>
            </a:extLst>
          </p:cNvPr>
          <p:cNvSpPr/>
          <p:nvPr/>
        </p:nvSpPr>
        <p:spPr>
          <a:xfrm>
            <a:off x="1074024" y="8421910"/>
            <a:ext cx="3377654" cy="9470305"/>
          </a:xfrm>
          <a:custGeom>
            <a:avLst/>
            <a:gdLst>
              <a:gd name="connsiteX0" fmla="*/ 1355277 w 3377654"/>
              <a:gd name="connsiteY0" fmla="*/ 0 h 9553433"/>
              <a:gd name="connsiteX1" fmla="*/ 1082322 w 3377654"/>
              <a:gd name="connsiteY1" fmla="*/ 586854 h 9553433"/>
              <a:gd name="connsiteX2" fmla="*/ 959492 w 3377654"/>
              <a:gd name="connsiteY2" fmla="*/ 873457 h 9553433"/>
              <a:gd name="connsiteX3" fmla="*/ 932197 w 3377654"/>
              <a:gd name="connsiteY3" fmla="*/ 1433015 h 9553433"/>
              <a:gd name="connsiteX4" fmla="*/ 631946 w 3377654"/>
              <a:gd name="connsiteY4" fmla="*/ 1951630 h 9553433"/>
              <a:gd name="connsiteX5" fmla="*/ 167922 w 3377654"/>
              <a:gd name="connsiteY5" fmla="*/ 2593075 h 9553433"/>
              <a:gd name="connsiteX6" fmla="*/ 4149 w 3377654"/>
              <a:gd name="connsiteY6" fmla="*/ 2852382 h 9553433"/>
              <a:gd name="connsiteX7" fmla="*/ 86036 w 3377654"/>
              <a:gd name="connsiteY7" fmla="*/ 3398293 h 9553433"/>
              <a:gd name="connsiteX8" fmla="*/ 468173 w 3377654"/>
              <a:gd name="connsiteY8" fmla="*/ 3630305 h 9553433"/>
              <a:gd name="connsiteX9" fmla="*/ 618298 w 3377654"/>
              <a:gd name="connsiteY9" fmla="*/ 3766782 h 9553433"/>
              <a:gd name="connsiteX10" fmla="*/ 727480 w 3377654"/>
              <a:gd name="connsiteY10" fmla="*/ 4408227 h 9553433"/>
              <a:gd name="connsiteX11" fmla="*/ 768424 w 3377654"/>
              <a:gd name="connsiteY11" fmla="*/ 4954137 h 9553433"/>
              <a:gd name="connsiteX12" fmla="*/ 1055027 w 3377654"/>
              <a:gd name="connsiteY12" fmla="*/ 5486400 h 9553433"/>
              <a:gd name="connsiteX13" fmla="*/ 1478107 w 3377654"/>
              <a:gd name="connsiteY13" fmla="*/ 5923128 h 9553433"/>
              <a:gd name="connsiteX14" fmla="*/ 1996722 w 3377654"/>
              <a:gd name="connsiteY14" fmla="*/ 5977719 h 9553433"/>
              <a:gd name="connsiteX15" fmla="*/ 2378860 w 3377654"/>
              <a:gd name="connsiteY15" fmla="*/ 6318914 h 9553433"/>
              <a:gd name="connsiteX16" fmla="*/ 2679110 w 3377654"/>
              <a:gd name="connsiteY16" fmla="*/ 6646460 h 9553433"/>
              <a:gd name="connsiteX17" fmla="*/ 2979361 w 3377654"/>
              <a:gd name="connsiteY17" fmla="*/ 7192370 h 9553433"/>
              <a:gd name="connsiteX18" fmla="*/ 3293260 w 3377654"/>
              <a:gd name="connsiteY18" fmla="*/ 7956645 h 9553433"/>
              <a:gd name="connsiteX19" fmla="*/ 3375146 w 3377654"/>
              <a:gd name="connsiteY19" fmla="*/ 8639033 h 9553433"/>
              <a:gd name="connsiteX20" fmla="*/ 3225021 w 3377654"/>
              <a:gd name="connsiteY20" fmla="*/ 9007522 h 9553433"/>
              <a:gd name="connsiteX21" fmla="*/ 2856531 w 3377654"/>
              <a:gd name="connsiteY21" fmla="*/ 9048466 h 9553433"/>
              <a:gd name="connsiteX22" fmla="*/ 2583576 w 3377654"/>
              <a:gd name="connsiteY22" fmla="*/ 9157648 h 9553433"/>
              <a:gd name="connsiteX23" fmla="*/ 2597224 w 3377654"/>
              <a:gd name="connsiteY23" fmla="*/ 9553433 h 9553433"/>
              <a:gd name="connsiteX0" fmla="*/ 1323305 w 3377654"/>
              <a:gd name="connsiteY0" fmla="*/ 0 h 9467108"/>
              <a:gd name="connsiteX1" fmla="*/ 1082322 w 3377654"/>
              <a:gd name="connsiteY1" fmla="*/ 500529 h 9467108"/>
              <a:gd name="connsiteX2" fmla="*/ 959492 w 3377654"/>
              <a:gd name="connsiteY2" fmla="*/ 787132 h 9467108"/>
              <a:gd name="connsiteX3" fmla="*/ 932197 w 3377654"/>
              <a:gd name="connsiteY3" fmla="*/ 1346690 h 9467108"/>
              <a:gd name="connsiteX4" fmla="*/ 631946 w 3377654"/>
              <a:gd name="connsiteY4" fmla="*/ 1865305 h 9467108"/>
              <a:gd name="connsiteX5" fmla="*/ 167922 w 3377654"/>
              <a:gd name="connsiteY5" fmla="*/ 2506750 h 9467108"/>
              <a:gd name="connsiteX6" fmla="*/ 4149 w 3377654"/>
              <a:gd name="connsiteY6" fmla="*/ 2766057 h 9467108"/>
              <a:gd name="connsiteX7" fmla="*/ 86036 w 3377654"/>
              <a:gd name="connsiteY7" fmla="*/ 3311968 h 9467108"/>
              <a:gd name="connsiteX8" fmla="*/ 468173 w 3377654"/>
              <a:gd name="connsiteY8" fmla="*/ 3543980 h 9467108"/>
              <a:gd name="connsiteX9" fmla="*/ 618298 w 3377654"/>
              <a:gd name="connsiteY9" fmla="*/ 3680457 h 9467108"/>
              <a:gd name="connsiteX10" fmla="*/ 727480 w 3377654"/>
              <a:gd name="connsiteY10" fmla="*/ 4321902 h 9467108"/>
              <a:gd name="connsiteX11" fmla="*/ 768424 w 3377654"/>
              <a:gd name="connsiteY11" fmla="*/ 4867812 h 9467108"/>
              <a:gd name="connsiteX12" fmla="*/ 1055027 w 3377654"/>
              <a:gd name="connsiteY12" fmla="*/ 5400075 h 9467108"/>
              <a:gd name="connsiteX13" fmla="*/ 1478107 w 3377654"/>
              <a:gd name="connsiteY13" fmla="*/ 5836803 h 9467108"/>
              <a:gd name="connsiteX14" fmla="*/ 1996722 w 3377654"/>
              <a:gd name="connsiteY14" fmla="*/ 5891394 h 9467108"/>
              <a:gd name="connsiteX15" fmla="*/ 2378860 w 3377654"/>
              <a:gd name="connsiteY15" fmla="*/ 6232589 h 9467108"/>
              <a:gd name="connsiteX16" fmla="*/ 2679110 w 3377654"/>
              <a:gd name="connsiteY16" fmla="*/ 6560135 h 9467108"/>
              <a:gd name="connsiteX17" fmla="*/ 2979361 w 3377654"/>
              <a:gd name="connsiteY17" fmla="*/ 7106045 h 9467108"/>
              <a:gd name="connsiteX18" fmla="*/ 3293260 w 3377654"/>
              <a:gd name="connsiteY18" fmla="*/ 7870320 h 9467108"/>
              <a:gd name="connsiteX19" fmla="*/ 3375146 w 3377654"/>
              <a:gd name="connsiteY19" fmla="*/ 8552708 h 9467108"/>
              <a:gd name="connsiteX20" fmla="*/ 3225021 w 3377654"/>
              <a:gd name="connsiteY20" fmla="*/ 8921197 h 9467108"/>
              <a:gd name="connsiteX21" fmla="*/ 2856531 w 3377654"/>
              <a:gd name="connsiteY21" fmla="*/ 8962141 h 9467108"/>
              <a:gd name="connsiteX22" fmla="*/ 2583576 w 3377654"/>
              <a:gd name="connsiteY22" fmla="*/ 9071323 h 9467108"/>
              <a:gd name="connsiteX23" fmla="*/ 2597224 w 3377654"/>
              <a:gd name="connsiteY23" fmla="*/ 9467108 h 9467108"/>
              <a:gd name="connsiteX0" fmla="*/ 1323305 w 3377654"/>
              <a:gd name="connsiteY0" fmla="*/ 0 h 9467108"/>
              <a:gd name="connsiteX1" fmla="*/ 1082322 w 3377654"/>
              <a:gd name="connsiteY1" fmla="*/ 500529 h 9467108"/>
              <a:gd name="connsiteX2" fmla="*/ 959492 w 3377654"/>
              <a:gd name="connsiteY2" fmla="*/ 787132 h 9467108"/>
              <a:gd name="connsiteX3" fmla="*/ 932197 w 3377654"/>
              <a:gd name="connsiteY3" fmla="*/ 1346690 h 9467108"/>
              <a:gd name="connsiteX4" fmla="*/ 631946 w 3377654"/>
              <a:gd name="connsiteY4" fmla="*/ 1865305 h 9467108"/>
              <a:gd name="connsiteX5" fmla="*/ 167922 w 3377654"/>
              <a:gd name="connsiteY5" fmla="*/ 2506750 h 9467108"/>
              <a:gd name="connsiteX6" fmla="*/ 4149 w 3377654"/>
              <a:gd name="connsiteY6" fmla="*/ 2766057 h 9467108"/>
              <a:gd name="connsiteX7" fmla="*/ 86036 w 3377654"/>
              <a:gd name="connsiteY7" fmla="*/ 3311968 h 9467108"/>
              <a:gd name="connsiteX8" fmla="*/ 468173 w 3377654"/>
              <a:gd name="connsiteY8" fmla="*/ 3543980 h 9467108"/>
              <a:gd name="connsiteX9" fmla="*/ 618298 w 3377654"/>
              <a:gd name="connsiteY9" fmla="*/ 3680457 h 9467108"/>
              <a:gd name="connsiteX10" fmla="*/ 727480 w 3377654"/>
              <a:gd name="connsiteY10" fmla="*/ 4321902 h 9467108"/>
              <a:gd name="connsiteX11" fmla="*/ 768424 w 3377654"/>
              <a:gd name="connsiteY11" fmla="*/ 4867812 h 9467108"/>
              <a:gd name="connsiteX12" fmla="*/ 1055027 w 3377654"/>
              <a:gd name="connsiteY12" fmla="*/ 5400075 h 9467108"/>
              <a:gd name="connsiteX13" fmla="*/ 1478107 w 3377654"/>
              <a:gd name="connsiteY13" fmla="*/ 5836803 h 9467108"/>
              <a:gd name="connsiteX14" fmla="*/ 1996722 w 3377654"/>
              <a:gd name="connsiteY14" fmla="*/ 5891394 h 9467108"/>
              <a:gd name="connsiteX15" fmla="*/ 2378860 w 3377654"/>
              <a:gd name="connsiteY15" fmla="*/ 6232589 h 9467108"/>
              <a:gd name="connsiteX16" fmla="*/ 2679110 w 3377654"/>
              <a:gd name="connsiteY16" fmla="*/ 6560135 h 9467108"/>
              <a:gd name="connsiteX17" fmla="*/ 2979361 w 3377654"/>
              <a:gd name="connsiteY17" fmla="*/ 7106045 h 9467108"/>
              <a:gd name="connsiteX18" fmla="*/ 3293260 w 3377654"/>
              <a:gd name="connsiteY18" fmla="*/ 7870320 h 9467108"/>
              <a:gd name="connsiteX19" fmla="*/ 3375146 w 3377654"/>
              <a:gd name="connsiteY19" fmla="*/ 8552708 h 9467108"/>
              <a:gd name="connsiteX20" fmla="*/ 3225021 w 3377654"/>
              <a:gd name="connsiteY20" fmla="*/ 8921197 h 9467108"/>
              <a:gd name="connsiteX21" fmla="*/ 2856531 w 3377654"/>
              <a:gd name="connsiteY21" fmla="*/ 8962141 h 9467108"/>
              <a:gd name="connsiteX22" fmla="*/ 2583576 w 3377654"/>
              <a:gd name="connsiteY22" fmla="*/ 9071323 h 9467108"/>
              <a:gd name="connsiteX23" fmla="*/ 2597224 w 3377654"/>
              <a:gd name="connsiteY23" fmla="*/ 9467108 h 9467108"/>
              <a:gd name="connsiteX0" fmla="*/ 1371263 w 3377654"/>
              <a:gd name="connsiteY0" fmla="*/ 0 h 9470305"/>
              <a:gd name="connsiteX1" fmla="*/ 1082322 w 3377654"/>
              <a:gd name="connsiteY1" fmla="*/ 503726 h 9470305"/>
              <a:gd name="connsiteX2" fmla="*/ 959492 w 3377654"/>
              <a:gd name="connsiteY2" fmla="*/ 790329 h 9470305"/>
              <a:gd name="connsiteX3" fmla="*/ 932197 w 3377654"/>
              <a:gd name="connsiteY3" fmla="*/ 1349887 h 9470305"/>
              <a:gd name="connsiteX4" fmla="*/ 631946 w 3377654"/>
              <a:gd name="connsiteY4" fmla="*/ 1868502 h 9470305"/>
              <a:gd name="connsiteX5" fmla="*/ 167922 w 3377654"/>
              <a:gd name="connsiteY5" fmla="*/ 2509947 h 9470305"/>
              <a:gd name="connsiteX6" fmla="*/ 4149 w 3377654"/>
              <a:gd name="connsiteY6" fmla="*/ 2769254 h 9470305"/>
              <a:gd name="connsiteX7" fmla="*/ 86036 w 3377654"/>
              <a:gd name="connsiteY7" fmla="*/ 3315165 h 9470305"/>
              <a:gd name="connsiteX8" fmla="*/ 468173 w 3377654"/>
              <a:gd name="connsiteY8" fmla="*/ 3547177 h 9470305"/>
              <a:gd name="connsiteX9" fmla="*/ 618298 w 3377654"/>
              <a:gd name="connsiteY9" fmla="*/ 3683654 h 9470305"/>
              <a:gd name="connsiteX10" fmla="*/ 727480 w 3377654"/>
              <a:gd name="connsiteY10" fmla="*/ 4325099 h 9470305"/>
              <a:gd name="connsiteX11" fmla="*/ 768424 w 3377654"/>
              <a:gd name="connsiteY11" fmla="*/ 4871009 h 9470305"/>
              <a:gd name="connsiteX12" fmla="*/ 1055027 w 3377654"/>
              <a:gd name="connsiteY12" fmla="*/ 5403272 h 9470305"/>
              <a:gd name="connsiteX13" fmla="*/ 1478107 w 3377654"/>
              <a:gd name="connsiteY13" fmla="*/ 5840000 h 9470305"/>
              <a:gd name="connsiteX14" fmla="*/ 1996722 w 3377654"/>
              <a:gd name="connsiteY14" fmla="*/ 5894591 h 9470305"/>
              <a:gd name="connsiteX15" fmla="*/ 2378860 w 3377654"/>
              <a:gd name="connsiteY15" fmla="*/ 6235786 h 9470305"/>
              <a:gd name="connsiteX16" fmla="*/ 2679110 w 3377654"/>
              <a:gd name="connsiteY16" fmla="*/ 6563332 h 9470305"/>
              <a:gd name="connsiteX17" fmla="*/ 2979361 w 3377654"/>
              <a:gd name="connsiteY17" fmla="*/ 7109242 h 9470305"/>
              <a:gd name="connsiteX18" fmla="*/ 3293260 w 3377654"/>
              <a:gd name="connsiteY18" fmla="*/ 7873517 h 9470305"/>
              <a:gd name="connsiteX19" fmla="*/ 3375146 w 3377654"/>
              <a:gd name="connsiteY19" fmla="*/ 8555905 h 9470305"/>
              <a:gd name="connsiteX20" fmla="*/ 3225021 w 3377654"/>
              <a:gd name="connsiteY20" fmla="*/ 8924394 h 9470305"/>
              <a:gd name="connsiteX21" fmla="*/ 2856531 w 3377654"/>
              <a:gd name="connsiteY21" fmla="*/ 8965338 h 9470305"/>
              <a:gd name="connsiteX22" fmla="*/ 2583576 w 3377654"/>
              <a:gd name="connsiteY22" fmla="*/ 9074520 h 9470305"/>
              <a:gd name="connsiteX23" fmla="*/ 2597224 w 3377654"/>
              <a:gd name="connsiteY23" fmla="*/ 9470305 h 947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77654" h="9470305">
                <a:moveTo>
                  <a:pt x="1371263" y="0"/>
                </a:moveTo>
                <a:cubicBezTo>
                  <a:pt x="1370077" y="227033"/>
                  <a:pt x="1150950" y="372005"/>
                  <a:pt x="1082322" y="503726"/>
                </a:cubicBezTo>
                <a:cubicBezTo>
                  <a:pt x="1013694" y="635447"/>
                  <a:pt x="984513" y="649302"/>
                  <a:pt x="959492" y="790329"/>
                </a:cubicBezTo>
                <a:cubicBezTo>
                  <a:pt x="934471" y="931356"/>
                  <a:pt x="986788" y="1170192"/>
                  <a:pt x="932197" y="1349887"/>
                </a:cubicBezTo>
                <a:cubicBezTo>
                  <a:pt x="877606" y="1529583"/>
                  <a:pt x="759325" y="1675159"/>
                  <a:pt x="631946" y="1868502"/>
                </a:cubicBezTo>
                <a:cubicBezTo>
                  <a:pt x="504567" y="2061845"/>
                  <a:pt x="272555" y="2359822"/>
                  <a:pt x="167922" y="2509947"/>
                </a:cubicBezTo>
                <a:cubicBezTo>
                  <a:pt x="63289" y="2660072"/>
                  <a:pt x="17797" y="2635051"/>
                  <a:pt x="4149" y="2769254"/>
                </a:cubicBezTo>
                <a:cubicBezTo>
                  <a:pt x="-9499" y="2903457"/>
                  <a:pt x="8699" y="3185511"/>
                  <a:pt x="86036" y="3315165"/>
                </a:cubicBezTo>
                <a:cubicBezTo>
                  <a:pt x="163373" y="3444819"/>
                  <a:pt x="379463" y="3485762"/>
                  <a:pt x="468173" y="3547177"/>
                </a:cubicBezTo>
                <a:cubicBezTo>
                  <a:pt x="556883" y="3608592"/>
                  <a:pt x="575080" y="3554000"/>
                  <a:pt x="618298" y="3683654"/>
                </a:cubicBezTo>
                <a:cubicBezTo>
                  <a:pt x="661516" y="3813308"/>
                  <a:pt x="702459" y="4127207"/>
                  <a:pt x="727480" y="4325099"/>
                </a:cubicBezTo>
                <a:cubicBezTo>
                  <a:pt x="752501" y="4522991"/>
                  <a:pt x="713833" y="4691314"/>
                  <a:pt x="768424" y="4871009"/>
                </a:cubicBezTo>
                <a:cubicBezTo>
                  <a:pt x="823015" y="5050704"/>
                  <a:pt x="936747" y="5241774"/>
                  <a:pt x="1055027" y="5403272"/>
                </a:cubicBezTo>
                <a:cubicBezTo>
                  <a:pt x="1173307" y="5564770"/>
                  <a:pt x="1321158" y="5758114"/>
                  <a:pt x="1478107" y="5840000"/>
                </a:cubicBezTo>
                <a:cubicBezTo>
                  <a:pt x="1635056" y="5921886"/>
                  <a:pt x="1846597" y="5828627"/>
                  <a:pt x="1996722" y="5894591"/>
                </a:cubicBezTo>
                <a:cubicBezTo>
                  <a:pt x="2146847" y="5960555"/>
                  <a:pt x="2265129" y="6124329"/>
                  <a:pt x="2378860" y="6235786"/>
                </a:cubicBezTo>
                <a:cubicBezTo>
                  <a:pt x="2492591" y="6347243"/>
                  <a:pt x="2579027" y="6417756"/>
                  <a:pt x="2679110" y="6563332"/>
                </a:cubicBezTo>
                <a:cubicBezTo>
                  <a:pt x="2779194" y="6708908"/>
                  <a:pt x="2877003" y="6890878"/>
                  <a:pt x="2979361" y="7109242"/>
                </a:cubicBezTo>
                <a:cubicBezTo>
                  <a:pt x="3081719" y="7327606"/>
                  <a:pt x="3227296" y="7632407"/>
                  <a:pt x="3293260" y="7873517"/>
                </a:cubicBezTo>
                <a:cubicBezTo>
                  <a:pt x="3359224" y="8114628"/>
                  <a:pt x="3386519" y="8380759"/>
                  <a:pt x="3375146" y="8555905"/>
                </a:cubicBezTo>
                <a:cubicBezTo>
                  <a:pt x="3363773" y="8731051"/>
                  <a:pt x="3311457" y="8856155"/>
                  <a:pt x="3225021" y="8924394"/>
                </a:cubicBezTo>
                <a:cubicBezTo>
                  <a:pt x="3138585" y="8992633"/>
                  <a:pt x="2963438" y="8940317"/>
                  <a:pt x="2856531" y="8965338"/>
                </a:cubicBezTo>
                <a:cubicBezTo>
                  <a:pt x="2749624" y="8990359"/>
                  <a:pt x="2626794" y="8990359"/>
                  <a:pt x="2583576" y="9074520"/>
                </a:cubicBezTo>
                <a:cubicBezTo>
                  <a:pt x="2540358" y="9158681"/>
                  <a:pt x="2588126" y="9433911"/>
                  <a:pt x="2597224" y="9470305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2F10300-F293-4F35-9652-E6394713B87D}"/>
              </a:ext>
            </a:extLst>
          </p:cNvPr>
          <p:cNvSpPr/>
          <p:nvPr/>
        </p:nvSpPr>
        <p:spPr>
          <a:xfrm>
            <a:off x="491319" y="11876496"/>
            <a:ext cx="6960359" cy="2153937"/>
          </a:xfrm>
          <a:custGeom>
            <a:avLst/>
            <a:gdLst>
              <a:gd name="connsiteX0" fmla="*/ 0 w 6960359"/>
              <a:gd name="connsiteY0" fmla="*/ 201773 h 2153937"/>
              <a:gd name="connsiteX1" fmla="*/ 68239 w 6960359"/>
              <a:gd name="connsiteY1" fmla="*/ 201773 h 2153937"/>
              <a:gd name="connsiteX2" fmla="*/ 928048 w 6960359"/>
              <a:gd name="connsiteY2" fmla="*/ 160829 h 2153937"/>
              <a:gd name="connsiteX3" fmla="*/ 1364777 w 6960359"/>
              <a:gd name="connsiteY3" fmla="*/ 24352 h 2153937"/>
              <a:gd name="connsiteX4" fmla="*/ 2688609 w 6960359"/>
              <a:gd name="connsiteY4" fmla="*/ 24352 h 2153937"/>
              <a:gd name="connsiteX5" fmla="*/ 3398293 w 6960359"/>
              <a:gd name="connsiteY5" fmla="*/ 270011 h 2153937"/>
              <a:gd name="connsiteX6" fmla="*/ 4244454 w 6960359"/>
              <a:gd name="connsiteY6" fmla="*/ 379194 h 2153937"/>
              <a:gd name="connsiteX7" fmla="*/ 4722126 w 6960359"/>
              <a:gd name="connsiteY7" fmla="*/ 720388 h 2153937"/>
              <a:gd name="connsiteX8" fmla="*/ 5500048 w 6960359"/>
              <a:gd name="connsiteY8" fmla="*/ 1443719 h 2153937"/>
              <a:gd name="connsiteX9" fmla="*/ 6482687 w 6960359"/>
              <a:gd name="connsiteY9" fmla="*/ 2016925 h 2153937"/>
              <a:gd name="connsiteX10" fmla="*/ 6960359 w 6960359"/>
              <a:gd name="connsiteY10" fmla="*/ 2153403 h 215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0359" h="2153937">
                <a:moveTo>
                  <a:pt x="0" y="201773"/>
                </a:moveTo>
                <a:lnTo>
                  <a:pt x="68239" y="201773"/>
                </a:lnTo>
                <a:cubicBezTo>
                  <a:pt x="222914" y="194949"/>
                  <a:pt x="711958" y="190399"/>
                  <a:pt x="928048" y="160829"/>
                </a:cubicBezTo>
                <a:cubicBezTo>
                  <a:pt x="1144138" y="131259"/>
                  <a:pt x="1071350" y="47098"/>
                  <a:pt x="1364777" y="24352"/>
                </a:cubicBezTo>
                <a:cubicBezTo>
                  <a:pt x="1658204" y="1606"/>
                  <a:pt x="2349690" y="-16591"/>
                  <a:pt x="2688609" y="24352"/>
                </a:cubicBezTo>
                <a:cubicBezTo>
                  <a:pt x="3027528" y="65295"/>
                  <a:pt x="3138985" y="210871"/>
                  <a:pt x="3398293" y="270011"/>
                </a:cubicBezTo>
                <a:cubicBezTo>
                  <a:pt x="3657601" y="329151"/>
                  <a:pt x="4023815" y="304131"/>
                  <a:pt x="4244454" y="379194"/>
                </a:cubicBezTo>
                <a:cubicBezTo>
                  <a:pt x="4465093" y="454257"/>
                  <a:pt x="4512860" y="542967"/>
                  <a:pt x="4722126" y="720388"/>
                </a:cubicBezTo>
                <a:cubicBezTo>
                  <a:pt x="4931392" y="897809"/>
                  <a:pt x="5206621" y="1227630"/>
                  <a:pt x="5500048" y="1443719"/>
                </a:cubicBezTo>
                <a:cubicBezTo>
                  <a:pt x="5793475" y="1659809"/>
                  <a:pt x="6239302" y="1898644"/>
                  <a:pt x="6482687" y="2016925"/>
                </a:cubicBezTo>
                <a:cubicBezTo>
                  <a:pt x="6726072" y="2135206"/>
                  <a:pt x="6883022" y="2157952"/>
                  <a:pt x="6960359" y="2153403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A4ABF36-6760-4E87-A4E4-64C4BE6E84F9}"/>
              </a:ext>
            </a:extLst>
          </p:cNvPr>
          <p:cNvSpPr/>
          <p:nvPr/>
        </p:nvSpPr>
        <p:spPr>
          <a:xfrm>
            <a:off x="4503761" y="6769290"/>
            <a:ext cx="5418161" cy="423113"/>
          </a:xfrm>
          <a:custGeom>
            <a:avLst/>
            <a:gdLst>
              <a:gd name="connsiteX0" fmla="*/ 0 w 5418161"/>
              <a:gd name="connsiteY0" fmla="*/ 68238 h 423113"/>
              <a:gd name="connsiteX1" fmla="*/ 1555845 w 5418161"/>
              <a:gd name="connsiteY1" fmla="*/ 68238 h 423113"/>
              <a:gd name="connsiteX2" fmla="*/ 2361063 w 5418161"/>
              <a:gd name="connsiteY2" fmla="*/ 245659 h 423113"/>
              <a:gd name="connsiteX3" fmla="*/ 3725839 w 5418161"/>
              <a:gd name="connsiteY3" fmla="*/ 423080 h 423113"/>
              <a:gd name="connsiteX4" fmla="*/ 4872251 w 5418161"/>
              <a:gd name="connsiteY4" fmla="*/ 259307 h 423113"/>
              <a:gd name="connsiteX5" fmla="*/ 5227093 w 5418161"/>
              <a:gd name="connsiteY5" fmla="*/ 109182 h 423113"/>
              <a:gd name="connsiteX6" fmla="*/ 5418161 w 5418161"/>
              <a:gd name="connsiteY6" fmla="*/ 0 h 42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8161" h="423113">
                <a:moveTo>
                  <a:pt x="0" y="68238"/>
                </a:moveTo>
                <a:cubicBezTo>
                  <a:pt x="581167" y="53453"/>
                  <a:pt x="1162335" y="38668"/>
                  <a:pt x="1555845" y="68238"/>
                </a:cubicBezTo>
                <a:cubicBezTo>
                  <a:pt x="1949355" y="97808"/>
                  <a:pt x="1999397" y="186519"/>
                  <a:pt x="2361063" y="245659"/>
                </a:cubicBezTo>
                <a:cubicBezTo>
                  <a:pt x="2722729" y="304799"/>
                  <a:pt x="3307308" y="420805"/>
                  <a:pt x="3725839" y="423080"/>
                </a:cubicBezTo>
                <a:cubicBezTo>
                  <a:pt x="4144370" y="425355"/>
                  <a:pt x="4622042" y="311623"/>
                  <a:pt x="4872251" y="259307"/>
                </a:cubicBezTo>
                <a:cubicBezTo>
                  <a:pt x="5122460" y="206991"/>
                  <a:pt x="5136108" y="152400"/>
                  <a:pt x="5227093" y="109182"/>
                </a:cubicBezTo>
                <a:cubicBezTo>
                  <a:pt x="5318078" y="65964"/>
                  <a:pt x="5386316" y="31845"/>
                  <a:pt x="5418161" y="0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CCC2BBF-61CA-4C16-9364-BBC21135B7F2}"/>
              </a:ext>
            </a:extLst>
          </p:cNvPr>
          <p:cNvSpPr/>
          <p:nvPr/>
        </p:nvSpPr>
        <p:spPr>
          <a:xfrm>
            <a:off x="7465325" y="5895833"/>
            <a:ext cx="2554213" cy="7328848"/>
          </a:xfrm>
          <a:custGeom>
            <a:avLst/>
            <a:gdLst>
              <a:gd name="connsiteX0" fmla="*/ 1883391 w 2554213"/>
              <a:gd name="connsiteY0" fmla="*/ 0 h 7328848"/>
              <a:gd name="connsiteX1" fmla="*/ 1883391 w 2554213"/>
              <a:gd name="connsiteY1" fmla="*/ 300251 h 7328848"/>
              <a:gd name="connsiteX2" fmla="*/ 1951630 w 2554213"/>
              <a:gd name="connsiteY2" fmla="*/ 313898 h 7328848"/>
              <a:gd name="connsiteX3" fmla="*/ 2429302 w 2554213"/>
              <a:gd name="connsiteY3" fmla="*/ 423080 h 7328848"/>
              <a:gd name="connsiteX4" fmla="*/ 2538484 w 2554213"/>
              <a:gd name="connsiteY4" fmla="*/ 436728 h 7328848"/>
              <a:gd name="connsiteX5" fmla="*/ 2552132 w 2554213"/>
              <a:gd name="connsiteY5" fmla="*/ 545910 h 7328848"/>
              <a:gd name="connsiteX6" fmla="*/ 2524836 w 2554213"/>
              <a:gd name="connsiteY6" fmla="*/ 723331 h 7328848"/>
              <a:gd name="connsiteX7" fmla="*/ 2415654 w 2554213"/>
              <a:gd name="connsiteY7" fmla="*/ 1201003 h 7328848"/>
              <a:gd name="connsiteX8" fmla="*/ 2333768 w 2554213"/>
              <a:gd name="connsiteY8" fmla="*/ 1869743 h 7328848"/>
              <a:gd name="connsiteX9" fmla="*/ 2470245 w 2554213"/>
              <a:gd name="connsiteY9" fmla="*/ 2593074 h 7328848"/>
              <a:gd name="connsiteX10" fmla="*/ 2279176 w 2554213"/>
              <a:gd name="connsiteY10" fmla="*/ 3248167 h 7328848"/>
              <a:gd name="connsiteX11" fmla="*/ 2142699 w 2554213"/>
              <a:gd name="connsiteY11" fmla="*/ 3575713 h 7328848"/>
              <a:gd name="connsiteX12" fmla="*/ 2129051 w 2554213"/>
              <a:gd name="connsiteY12" fmla="*/ 3903260 h 7328848"/>
              <a:gd name="connsiteX13" fmla="*/ 1965278 w 2554213"/>
              <a:gd name="connsiteY13" fmla="*/ 4148919 h 7328848"/>
              <a:gd name="connsiteX14" fmla="*/ 1665027 w 2554213"/>
              <a:gd name="connsiteY14" fmla="*/ 4612943 h 7328848"/>
              <a:gd name="connsiteX15" fmla="*/ 1583141 w 2554213"/>
              <a:gd name="connsiteY15" fmla="*/ 5090615 h 7328848"/>
              <a:gd name="connsiteX16" fmla="*/ 1528550 w 2554213"/>
              <a:gd name="connsiteY16" fmla="*/ 5691116 h 7328848"/>
              <a:gd name="connsiteX17" fmla="*/ 1624084 w 2554213"/>
              <a:gd name="connsiteY17" fmla="*/ 6059606 h 7328848"/>
              <a:gd name="connsiteX18" fmla="*/ 1610436 w 2554213"/>
              <a:gd name="connsiteY18" fmla="*/ 6441743 h 7328848"/>
              <a:gd name="connsiteX19" fmla="*/ 1296538 w 2554213"/>
              <a:gd name="connsiteY19" fmla="*/ 6946710 h 7328848"/>
              <a:gd name="connsiteX20" fmla="*/ 941696 w 2554213"/>
              <a:gd name="connsiteY20" fmla="*/ 7206018 h 7328848"/>
              <a:gd name="connsiteX21" fmla="*/ 450376 w 2554213"/>
              <a:gd name="connsiteY21" fmla="*/ 7301552 h 7328848"/>
              <a:gd name="connsiteX22" fmla="*/ 0 w 2554213"/>
              <a:gd name="connsiteY22" fmla="*/ 7328848 h 732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54213" h="7328848">
                <a:moveTo>
                  <a:pt x="1883391" y="0"/>
                </a:moveTo>
                <a:cubicBezTo>
                  <a:pt x="1883391" y="100084"/>
                  <a:pt x="1872018" y="247935"/>
                  <a:pt x="1883391" y="300251"/>
                </a:cubicBezTo>
                <a:cubicBezTo>
                  <a:pt x="1894764" y="352567"/>
                  <a:pt x="1951630" y="313898"/>
                  <a:pt x="1951630" y="313898"/>
                </a:cubicBezTo>
                <a:lnTo>
                  <a:pt x="2429302" y="423080"/>
                </a:lnTo>
                <a:cubicBezTo>
                  <a:pt x="2527111" y="443552"/>
                  <a:pt x="2518012" y="416256"/>
                  <a:pt x="2538484" y="436728"/>
                </a:cubicBezTo>
                <a:cubicBezTo>
                  <a:pt x="2558956" y="457200"/>
                  <a:pt x="2554407" y="498143"/>
                  <a:pt x="2552132" y="545910"/>
                </a:cubicBezTo>
                <a:cubicBezTo>
                  <a:pt x="2549857" y="593677"/>
                  <a:pt x="2547582" y="614149"/>
                  <a:pt x="2524836" y="723331"/>
                </a:cubicBezTo>
                <a:cubicBezTo>
                  <a:pt x="2502090" y="832513"/>
                  <a:pt x="2447499" y="1009934"/>
                  <a:pt x="2415654" y="1201003"/>
                </a:cubicBezTo>
                <a:cubicBezTo>
                  <a:pt x="2383809" y="1392072"/>
                  <a:pt x="2324670" y="1637731"/>
                  <a:pt x="2333768" y="1869743"/>
                </a:cubicBezTo>
                <a:cubicBezTo>
                  <a:pt x="2342866" y="2101755"/>
                  <a:pt x="2479344" y="2363337"/>
                  <a:pt x="2470245" y="2593074"/>
                </a:cubicBezTo>
                <a:cubicBezTo>
                  <a:pt x="2461146" y="2822811"/>
                  <a:pt x="2333767" y="3084394"/>
                  <a:pt x="2279176" y="3248167"/>
                </a:cubicBezTo>
                <a:cubicBezTo>
                  <a:pt x="2224585" y="3411940"/>
                  <a:pt x="2167720" y="3466531"/>
                  <a:pt x="2142699" y="3575713"/>
                </a:cubicBezTo>
                <a:cubicBezTo>
                  <a:pt x="2117678" y="3684895"/>
                  <a:pt x="2158621" y="3807726"/>
                  <a:pt x="2129051" y="3903260"/>
                </a:cubicBezTo>
                <a:cubicBezTo>
                  <a:pt x="2099481" y="3998794"/>
                  <a:pt x="2042615" y="4030639"/>
                  <a:pt x="1965278" y="4148919"/>
                </a:cubicBezTo>
                <a:cubicBezTo>
                  <a:pt x="1887941" y="4267200"/>
                  <a:pt x="1728716" y="4455994"/>
                  <a:pt x="1665027" y="4612943"/>
                </a:cubicBezTo>
                <a:cubicBezTo>
                  <a:pt x="1601338" y="4769892"/>
                  <a:pt x="1605887" y="4910920"/>
                  <a:pt x="1583141" y="5090615"/>
                </a:cubicBezTo>
                <a:cubicBezTo>
                  <a:pt x="1560395" y="5270311"/>
                  <a:pt x="1521726" y="5529618"/>
                  <a:pt x="1528550" y="5691116"/>
                </a:cubicBezTo>
                <a:cubicBezTo>
                  <a:pt x="1535374" y="5852614"/>
                  <a:pt x="1610436" y="5934502"/>
                  <a:pt x="1624084" y="6059606"/>
                </a:cubicBezTo>
                <a:cubicBezTo>
                  <a:pt x="1637732" y="6184711"/>
                  <a:pt x="1665027" y="6293892"/>
                  <a:pt x="1610436" y="6441743"/>
                </a:cubicBezTo>
                <a:cubicBezTo>
                  <a:pt x="1555845" y="6589594"/>
                  <a:pt x="1407995" y="6819331"/>
                  <a:pt x="1296538" y="6946710"/>
                </a:cubicBezTo>
                <a:cubicBezTo>
                  <a:pt x="1185081" y="7074089"/>
                  <a:pt x="1082723" y="7146878"/>
                  <a:pt x="941696" y="7206018"/>
                </a:cubicBezTo>
                <a:cubicBezTo>
                  <a:pt x="800669" y="7265158"/>
                  <a:pt x="607325" y="7281080"/>
                  <a:pt x="450376" y="7301552"/>
                </a:cubicBezTo>
                <a:cubicBezTo>
                  <a:pt x="293427" y="7322024"/>
                  <a:pt x="146713" y="7325436"/>
                  <a:pt x="0" y="7328848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C1330DF-A214-4928-8F1E-036041F91C64}"/>
              </a:ext>
            </a:extLst>
          </p:cNvPr>
          <p:cNvSpPr/>
          <p:nvPr/>
        </p:nvSpPr>
        <p:spPr>
          <a:xfrm>
            <a:off x="9880978" y="7124130"/>
            <a:ext cx="1336457" cy="3163705"/>
          </a:xfrm>
          <a:custGeom>
            <a:avLst/>
            <a:gdLst>
              <a:gd name="connsiteX0" fmla="*/ 0 w 1358273"/>
              <a:gd name="connsiteY0" fmla="*/ 0 h 3208660"/>
              <a:gd name="connsiteX1" fmla="*/ 163773 w 1358273"/>
              <a:gd name="connsiteY1" fmla="*/ 791570 h 3208660"/>
              <a:gd name="connsiteX2" fmla="*/ 477672 w 1358273"/>
              <a:gd name="connsiteY2" fmla="*/ 1201003 h 3208660"/>
              <a:gd name="connsiteX3" fmla="*/ 900752 w 1358273"/>
              <a:gd name="connsiteY3" fmla="*/ 1501254 h 3208660"/>
              <a:gd name="connsiteX4" fmla="*/ 1160060 w 1358273"/>
              <a:gd name="connsiteY4" fmla="*/ 1787857 h 3208660"/>
              <a:gd name="connsiteX5" fmla="*/ 1323833 w 1358273"/>
              <a:gd name="connsiteY5" fmla="*/ 2238233 h 3208660"/>
              <a:gd name="connsiteX6" fmla="*/ 1351128 w 1358273"/>
              <a:gd name="connsiteY6" fmla="*/ 2770496 h 3208660"/>
              <a:gd name="connsiteX7" fmla="*/ 1228299 w 1358273"/>
              <a:gd name="connsiteY7" fmla="*/ 3125338 h 3208660"/>
              <a:gd name="connsiteX8" fmla="*/ 1187355 w 1358273"/>
              <a:gd name="connsiteY8" fmla="*/ 3207224 h 3208660"/>
              <a:gd name="connsiteX0" fmla="*/ 0 w 1359451"/>
              <a:gd name="connsiteY0" fmla="*/ 0 h 3207803"/>
              <a:gd name="connsiteX1" fmla="*/ 163773 w 1359451"/>
              <a:gd name="connsiteY1" fmla="*/ 791570 h 3207803"/>
              <a:gd name="connsiteX2" fmla="*/ 477672 w 1359451"/>
              <a:gd name="connsiteY2" fmla="*/ 1201003 h 3207803"/>
              <a:gd name="connsiteX3" fmla="*/ 900752 w 1359451"/>
              <a:gd name="connsiteY3" fmla="*/ 1501254 h 3207803"/>
              <a:gd name="connsiteX4" fmla="*/ 1160060 w 1359451"/>
              <a:gd name="connsiteY4" fmla="*/ 1787857 h 3207803"/>
              <a:gd name="connsiteX5" fmla="*/ 1323833 w 1359451"/>
              <a:gd name="connsiteY5" fmla="*/ 2238233 h 3207803"/>
              <a:gd name="connsiteX6" fmla="*/ 1351128 w 1359451"/>
              <a:gd name="connsiteY6" fmla="*/ 2770496 h 3207803"/>
              <a:gd name="connsiteX7" fmla="*/ 1212313 w 1359451"/>
              <a:gd name="connsiteY7" fmla="*/ 3086972 h 3207803"/>
              <a:gd name="connsiteX8" fmla="*/ 1187355 w 1359451"/>
              <a:gd name="connsiteY8" fmla="*/ 3207224 h 3207803"/>
              <a:gd name="connsiteX0" fmla="*/ 0 w 1359451"/>
              <a:gd name="connsiteY0" fmla="*/ 0 h 3086972"/>
              <a:gd name="connsiteX1" fmla="*/ 163773 w 1359451"/>
              <a:gd name="connsiteY1" fmla="*/ 791570 h 3086972"/>
              <a:gd name="connsiteX2" fmla="*/ 477672 w 1359451"/>
              <a:gd name="connsiteY2" fmla="*/ 1201003 h 3086972"/>
              <a:gd name="connsiteX3" fmla="*/ 900752 w 1359451"/>
              <a:gd name="connsiteY3" fmla="*/ 1501254 h 3086972"/>
              <a:gd name="connsiteX4" fmla="*/ 1160060 w 1359451"/>
              <a:gd name="connsiteY4" fmla="*/ 1787857 h 3086972"/>
              <a:gd name="connsiteX5" fmla="*/ 1323833 w 1359451"/>
              <a:gd name="connsiteY5" fmla="*/ 2238233 h 3086972"/>
              <a:gd name="connsiteX6" fmla="*/ 1351128 w 1359451"/>
              <a:gd name="connsiteY6" fmla="*/ 2770496 h 3086972"/>
              <a:gd name="connsiteX7" fmla="*/ 1212313 w 1359451"/>
              <a:gd name="connsiteY7" fmla="*/ 3086972 h 3086972"/>
              <a:gd name="connsiteX0" fmla="*/ 0 w 1360865"/>
              <a:gd name="connsiteY0" fmla="*/ 0 h 3099761"/>
              <a:gd name="connsiteX1" fmla="*/ 163773 w 1360865"/>
              <a:gd name="connsiteY1" fmla="*/ 791570 h 3099761"/>
              <a:gd name="connsiteX2" fmla="*/ 477672 w 1360865"/>
              <a:gd name="connsiteY2" fmla="*/ 1201003 h 3099761"/>
              <a:gd name="connsiteX3" fmla="*/ 900752 w 1360865"/>
              <a:gd name="connsiteY3" fmla="*/ 1501254 h 3099761"/>
              <a:gd name="connsiteX4" fmla="*/ 1160060 w 1360865"/>
              <a:gd name="connsiteY4" fmla="*/ 1787857 h 3099761"/>
              <a:gd name="connsiteX5" fmla="*/ 1323833 w 1360865"/>
              <a:gd name="connsiteY5" fmla="*/ 2238233 h 3099761"/>
              <a:gd name="connsiteX6" fmla="*/ 1351128 w 1360865"/>
              <a:gd name="connsiteY6" fmla="*/ 2770496 h 3099761"/>
              <a:gd name="connsiteX7" fmla="*/ 1193130 w 1360865"/>
              <a:gd name="connsiteY7" fmla="*/ 3099761 h 3099761"/>
              <a:gd name="connsiteX0" fmla="*/ 0 w 1336070"/>
              <a:gd name="connsiteY0" fmla="*/ 0 h 3099761"/>
              <a:gd name="connsiteX1" fmla="*/ 163773 w 1336070"/>
              <a:gd name="connsiteY1" fmla="*/ 791570 h 3099761"/>
              <a:gd name="connsiteX2" fmla="*/ 477672 w 1336070"/>
              <a:gd name="connsiteY2" fmla="*/ 1201003 h 3099761"/>
              <a:gd name="connsiteX3" fmla="*/ 900752 w 1336070"/>
              <a:gd name="connsiteY3" fmla="*/ 1501254 h 3099761"/>
              <a:gd name="connsiteX4" fmla="*/ 1160060 w 1336070"/>
              <a:gd name="connsiteY4" fmla="*/ 1787857 h 3099761"/>
              <a:gd name="connsiteX5" fmla="*/ 1323833 w 1336070"/>
              <a:gd name="connsiteY5" fmla="*/ 2238233 h 3099761"/>
              <a:gd name="connsiteX6" fmla="*/ 1309564 w 1336070"/>
              <a:gd name="connsiteY6" fmla="*/ 2767298 h 3099761"/>
              <a:gd name="connsiteX7" fmla="*/ 1193130 w 1336070"/>
              <a:gd name="connsiteY7" fmla="*/ 3099761 h 3099761"/>
              <a:gd name="connsiteX0" fmla="*/ 0 w 1337276"/>
              <a:gd name="connsiteY0" fmla="*/ 0 h 3163705"/>
              <a:gd name="connsiteX1" fmla="*/ 163773 w 1337276"/>
              <a:gd name="connsiteY1" fmla="*/ 791570 h 3163705"/>
              <a:gd name="connsiteX2" fmla="*/ 477672 w 1337276"/>
              <a:gd name="connsiteY2" fmla="*/ 1201003 h 3163705"/>
              <a:gd name="connsiteX3" fmla="*/ 900752 w 1337276"/>
              <a:gd name="connsiteY3" fmla="*/ 1501254 h 3163705"/>
              <a:gd name="connsiteX4" fmla="*/ 1160060 w 1337276"/>
              <a:gd name="connsiteY4" fmla="*/ 1787857 h 3163705"/>
              <a:gd name="connsiteX5" fmla="*/ 1323833 w 1337276"/>
              <a:gd name="connsiteY5" fmla="*/ 2238233 h 3163705"/>
              <a:gd name="connsiteX6" fmla="*/ 1309564 w 1337276"/>
              <a:gd name="connsiteY6" fmla="*/ 2767298 h 3163705"/>
              <a:gd name="connsiteX7" fmla="*/ 1164355 w 1337276"/>
              <a:gd name="connsiteY7" fmla="*/ 3163705 h 3163705"/>
              <a:gd name="connsiteX0" fmla="*/ 0 w 1337276"/>
              <a:gd name="connsiteY0" fmla="*/ 0 h 3163705"/>
              <a:gd name="connsiteX1" fmla="*/ 163773 w 1337276"/>
              <a:gd name="connsiteY1" fmla="*/ 791570 h 3163705"/>
              <a:gd name="connsiteX2" fmla="*/ 477672 w 1337276"/>
              <a:gd name="connsiteY2" fmla="*/ 1201003 h 3163705"/>
              <a:gd name="connsiteX3" fmla="*/ 900752 w 1337276"/>
              <a:gd name="connsiteY3" fmla="*/ 1501254 h 3163705"/>
              <a:gd name="connsiteX4" fmla="*/ 1160060 w 1337276"/>
              <a:gd name="connsiteY4" fmla="*/ 1787857 h 3163705"/>
              <a:gd name="connsiteX5" fmla="*/ 1323833 w 1337276"/>
              <a:gd name="connsiteY5" fmla="*/ 2238233 h 3163705"/>
              <a:gd name="connsiteX6" fmla="*/ 1309564 w 1337276"/>
              <a:gd name="connsiteY6" fmla="*/ 2767298 h 3163705"/>
              <a:gd name="connsiteX7" fmla="*/ 1164355 w 1337276"/>
              <a:gd name="connsiteY7" fmla="*/ 3163705 h 3163705"/>
              <a:gd name="connsiteX0" fmla="*/ 0 w 1336457"/>
              <a:gd name="connsiteY0" fmla="*/ 0 h 3163705"/>
              <a:gd name="connsiteX1" fmla="*/ 163773 w 1336457"/>
              <a:gd name="connsiteY1" fmla="*/ 791570 h 3163705"/>
              <a:gd name="connsiteX2" fmla="*/ 477672 w 1336457"/>
              <a:gd name="connsiteY2" fmla="*/ 1201003 h 3163705"/>
              <a:gd name="connsiteX3" fmla="*/ 900752 w 1336457"/>
              <a:gd name="connsiteY3" fmla="*/ 1501254 h 3163705"/>
              <a:gd name="connsiteX4" fmla="*/ 1160060 w 1336457"/>
              <a:gd name="connsiteY4" fmla="*/ 1787857 h 3163705"/>
              <a:gd name="connsiteX5" fmla="*/ 1323833 w 1336457"/>
              <a:gd name="connsiteY5" fmla="*/ 2238233 h 3163705"/>
              <a:gd name="connsiteX6" fmla="*/ 1309564 w 1336457"/>
              <a:gd name="connsiteY6" fmla="*/ 2767298 h 3163705"/>
              <a:gd name="connsiteX7" fmla="*/ 1183538 w 1336457"/>
              <a:gd name="connsiteY7" fmla="*/ 3163705 h 316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457" h="3163705">
                <a:moveTo>
                  <a:pt x="0" y="0"/>
                </a:moveTo>
                <a:cubicBezTo>
                  <a:pt x="42080" y="295701"/>
                  <a:pt x="84161" y="591403"/>
                  <a:pt x="163773" y="791570"/>
                </a:cubicBezTo>
                <a:cubicBezTo>
                  <a:pt x="243385" y="991737"/>
                  <a:pt x="354842" y="1082722"/>
                  <a:pt x="477672" y="1201003"/>
                </a:cubicBezTo>
                <a:cubicBezTo>
                  <a:pt x="600502" y="1319284"/>
                  <a:pt x="787021" y="1403445"/>
                  <a:pt x="900752" y="1501254"/>
                </a:cubicBezTo>
                <a:cubicBezTo>
                  <a:pt x="1014483" y="1599063"/>
                  <a:pt x="1089547" y="1665027"/>
                  <a:pt x="1160060" y="1787857"/>
                </a:cubicBezTo>
                <a:cubicBezTo>
                  <a:pt x="1230574" y="1910687"/>
                  <a:pt x="1298916" y="2074993"/>
                  <a:pt x="1323833" y="2238233"/>
                </a:cubicBezTo>
                <a:cubicBezTo>
                  <a:pt x="1348750" y="2401473"/>
                  <a:pt x="1332947" y="2613053"/>
                  <a:pt x="1309564" y="2767298"/>
                </a:cubicBezTo>
                <a:cubicBezTo>
                  <a:pt x="1286182" y="2921543"/>
                  <a:pt x="1178861" y="3071734"/>
                  <a:pt x="1183538" y="3163705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6B49BB9-8C43-444A-9D30-D22FB2EEC26E}"/>
              </a:ext>
            </a:extLst>
          </p:cNvPr>
          <p:cNvSpPr/>
          <p:nvPr/>
        </p:nvSpPr>
        <p:spPr>
          <a:xfrm>
            <a:off x="11286459" y="10914159"/>
            <a:ext cx="2468968" cy="4116762"/>
          </a:xfrm>
          <a:custGeom>
            <a:avLst/>
            <a:gdLst>
              <a:gd name="connsiteX0" fmla="*/ 0 w 2523320"/>
              <a:gd name="connsiteY0" fmla="*/ 468074 h 4116762"/>
              <a:gd name="connsiteX1" fmla="*/ 791571 w 2523320"/>
              <a:gd name="connsiteY1" fmla="*/ 154175 h 4116762"/>
              <a:gd name="connsiteX2" fmla="*/ 1487606 w 2523320"/>
              <a:gd name="connsiteY2" fmla="*/ 44993 h 4116762"/>
              <a:gd name="connsiteX3" fmla="*/ 1869744 w 2523320"/>
              <a:gd name="connsiteY3" fmla="*/ 31345 h 4116762"/>
              <a:gd name="connsiteX4" fmla="*/ 2033517 w 2523320"/>
              <a:gd name="connsiteY4" fmla="*/ 454426 h 4116762"/>
              <a:gd name="connsiteX5" fmla="*/ 2292824 w 2523320"/>
              <a:gd name="connsiteY5" fmla="*/ 1327883 h 4116762"/>
              <a:gd name="connsiteX6" fmla="*/ 2483893 w 2523320"/>
              <a:gd name="connsiteY6" fmla="*/ 2146748 h 4116762"/>
              <a:gd name="connsiteX7" fmla="*/ 2511189 w 2523320"/>
              <a:gd name="connsiteY7" fmla="*/ 2651716 h 4116762"/>
              <a:gd name="connsiteX8" fmla="*/ 2333768 w 2523320"/>
              <a:gd name="connsiteY8" fmla="*/ 3538820 h 4116762"/>
              <a:gd name="connsiteX9" fmla="*/ 2251881 w 2523320"/>
              <a:gd name="connsiteY9" fmla="*/ 4016492 h 4116762"/>
              <a:gd name="connsiteX10" fmla="*/ 1760562 w 2523320"/>
              <a:gd name="connsiteY10" fmla="*/ 4016492 h 4116762"/>
              <a:gd name="connsiteX11" fmla="*/ 1009935 w 2523320"/>
              <a:gd name="connsiteY11" fmla="*/ 3934605 h 4116762"/>
              <a:gd name="connsiteX12" fmla="*/ 655093 w 2523320"/>
              <a:gd name="connsiteY12" fmla="*/ 4043787 h 4116762"/>
              <a:gd name="connsiteX13" fmla="*/ 382138 w 2523320"/>
              <a:gd name="connsiteY13" fmla="*/ 4057435 h 4116762"/>
              <a:gd name="connsiteX14" fmla="*/ 150126 w 2523320"/>
              <a:gd name="connsiteY14" fmla="*/ 4112026 h 4116762"/>
              <a:gd name="connsiteX0" fmla="*/ 0 w 2468968"/>
              <a:gd name="connsiteY0" fmla="*/ 445693 h 4116762"/>
              <a:gd name="connsiteX1" fmla="*/ 737219 w 2468968"/>
              <a:gd name="connsiteY1" fmla="*/ 154175 h 4116762"/>
              <a:gd name="connsiteX2" fmla="*/ 1433254 w 2468968"/>
              <a:gd name="connsiteY2" fmla="*/ 44993 h 4116762"/>
              <a:gd name="connsiteX3" fmla="*/ 1815392 w 2468968"/>
              <a:gd name="connsiteY3" fmla="*/ 31345 h 4116762"/>
              <a:gd name="connsiteX4" fmla="*/ 1979165 w 2468968"/>
              <a:gd name="connsiteY4" fmla="*/ 454426 h 4116762"/>
              <a:gd name="connsiteX5" fmla="*/ 2238472 w 2468968"/>
              <a:gd name="connsiteY5" fmla="*/ 1327883 h 4116762"/>
              <a:gd name="connsiteX6" fmla="*/ 2429541 w 2468968"/>
              <a:gd name="connsiteY6" fmla="*/ 2146748 h 4116762"/>
              <a:gd name="connsiteX7" fmla="*/ 2456837 w 2468968"/>
              <a:gd name="connsiteY7" fmla="*/ 2651716 h 4116762"/>
              <a:gd name="connsiteX8" fmla="*/ 2279416 w 2468968"/>
              <a:gd name="connsiteY8" fmla="*/ 3538820 h 4116762"/>
              <a:gd name="connsiteX9" fmla="*/ 2197529 w 2468968"/>
              <a:gd name="connsiteY9" fmla="*/ 4016492 h 4116762"/>
              <a:gd name="connsiteX10" fmla="*/ 1706210 w 2468968"/>
              <a:gd name="connsiteY10" fmla="*/ 4016492 h 4116762"/>
              <a:gd name="connsiteX11" fmla="*/ 955583 w 2468968"/>
              <a:gd name="connsiteY11" fmla="*/ 3934605 h 4116762"/>
              <a:gd name="connsiteX12" fmla="*/ 600741 w 2468968"/>
              <a:gd name="connsiteY12" fmla="*/ 4043787 h 4116762"/>
              <a:gd name="connsiteX13" fmla="*/ 327786 w 2468968"/>
              <a:gd name="connsiteY13" fmla="*/ 4057435 h 4116762"/>
              <a:gd name="connsiteX14" fmla="*/ 95774 w 2468968"/>
              <a:gd name="connsiteY14" fmla="*/ 4112026 h 41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8968" h="4116762">
                <a:moveTo>
                  <a:pt x="0" y="445693"/>
                </a:moveTo>
                <a:cubicBezTo>
                  <a:pt x="271818" y="324000"/>
                  <a:pt x="498343" y="220958"/>
                  <a:pt x="737219" y="154175"/>
                </a:cubicBezTo>
                <a:cubicBezTo>
                  <a:pt x="976095" y="87392"/>
                  <a:pt x="1253559" y="65465"/>
                  <a:pt x="1433254" y="44993"/>
                </a:cubicBezTo>
                <a:cubicBezTo>
                  <a:pt x="1612949" y="24521"/>
                  <a:pt x="1724407" y="-36894"/>
                  <a:pt x="1815392" y="31345"/>
                </a:cubicBezTo>
                <a:cubicBezTo>
                  <a:pt x="1906377" y="99584"/>
                  <a:pt x="1908652" y="238336"/>
                  <a:pt x="1979165" y="454426"/>
                </a:cubicBezTo>
                <a:cubicBezTo>
                  <a:pt x="2049678" y="670516"/>
                  <a:pt x="2163409" y="1045829"/>
                  <a:pt x="2238472" y="1327883"/>
                </a:cubicBezTo>
                <a:cubicBezTo>
                  <a:pt x="2313535" y="1609937"/>
                  <a:pt x="2393147" y="1926109"/>
                  <a:pt x="2429541" y="2146748"/>
                </a:cubicBezTo>
                <a:cubicBezTo>
                  <a:pt x="2465935" y="2367387"/>
                  <a:pt x="2481858" y="2419704"/>
                  <a:pt x="2456837" y="2651716"/>
                </a:cubicBezTo>
                <a:cubicBezTo>
                  <a:pt x="2431816" y="2883728"/>
                  <a:pt x="2322634" y="3311357"/>
                  <a:pt x="2279416" y="3538820"/>
                </a:cubicBezTo>
                <a:cubicBezTo>
                  <a:pt x="2236198" y="3766283"/>
                  <a:pt x="2293063" y="3936880"/>
                  <a:pt x="2197529" y="4016492"/>
                </a:cubicBezTo>
                <a:cubicBezTo>
                  <a:pt x="2101995" y="4096104"/>
                  <a:pt x="1913201" y="4030140"/>
                  <a:pt x="1706210" y="4016492"/>
                </a:cubicBezTo>
                <a:cubicBezTo>
                  <a:pt x="1499219" y="4002844"/>
                  <a:pt x="1139828" y="3930056"/>
                  <a:pt x="955583" y="3934605"/>
                </a:cubicBezTo>
                <a:cubicBezTo>
                  <a:pt x="771338" y="3939154"/>
                  <a:pt x="705374" y="4023315"/>
                  <a:pt x="600741" y="4043787"/>
                </a:cubicBezTo>
                <a:cubicBezTo>
                  <a:pt x="496108" y="4064259"/>
                  <a:pt x="411947" y="4046062"/>
                  <a:pt x="327786" y="4057435"/>
                </a:cubicBezTo>
                <a:cubicBezTo>
                  <a:pt x="243625" y="4068808"/>
                  <a:pt x="138992" y="4134772"/>
                  <a:pt x="95774" y="4112026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A460B24-84AC-49E4-8E9A-905DC13283C0}"/>
              </a:ext>
            </a:extLst>
          </p:cNvPr>
          <p:cNvSpPr/>
          <p:nvPr/>
        </p:nvSpPr>
        <p:spPr>
          <a:xfrm>
            <a:off x="4490113" y="15191056"/>
            <a:ext cx="6182436" cy="1331489"/>
          </a:xfrm>
          <a:custGeom>
            <a:avLst/>
            <a:gdLst>
              <a:gd name="connsiteX0" fmla="*/ 0 w 6182436"/>
              <a:gd name="connsiteY0" fmla="*/ 1281792 h 1331489"/>
              <a:gd name="connsiteX1" fmla="*/ 627797 w 6182436"/>
              <a:gd name="connsiteY1" fmla="*/ 1049780 h 1331489"/>
              <a:gd name="connsiteX2" fmla="*/ 1023583 w 6182436"/>
              <a:gd name="connsiteY2" fmla="*/ 858711 h 1331489"/>
              <a:gd name="connsiteX3" fmla="*/ 1610436 w 6182436"/>
              <a:gd name="connsiteY3" fmla="*/ 1118019 h 1331489"/>
              <a:gd name="connsiteX4" fmla="*/ 2729553 w 6182436"/>
              <a:gd name="connsiteY4" fmla="*/ 1322735 h 1331489"/>
              <a:gd name="connsiteX5" fmla="*/ 3794078 w 6182436"/>
              <a:gd name="connsiteY5" fmla="*/ 817768 h 1331489"/>
              <a:gd name="connsiteX6" fmla="*/ 5008729 w 6182436"/>
              <a:gd name="connsiteY6" fmla="*/ 217266 h 1331489"/>
              <a:gd name="connsiteX7" fmla="*/ 5773003 w 6182436"/>
              <a:gd name="connsiteY7" fmla="*/ 12550 h 1331489"/>
              <a:gd name="connsiteX8" fmla="*/ 6182436 w 6182436"/>
              <a:gd name="connsiteY8" fmla="*/ 12550 h 13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2436" h="1331489">
                <a:moveTo>
                  <a:pt x="0" y="1281792"/>
                </a:moveTo>
                <a:cubicBezTo>
                  <a:pt x="228600" y="1201042"/>
                  <a:pt x="457200" y="1120293"/>
                  <a:pt x="627797" y="1049780"/>
                </a:cubicBezTo>
                <a:cubicBezTo>
                  <a:pt x="798394" y="979267"/>
                  <a:pt x="859810" y="847338"/>
                  <a:pt x="1023583" y="858711"/>
                </a:cubicBezTo>
                <a:cubicBezTo>
                  <a:pt x="1187356" y="870084"/>
                  <a:pt x="1326108" y="1040682"/>
                  <a:pt x="1610436" y="1118019"/>
                </a:cubicBezTo>
                <a:cubicBezTo>
                  <a:pt x="1894764" y="1195356"/>
                  <a:pt x="2365613" y="1372777"/>
                  <a:pt x="2729553" y="1322735"/>
                </a:cubicBezTo>
                <a:cubicBezTo>
                  <a:pt x="3093493" y="1272693"/>
                  <a:pt x="3794078" y="817768"/>
                  <a:pt x="3794078" y="817768"/>
                </a:cubicBezTo>
                <a:cubicBezTo>
                  <a:pt x="4173941" y="633523"/>
                  <a:pt x="4678908" y="351469"/>
                  <a:pt x="5008729" y="217266"/>
                </a:cubicBezTo>
                <a:cubicBezTo>
                  <a:pt x="5338550" y="83063"/>
                  <a:pt x="5577385" y="46669"/>
                  <a:pt x="5773003" y="12550"/>
                </a:cubicBezTo>
                <a:cubicBezTo>
                  <a:pt x="5968621" y="-21569"/>
                  <a:pt x="6114197" y="26198"/>
                  <a:pt x="6182436" y="12550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221D042-C19E-419E-BB3C-3F176E2DF83C}"/>
              </a:ext>
            </a:extLst>
          </p:cNvPr>
          <p:cNvSpPr/>
          <p:nvPr/>
        </p:nvSpPr>
        <p:spPr>
          <a:xfrm>
            <a:off x="12460406" y="8370326"/>
            <a:ext cx="6714698" cy="4076432"/>
          </a:xfrm>
          <a:custGeom>
            <a:avLst/>
            <a:gdLst>
              <a:gd name="connsiteX0" fmla="*/ 0 w 6714698"/>
              <a:gd name="connsiteY0" fmla="*/ 1810904 h 4076432"/>
              <a:gd name="connsiteX1" fmla="*/ 218364 w 6714698"/>
              <a:gd name="connsiteY1" fmla="*/ 1578892 h 4076432"/>
              <a:gd name="connsiteX2" fmla="*/ 832513 w 6714698"/>
              <a:gd name="connsiteY2" fmla="*/ 1442414 h 4076432"/>
              <a:gd name="connsiteX3" fmla="*/ 1555845 w 6714698"/>
              <a:gd name="connsiteY3" fmla="*/ 1333232 h 4076432"/>
              <a:gd name="connsiteX4" fmla="*/ 2715904 w 6714698"/>
              <a:gd name="connsiteY4" fmla="*/ 1169459 h 4076432"/>
              <a:gd name="connsiteX5" fmla="*/ 3289110 w 6714698"/>
              <a:gd name="connsiteY5" fmla="*/ 1101220 h 4076432"/>
              <a:gd name="connsiteX6" fmla="*/ 3657600 w 6714698"/>
              <a:gd name="connsiteY6" fmla="*/ 910152 h 4076432"/>
              <a:gd name="connsiteX7" fmla="*/ 4053385 w 6714698"/>
              <a:gd name="connsiteY7" fmla="*/ 609901 h 4076432"/>
              <a:gd name="connsiteX8" fmla="*/ 4408227 w 6714698"/>
              <a:gd name="connsiteY8" fmla="*/ 350593 h 4076432"/>
              <a:gd name="connsiteX9" fmla="*/ 5158854 w 6714698"/>
              <a:gd name="connsiteY9" fmla="*/ 145877 h 4076432"/>
              <a:gd name="connsiteX10" fmla="*/ 5704764 w 6714698"/>
              <a:gd name="connsiteY10" fmla="*/ 23047 h 4076432"/>
              <a:gd name="connsiteX11" fmla="*/ 5841242 w 6714698"/>
              <a:gd name="connsiteY11" fmla="*/ 623549 h 4076432"/>
              <a:gd name="connsiteX12" fmla="*/ 6127845 w 6714698"/>
              <a:gd name="connsiteY12" fmla="*/ 1319584 h 4076432"/>
              <a:gd name="connsiteX13" fmla="*/ 6400800 w 6714698"/>
              <a:gd name="connsiteY13" fmla="*/ 2247632 h 4076432"/>
              <a:gd name="connsiteX14" fmla="*/ 6359857 w 6714698"/>
              <a:gd name="connsiteY14" fmla="*/ 3134737 h 4076432"/>
              <a:gd name="connsiteX15" fmla="*/ 6469039 w 6714698"/>
              <a:gd name="connsiteY15" fmla="*/ 3626056 h 4076432"/>
              <a:gd name="connsiteX16" fmla="*/ 6578221 w 6714698"/>
              <a:gd name="connsiteY16" fmla="*/ 3885364 h 4076432"/>
              <a:gd name="connsiteX17" fmla="*/ 6714698 w 6714698"/>
              <a:gd name="connsiteY17" fmla="*/ 4076432 h 407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14698" h="4076432">
                <a:moveTo>
                  <a:pt x="0" y="1810904"/>
                </a:moveTo>
                <a:cubicBezTo>
                  <a:pt x="39806" y="1725605"/>
                  <a:pt x="79612" y="1640307"/>
                  <a:pt x="218364" y="1578892"/>
                </a:cubicBezTo>
                <a:cubicBezTo>
                  <a:pt x="357116" y="1517477"/>
                  <a:pt x="609600" y="1483357"/>
                  <a:pt x="832513" y="1442414"/>
                </a:cubicBezTo>
                <a:cubicBezTo>
                  <a:pt x="1055427" y="1401471"/>
                  <a:pt x="1555845" y="1333232"/>
                  <a:pt x="1555845" y="1333232"/>
                </a:cubicBezTo>
                <a:lnTo>
                  <a:pt x="2715904" y="1169459"/>
                </a:lnTo>
                <a:cubicBezTo>
                  <a:pt x="3004781" y="1130790"/>
                  <a:pt x="3132161" y="1144438"/>
                  <a:pt x="3289110" y="1101220"/>
                </a:cubicBezTo>
                <a:cubicBezTo>
                  <a:pt x="3446059" y="1058002"/>
                  <a:pt x="3530221" y="992039"/>
                  <a:pt x="3657600" y="910152"/>
                </a:cubicBezTo>
                <a:cubicBezTo>
                  <a:pt x="3784979" y="828265"/>
                  <a:pt x="3928281" y="703161"/>
                  <a:pt x="4053385" y="609901"/>
                </a:cubicBezTo>
                <a:cubicBezTo>
                  <a:pt x="4178489" y="516641"/>
                  <a:pt x="4223982" y="427930"/>
                  <a:pt x="4408227" y="350593"/>
                </a:cubicBezTo>
                <a:cubicBezTo>
                  <a:pt x="4592472" y="273256"/>
                  <a:pt x="4942765" y="200468"/>
                  <a:pt x="5158854" y="145877"/>
                </a:cubicBezTo>
                <a:cubicBezTo>
                  <a:pt x="5374944" y="91286"/>
                  <a:pt x="5591033" y="-56565"/>
                  <a:pt x="5704764" y="23047"/>
                </a:cubicBezTo>
                <a:cubicBezTo>
                  <a:pt x="5818495" y="102659"/>
                  <a:pt x="5770729" y="407460"/>
                  <a:pt x="5841242" y="623549"/>
                </a:cubicBezTo>
                <a:cubicBezTo>
                  <a:pt x="5911755" y="839638"/>
                  <a:pt x="6034585" y="1048903"/>
                  <a:pt x="6127845" y="1319584"/>
                </a:cubicBezTo>
                <a:cubicBezTo>
                  <a:pt x="6221105" y="1590265"/>
                  <a:pt x="6362131" y="1945107"/>
                  <a:pt x="6400800" y="2247632"/>
                </a:cubicBezTo>
                <a:cubicBezTo>
                  <a:pt x="6439469" y="2550158"/>
                  <a:pt x="6348484" y="2905000"/>
                  <a:pt x="6359857" y="3134737"/>
                </a:cubicBezTo>
                <a:cubicBezTo>
                  <a:pt x="6371230" y="3364474"/>
                  <a:pt x="6432645" y="3500952"/>
                  <a:pt x="6469039" y="3626056"/>
                </a:cubicBezTo>
                <a:cubicBezTo>
                  <a:pt x="6505433" y="3751160"/>
                  <a:pt x="6537278" y="3810301"/>
                  <a:pt x="6578221" y="3885364"/>
                </a:cubicBezTo>
                <a:cubicBezTo>
                  <a:pt x="6619164" y="3960427"/>
                  <a:pt x="6682853" y="4065059"/>
                  <a:pt x="6714698" y="4076432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9D07C55-390E-41C2-AFA6-2CFCB441C4DC}"/>
              </a:ext>
            </a:extLst>
          </p:cNvPr>
          <p:cNvSpPr/>
          <p:nvPr/>
        </p:nvSpPr>
        <p:spPr>
          <a:xfrm>
            <a:off x="15730675" y="11804332"/>
            <a:ext cx="2748394" cy="6101531"/>
          </a:xfrm>
          <a:custGeom>
            <a:avLst/>
            <a:gdLst>
              <a:gd name="connsiteX0" fmla="*/ 0 w 1283113"/>
              <a:gd name="connsiteY0" fmla="*/ 0 h 5146803"/>
              <a:gd name="connsiteX1" fmla="*/ 136478 w 1283113"/>
              <a:gd name="connsiteY1" fmla="*/ 859809 h 5146803"/>
              <a:gd name="connsiteX2" fmla="*/ 313898 w 1283113"/>
              <a:gd name="connsiteY2" fmla="*/ 1514901 h 5146803"/>
              <a:gd name="connsiteX3" fmla="*/ 382137 w 1283113"/>
              <a:gd name="connsiteY3" fmla="*/ 2019869 h 5146803"/>
              <a:gd name="connsiteX4" fmla="*/ 313898 w 1283113"/>
              <a:gd name="connsiteY4" fmla="*/ 2320119 h 5146803"/>
              <a:gd name="connsiteX5" fmla="*/ 559558 w 1283113"/>
              <a:gd name="connsiteY5" fmla="*/ 2756848 h 5146803"/>
              <a:gd name="connsiteX6" fmla="*/ 805218 w 1283113"/>
              <a:gd name="connsiteY6" fmla="*/ 2975212 h 5146803"/>
              <a:gd name="connsiteX7" fmla="*/ 914400 w 1283113"/>
              <a:gd name="connsiteY7" fmla="*/ 3589361 h 5146803"/>
              <a:gd name="connsiteX8" fmla="*/ 1091821 w 1283113"/>
              <a:gd name="connsiteY8" fmla="*/ 4626591 h 5146803"/>
              <a:gd name="connsiteX9" fmla="*/ 1255594 w 1283113"/>
              <a:gd name="connsiteY9" fmla="*/ 5076967 h 5146803"/>
              <a:gd name="connsiteX10" fmla="*/ 1282889 w 1283113"/>
              <a:gd name="connsiteY10" fmla="*/ 5145206 h 5146803"/>
              <a:gd name="connsiteX0" fmla="*/ 0 w 2756847"/>
              <a:gd name="connsiteY0" fmla="*/ 0 h 6018663"/>
              <a:gd name="connsiteX1" fmla="*/ 136478 w 2756847"/>
              <a:gd name="connsiteY1" fmla="*/ 859809 h 6018663"/>
              <a:gd name="connsiteX2" fmla="*/ 313898 w 2756847"/>
              <a:gd name="connsiteY2" fmla="*/ 1514901 h 6018663"/>
              <a:gd name="connsiteX3" fmla="*/ 382137 w 2756847"/>
              <a:gd name="connsiteY3" fmla="*/ 2019869 h 6018663"/>
              <a:gd name="connsiteX4" fmla="*/ 313898 w 2756847"/>
              <a:gd name="connsiteY4" fmla="*/ 2320119 h 6018663"/>
              <a:gd name="connsiteX5" fmla="*/ 559558 w 2756847"/>
              <a:gd name="connsiteY5" fmla="*/ 2756848 h 6018663"/>
              <a:gd name="connsiteX6" fmla="*/ 805218 w 2756847"/>
              <a:gd name="connsiteY6" fmla="*/ 2975212 h 6018663"/>
              <a:gd name="connsiteX7" fmla="*/ 914400 w 2756847"/>
              <a:gd name="connsiteY7" fmla="*/ 3589361 h 6018663"/>
              <a:gd name="connsiteX8" fmla="*/ 1091821 w 2756847"/>
              <a:gd name="connsiteY8" fmla="*/ 4626591 h 6018663"/>
              <a:gd name="connsiteX9" fmla="*/ 1255594 w 2756847"/>
              <a:gd name="connsiteY9" fmla="*/ 5076967 h 6018663"/>
              <a:gd name="connsiteX10" fmla="*/ 2756847 w 2756847"/>
              <a:gd name="connsiteY10" fmla="*/ 6018663 h 6018663"/>
              <a:gd name="connsiteX0" fmla="*/ 0 w 2756847"/>
              <a:gd name="connsiteY0" fmla="*/ 0 h 6018663"/>
              <a:gd name="connsiteX1" fmla="*/ 136478 w 2756847"/>
              <a:gd name="connsiteY1" fmla="*/ 859809 h 6018663"/>
              <a:gd name="connsiteX2" fmla="*/ 313898 w 2756847"/>
              <a:gd name="connsiteY2" fmla="*/ 1514901 h 6018663"/>
              <a:gd name="connsiteX3" fmla="*/ 382137 w 2756847"/>
              <a:gd name="connsiteY3" fmla="*/ 2019869 h 6018663"/>
              <a:gd name="connsiteX4" fmla="*/ 313898 w 2756847"/>
              <a:gd name="connsiteY4" fmla="*/ 2320119 h 6018663"/>
              <a:gd name="connsiteX5" fmla="*/ 559558 w 2756847"/>
              <a:gd name="connsiteY5" fmla="*/ 2756848 h 6018663"/>
              <a:gd name="connsiteX6" fmla="*/ 805218 w 2756847"/>
              <a:gd name="connsiteY6" fmla="*/ 2975212 h 6018663"/>
              <a:gd name="connsiteX7" fmla="*/ 914400 w 2756847"/>
              <a:gd name="connsiteY7" fmla="*/ 3589361 h 6018663"/>
              <a:gd name="connsiteX8" fmla="*/ 1091821 w 2756847"/>
              <a:gd name="connsiteY8" fmla="*/ 4626591 h 6018663"/>
              <a:gd name="connsiteX9" fmla="*/ 1255594 w 2756847"/>
              <a:gd name="connsiteY9" fmla="*/ 5076967 h 6018663"/>
              <a:gd name="connsiteX10" fmla="*/ 2361063 w 2756847"/>
              <a:gd name="connsiteY10" fmla="*/ 5459104 h 6018663"/>
              <a:gd name="connsiteX11" fmla="*/ 2756847 w 2756847"/>
              <a:gd name="connsiteY11" fmla="*/ 6018663 h 6018663"/>
              <a:gd name="connsiteX0" fmla="*/ 0 w 2756847"/>
              <a:gd name="connsiteY0" fmla="*/ 0 h 6018663"/>
              <a:gd name="connsiteX1" fmla="*/ 136478 w 2756847"/>
              <a:gd name="connsiteY1" fmla="*/ 859809 h 6018663"/>
              <a:gd name="connsiteX2" fmla="*/ 313898 w 2756847"/>
              <a:gd name="connsiteY2" fmla="*/ 1514901 h 6018663"/>
              <a:gd name="connsiteX3" fmla="*/ 382137 w 2756847"/>
              <a:gd name="connsiteY3" fmla="*/ 2019869 h 6018663"/>
              <a:gd name="connsiteX4" fmla="*/ 313898 w 2756847"/>
              <a:gd name="connsiteY4" fmla="*/ 2320119 h 6018663"/>
              <a:gd name="connsiteX5" fmla="*/ 559558 w 2756847"/>
              <a:gd name="connsiteY5" fmla="*/ 2756848 h 6018663"/>
              <a:gd name="connsiteX6" fmla="*/ 805218 w 2756847"/>
              <a:gd name="connsiteY6" fmla="*/ 2975212 h 6018663"/>
              <a:gd name="connsiteX7" fmla="*/ 914400 w 2756847"/>
              <a:gd name="connsiteY7" fmla="*/ 3589361 h 6018663"/>
              <a:gd name="connsiteX8" fmla="*/ 1091821 w 2756847"/>
              <a:gd name="connsiteY8" fmla="*/ 4626591 h 6018663"/>
              <a:gd name="connsiteX9" fmla="*/ 1255594 w 2756847"/>
              <a:gd name="connsiteY9" fmla="*/ 5076967 h 6018663"/>
              <a:gd name="connsiteX10" fmla="*/ 1364776 w 2756847"/>
              <a:gd name="connsiteY10" fmla="*/ 5308979 h 6018663"/>
              <a:gd name="connsiteX11" fmla="*/ 2361063 w 2756847"/>
              <a:gd name="connsiteY11" fmla="*/ 5459104 h 6018663"/>
              <a:gd name="connsiteX12" fmla="*/ 2756847 w 2756847"/>
              <a:gd name="connsiteY12" fmla="*/ 6018663 h 6018663"/>
              <a:gd name="connsiteX0" fmla="*/ 0 w 2756847"/>
              <a:gd name="connsiteY0" fmla="*/ 0 h 6018663"/>
              <a:gd name="connsiteX1" fmla="*/ 136478 w 2756847"/>
              <a:gd name="connsiteY1" fmla="*/ 859809 h 6018663"/>
              <a:gd name="connsiteX2" fmla="*/ 313898 w 2756847"/>
              <a:gd name="connsiteY2" fmla="*/ 1514901 h 6018663"/>
              <a:gd name="connsiteX3" fmla="*/ 382137 w 2756847"/>
              <a:gd name="connsiteY3" fmla="*/ 2019869 h 6018663"/>
              <a:gd name="connsiteX4" fmla="*/ 313898 w 2756847"/>
              <a:gd name="connsiteY4" fmla="*/ 2320119 h 6018663"/>
              <a:gd name="connsiteX5" fmla="*/ 559558 w 2756847"/>
              <a:gd name="connsiteY5" fmla="*/ 2756848 h 6018663"/>
              <a:gd name="connsiteX6" fmla="*/ 805218 w 2756847"/>
              <a:gd name="connsiteY6" fmla="*/ 2975212 h 6018663"/>
              <a:gd name="connsiteX7" fmla="*/ 914400 w 2756847"/>
              <a:gd name="connsiteY7" fmla="*/ 3589361 h 6018663"/>
              <a:gd name="connsiteX8" fmla="*/ 1091821 w 2756847"/>
              <a:gd name="connsiteY8" fmla="*/ 4626591 h 6018663"/>
              <a:gd name="connsiteX9" fmla="*/ 1364776 w 2756847"/>
              <a:gd name="connsiteY9" fmla="*/ 5308979 h 6018663"/>
              <a:gd name="connsiteX10" fmla="*/ 2361063 w 2756847"/>
              <a:gd name="connsiteY10" fmla="*/ 5459104 h 6018663"/>
              <a:gd name="connsiteX11" fmla="*/ 2756847 w 2756847"/>
              <a:gd name="connsiteY11" fmla="*/ 6018663 h 6018663"/>
              <a:gd name="connsiteX0" fmla="*/ 0 w 2782565"/>
              <a:gd name="connsiteY0" fmla="*/ 0 h 6078671"/>
              <a:gd name="connsiteX1" fmla="*/ 162196 w 2782565"/>
              <a:gd name="connsiteY1" fmla="*/ 919817 h 6078671"/>
              <a:gd name="connsiteX2" fmla="*/ 339616 w 2782565"/>
              <a:gd name="connsiteY2" fmla="*/ 1574909 h 6078671"/>
              <a:gd name="connsiteX3" fmla="*/ 407855 w 2782565"/>
              <a:gd name="connsiteY3" fmla="*/ 2079877 h 6078671"/>
              <a:gd name="connsiteX4" fmla="*/ 339616 w 2782565"/>
              <a:gd name="connsiteY4" fmla="*/ 2380127 h 6078671"/>
              <a:gd name="connsiteX5" fmla="*/ 585276 w 2782565"/>
              <a:gd name="connsiteY5" fmla="*/ 2816856 h 6078671"/>
              <a:gd name="connsiteX6" fmla="*/ 830936 w 2782565"/>
              <a:gd name="connsiteY6" fmla="*/ 3035220 h 6078671"/>
              <a:gd name="connsiteX7" fmla="*/ 940118 w 2782565"/>
              <a:gd name="connsiteY7" fmla="*/ 3649369 h 6078671"/>
              <a:gd name="connsiteX8" fmla="*/ 1117539 w 2782565"/>
              <a:gd name="connsiteY8" fmla="*/ 4686599 h 6078671"/>
              <a:gd name="connsiteX9" fmla="*/ 1390494 w 2782565"/>
              <a:gd name="connsiteY9" fmla="*/ 5368987 h 6078671"/>
              <a:gd name="connsiteX10" fmla="*/ 2386781 w 2782565"/>
              <a:gd name="connsiteY10" fmla="*/ 5519112 h 6078671"/>
              <a:gd name="connsiteX11" fmla="*/ 2782565 w 2782565"/>
              <a:gd name="connsiteY11" fmla="*/ 6078671 h 6078671"/>
              <a:gd name="connsiteX0" fmla="*/ 88 w 2782653"/>
              <a:gd name="connsiteY0" fmla="*/ 0 h 6078671"/>
              <a:gd name="connsiteX1" fmla="*/ 162284 w 2782653"/>
              <a:gd name="connsiteY1" fmla="*/ 919817 h 6078671"/>
              <a:gd name="connsiteX2" fmla="*/ 339704 w 2782653"/>
              <a:gd name="connsiteY2" fmla="*/ 1574909 h 6078671"/>
              <a:gd name="connsiteX3" fmla="*/ 407943 w 2782653"/>
              <a:gd name="connsiteY3" fmla="*/ 2079877 h 6078671"/>
              <a:gd name="connsiteX4" fmla="*/ 339704 w 2782653"/>
              <a:gd name="connsiteY4" fmla="*/ 2380127 h 6078671"/>
              <a:gd name="connsiteX5" fmla="*/ 585364 w 2782653"/>
              <a:gd name="connsiteY5" fmla="*/ 2816856 h 6078671"/>
              <a:gd name="connsiteX6" fmla="*/ 831024 w 2782653"/>
              <a:gd name="connsiteY6" fmla="*/ 3035220 h 6078671"/>
              <a:gd name="connsiteX7" fmla="*/ 940206 w 2782653"/>
              <a:gd name="connsiteY7" fmla="*/ 3649369 h 6078671"/>
              <a:gd name="connsiteX8" fmla="*/ 1117627 w 2782653"/>
              <a:gd name="connsiteY8" fmla="*/ 4686599 h 6078671"/>
              <a:gd name="connsiteX9" fmla="*/ 1390582 w 2782653"/>
              <a:gd name="connsiteY9" fmla="*/ 5368987 h 6078671"/>
              <a:gd name="connsiteX10" fmla="*/ 2386869 w 2782653"/>
              <a:gd name="connsiteY10" fmla="*/ 5519112 h 6078671"/>
              <a:gd name="connsiteX11" fmla="*/ 2782653 w 2782653"/>
              <a:gd name="connsiteY11" fmla="*/ 6078671 h 6078671"/>
              <a:gd name="connsiteX0" fmla="*/ 119 w 2748394"/>
              <a:gd name="connsiteY0" fmla="*/ 0 h 6101531"/>
              <a:gd name="connsiteX1" fmla="*/ 128025 w 2748394"/>
              <a:gd name="connsiteY1" fmla="*/ 942677 h 6101531"/>
              <a:gd name="connsiteX2" fmla="*/ 305445 w 2748394"/>
              <a:gd name="connsiteY2" fmla="*/ 1597769 h 6101531"/>
              <a:gd name="connsiteX3" fmla="*/ 373684 w 2748394"/>
              <a:gd name="connsiteY3" fmla="*/ 2102737 h 6101531"/>
              <a:gd name="connsiteX4" fmla="*/ 305445 w 2748394"/>
              <a:gd name="connsiteY4" fmla="*/ 2402987 h 6101531"/>
              <a:gd name="connsiteX5" fmla="*/ 551105 w 2748394"/>
              <a:gd name="connsiteY5" fmla="*/ 2839716 h 6101531"/>
              <a:gd name="connsiteX6" fmla="*/ 796765 w 2748394"/>
              <a:gd name="connsiteY6" fmla="*/ 3058080 h 6101531"/>
              <a:gd name="connsiteX7" fmla="*/ 905947 w 2748394"/>
              <a:gd name="connsiteY7" fmla="*/ 3672229 h 6101531"/>
              <a:gd name="connsiteX8" fmla="*/ 1083368 w 2748394"/>
              <a:gd name="connsiteY8" fmla="*/ 4709459 h 6101531"/>
              <a:gd name="connsiteX9" fmla="*/ 1356323 w 2748394"/>
              <a:gd name="connsiteY9" fmla="*/ 5391847 h 6101531"/>
              <a:gd name="connsiteX10" fmla="*/ 2352610 w 2748394"/>
              <a:gd name="connsiteY10" fmla="*/ 5541972 h 6101531"/>
              <a:gd name="connsiteX11" fmla="*/ 2748394 w 2748394"/>
              <a:gd name="connsiteY11" fmla="*/ 6101531 h 610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8394" h="6101531">
                <a:moveTo>
                  <a:pt x="119" y="0"/>
                </a:moveTo>
                <a:cubicBezTo>
                  <a:pt x="-3520" y="163645"/>
                  <a:pt x="77137" y="676382"/>
                  <a:pt x="128025" y="942677"/>
                </a:cubicBezTo>
                <a:cubicBezTo>
                  <a:pt x="178913" y="1208972"/>
                  <a:pt x="264502" y="1404426"/>
                  <a:pt x="305445" y="1597769"/>
                </a:cubicBezTo>
                <a:cubicBezTo>
                  <a:pt x="346388" y="1791112"/>
                  <a:pt x="373684" y="1968534"/>
                  <a:pt x="373684" y="2102737"/>
                </a:cubicBezTo>
                <a:cubicBezTo>
                  <a:pt x="373684" y="2236940"/>
                  <a:pt x="275875" y="2280157"/>
                  <a:pt x="305445" y="2402987"/>
                </a:cubicBezTo>
                <a:cubicBezTo>
                  <a:pt x="335015" y="2525817"/>
                  <a:pt x="469218" y="2730534"/>
                  <a:pt x="551105" y="2839716"/>
                </a:cubicBezTo>
                <a:cubicBezTo>
                  <a:pt x="632992" y="2948898"/>
                  <a:pt x="737625" y="2919328"/>
                  <a:pt x="796765" y="3058080"/>
                </a:cubicBezTo>
                <a:cubicBezTo>
                  <a:pt x="855905" y="3196832"/>
                  <a:pt x="858180" y="3396999"/>
                  <a:pt x="905947" y="3672229"/>
                </a:cubicBezTo>
                <a:cubicBezTo>
                  <a:pt x="953714" y="3947459"/>
                  <a:pt x="1008305" y="4422856"/>
                  <a:pt x="1083368" y="4709459"/>
                </a:cubicBezTo>
                <a:cubicBezTo>
                  <a:pt x="1158431" y="4996062"/>
                  <a:pt x="1144783" y="5253095"/>
                  <a:pt x="1356323" y="5391847"/>
                </a:cubicBezTo>
                <a:cubicBezTo>
                  <a:pt x="1540568" y="5455537"/>
                  <a:pt x="2159267" y="5407769"/>
                  <a:pt x="2352610" y="5541972"/>
                </a:cubicBezTo>
                <a:cubicBezTo>
                  <a:pt x="2602819" y="5698921"/>
                  <a:pt x="2659684" y="6049215"/>
                  <a:pt x="2748394" y="6101531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1C50BCB-A4AE-4E8F-9199-F1E59F94A4D4}"/>
              </a:ext>
            </a:extLst>
          </p:cNvPr>
          <p:cNvSpPr/>
          <p:nvPr/>
        </p:nvSpPr>
        <p:spPr>
          <a:xfrm>
            <a:off x="13593170" y="12228394"/>
            <a:ext cx="13388454" cy="2497611"/>
          </a:xfrm>
          <a:custGeom>
            <a:avLst/>
            <a:gdLst>
              <a:gd name="connsiteX0" fmla="*/ 0 w 13388454"/>
              <a:gd name="connsiteY0" fmla="*/ 2415654 h 2497611"/>
              <a:gd name="connsiteX1" fmla="*/ 1351129 w 13388454"/>
              <a:gd name="connsiteY1" fmla="*/ 2497540 h 2497611"/>
              <a:gd name="connsiteX2" fmla="*/ 2756848 w 13388454"/>
              <a:gd name="connsiteY2" fmla="*/ 2429302 h 2497611"/>
              <a:gd name="connsiteX3" fmla="*/ 3138985 w 13388454"/>
              <a:gd name="connsiteY3" fmla="*/ 2388358 h 2497611"/>
              <a:gd name="connsiteX4" fmla="*/ 4039737 w 13388454"/>
              <a:gd name="connsiteY4" fmla="*/ 1965278 h 2497611"/>
              <a:gd name="connsiteX5" fmla="*/ 4626591 w 13388454"/>
              <a:gd name="connsiteY5" fmla="*/ 1583140 h 2497611"/>
              <a:gd name="connsiteX6" fmla="*/ 5049672 w 13388454"/>
              <a:gd name="connsiteY6" fmla="*/ 1419367 h 2497611"/>
              <a:gd name="connsiteX7" fmla="*/ 5827594 w 13388454"/>
              <a:gd name="connsiteY7" fmla="*/ 1009934 h 2497611"/>
              <a:gd name="connsiteX8" fmla="*/ 6837529 w 13388454"/>
              <a:gd name="connsiteY8" fmla="*/ 846161 h 2497611"/>
              <a:gd name="connsiteX9" fmla="*/ 7506269 w 13388454"/>
              <a:gd name="connsiteY9" fmla="*/ 846161 h 2497611"/>
              <a:gd name="connsiteX10" fmla="*/ 8284191 w 13388454"/>
              <a:gd name="connsiteY10" fmla="*/ 1091821 h 2497611"/>
              <a:gd name="connsiteX11" fmla="*/ 9335069 w 13388454"/>
              <a:gd name="connsiteY11" fmla="*/ 873457 h 2497611"/>
              <a:gd name="connsiteX12" fmla="*/ 10017457 w 13388454"/>
              <a:gd name="connsiteY12" fmla="*/ 818866 h 2497611"/>
              <a:gd name="connsiteX13" fmla="*/ 10754436 w 13388454"/>
              <a:gd name="connsiteY13" fmla="*/ 736979 h 2497611"/>
              <a:gd name="connsiteX14" fmla="*/ 11668836 w 13388454"/>
              <a:gd name="connsiteY14" fmla="*/ 573206 h 2497611"/>
              <a:gd name="connsiteX15" fmla="*/ 12842543 w 13388454"/>
              <a:gd name="connsiteY15" fmla="*/ 300251 h 2497611"/>
              <a:gd name="connsiteX16" fmla="*/ 13197385 w 13388454"/>
              <a:gd name="connsiteY16" fmla="*/ 95534 h 2497611"/>
              <a:gd name="connsiteX17" fmla="*/ 13388454 w 13388454"/>
              <a:gd name="connsiteY17" fmla="*/ 0 h 249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388454" h="2497611">
                <a:moveTo>
                  <a:pt x="0" y="2415654"/>
                </a:moveTo>
                <a:cubicBezTo>
                  <a:pt x="445827" y="2455459"/>
                  <a:pt x="891654" y="2495265"/>
                  <a:pt x="1351129" y="2497540"/>
                </a:cubicBezTo>
                <a:cubicBezTo>
                  <a:pt x="1810604" y="2499815"/>
                  <a:pt x="2458872" y="2447499"/>
                  <a:pt x="2756848" y="2429302"/>
                </a:cubicBezTo>
                <a:cubicBezTo>
                  <a:pt x="3054824" y="2411105"/>
                  <a:pt x="2925170" y="2465695"/>
                  <a:pt x="3138985" y="2388358"/>
                </a:cubicBezTo>
                <a:cubicBezTo>
                  <a:pt x="3352800" y="2311021"/>
                  <a:pt x="3791803" y="2099481"/>
                  <a:pt x="4039737" y="1965278"/>
                </a:cubicBezTo>
                <a:cubicBezTo>
                  <a:pt x="4287671" y="1831075"/>
                  <a:pt x="4458269" y="1674125"/>
                  <a:pt x="4626591" y="1583140"/>
                </a:cubicBezTo>
                <a:cubicBezTo>
                  <a:pt x="4794913" y="1492155"/>
                  <a:pt x="4849505" y="1514901"/>
                  <a:pt x="5049672" y="1419367"/>
                </a:cubicBezTo>
                <a:cubicBezTo>
                  <a:pt x="5249839" y="1323833"/>
                  <a:pt x="5529618" y="1105468"/>
                  <a:pt x="5827594" y="1009934"/>
                </a:cubicBezTo>
                <a:cubicBezTo>
                  <a:pt x="6125570" y="914400"/>
                  <a:pt x="6557750" y="873456"/>
                  <a:pt x="6837529" y="846161"/>
                </a:cubicBezTo>
                <a:cubicBezTo>
                  <a:pt x="7117308" y="818866"/>
                  <a:pt x="7265159" y="805218"/>
                  <a:pt x="7506269" y="846161"/>
                </a:cubicBezTo>
                <a:cubicBezTo>
                  <a:pt x="7747379" y="887104"/>
                  <a:pt x="7979391" y="1087272"/>
                  <a:pt x="8284191" y="1091821"/>
                </a:cubicBezTo>
                <a:cubicBezTo>
                  <a:pt x="8588991" y="1096370"/>
                  <a:pt x="9046191" y="918949"/>
                  <a:pt x="9335069" y="873457"/>
                </a:cubicBezTo>
                <a:cubicBezTo>
                  <a:pt x="9623947" y="827964"/>
                  <a:pt x="9780896" y="841612"/>
                  <a:pt x="10017457" y="818866"/>
                </a:cubicBezTo>
                <a:cubicBezTo>
                  <a:pt x="10254018" y="796120"/>
                  <a:pt x="10479206" y="777922"/>
                  <a:pt x="10754436" y="736979"/>
                </a:cubicBezTo>
                <a:cubicBezTo>
                  <a:pt x="11029666" y="696036"/>
                  <a:pt x="11320818" y="645994"/>
                  <a:pt x="11668836" y="573206"/>
                </a:cubicBezTo>
                <a:cubicBezTo>
                  <a:pt x="12016854" y="500418"/>
                  <a:pt x="12587785" y="379863"/>
                  <a:pt x="12842543" y="300251"/>
                </a:cubicBezTo>
                <a:cubicBezTo>
                  <a:pt x="13097301" y="220639"/>
                  <a:pt x="13106400" y="145576"/>
                  <a:pt x="13197385" y="95534"/>
                </a:cubicBezTo>
                <a:cubicBezTo>
                  <a:pt x="13288370" y="45492"/>
                  <a:pt x="13338412" y="22746"/>
                  <a:pt x="13388454" y="0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9CBC4D4-55FF-4CC2-AF6E-90289FA1A526}"/>
              </a:ext>
            </a:extLst>
          </p:cNvPr>
          <p:cNvSpPr/>
          <p:nvPr/>
        </p:nvSpPr>
        <p:spPr>
          <a:xfrm>
            <a:off x="11793134" y="6682730"/>
            <a:ext cx="3044956" cy="3591696"/>
          </a:xfrm>
          <a:custGeom>
            <a:avLst/>
            <a:gdLst>
              <a:gd name="connsiteX0" fmla="*/ 0 w 3057098"/>
              <a:gd name="connsiteY0" fmla="*/ 3493827 h 3493827"/>
              <a:gd name="connsiteX1" fmla="*/ 136477 w 3057098"/>
              <a:gd name="connsiteY1" fmla="*/ 3138985 h 3493827"/>
              <a:gd name="connsiteX2" fmla="*/ 218364 w 3057098"/>
              <a:gd name="connsiteY2" fmla="*/ 2838734 h 3493827"/>
              <a:gd name="connsiteX3" fmla="*/ 559558 w 3057098"/>
              <a:gd name="connsiteY3" fmla="*/ 2620370 h 3493827"/>
              <a:gd name="connsiteX4" fmla="*/ 1187355 w 3057098"/>
              <a:gd name="connsiteY4" fmla="*/ 2524836 h 3493827"/>
              <a:gd name="connsiteX5" fmla="*/ 1596788 w 3057098"/>
              <a:gd name="connsiteY5" fmla="*/ 2320119 h 3493827"/>
              <a:gd name="connsiteX6" fmla="*/ 1924334 w 3057098"/>
              <a:gd name="connsiteY6" fmla="*/ 2047164 h 3493827"/>
              <a:gd name="connsiteX7" fmla="*/ 2402006 w 3057098"/>
              <a:gd name="connsiteY7" fmla="*/ 1665027 h 3493827"/>
              <a:gd name="connsiteX8" fmla="*/ 2647665 w 3057098"/>
              <a:gd name="connsiteY8" fmla="*/ 1323833 h 3493827"/>
              <a:gd name="connsiteX9" fmla="*/ 2906973 w 3057098"/>
              <a:gd name="connsiteY9" fmla="*/ 777922 h 3493827"/>
              <a:gd name="connsiteX10" fmla="*/ 3002507 w 3057098"/>
              <a:gd name="connsiteY10" fmla="*/ 286603 h 3493827"/>
              <a:gd name="connsiteX11" fmla="*/ 3057098 w 3057098"/>
              <a:gd name="connsiteY11" fmla="*/ 0 h 3493827"/>
              <a:gd name="connsiteX0" fmla="*/ 0 w 3049982"/>
              <a:gd name="connsiteY0" fmla="*/ 3586334 h 3586334"/>
              <a:gd name="connsiteX1" fmla="*/ 136477 w 3049982"/>
              <a:gd name="connsiteY1" fmla="*/ 3231492 h 3586334"/>
              <a:gd name="connsiteX2" fmla="*/ 218364 w 3049982"/>
              <a:gd name="connsiteY2" fmla="*/ 2931241 h 3586334"/>
              <a:gd name="connsiteX3" fmla="*/ 559558 w 3049982"/>
              <a:gd name="connsiteY3" fmla="*/ 2712877 h 3586334"/>
              <a:gd name="connsiteX4" fmla="*/ 1187355 w 3049982"/>
              <a:gd name="connsiteY4" fmla="*/ 2617343 h 3586334"/>
              <a:gd name="connsiteX5" fmla="*/ 1596788 w 3049982"/>
              <a:gd name="connsiteY5" fmla="*/ 2412626 h 3586334"/>
              <a:gd name="connsiteX6" fmla="*/ 1924334 w 3049982"/>
              <a:gd name="connsiteY6" fmla="*/ 2139671 h 3586334"/>
              <a:gd name="connsiteX7" fmla="*/ 2402006 w 3049982"/>
              <a:gd name="connsiteY7" fmla="*/ 1757534 h 3586334"/>
              <a:gd name="connsiteX8" fmla="*/ 2647665 w 3049982"/>
              <a:gd name="connsiteY8" fmla="*/ 1416340 h 3586334"/>
              <a:gd name="connsiteX9" fmla="*/ 2906973 w 3049982"/>
              <a:gd name="connsiteY9" fmla="*/ 870429 h 3586334"/>
              <a:gd name="connsiteX10" fmla="*/ 3002507 w 3049982"/>
              <a:gd name="connsiteY10" fmla="*/ 379110 h 3586334"/>
              <a:gd name="connsiteX11" fmla="*/ 3049982 w 3049982"/>
              <a:gd name="connsiteY11" fmla="*/ 0 h 3586334"/>
              <a:gd name="connsiteX0" fmla="*/ 0 w 3046424"/>
              <a:gd name="connsiteY0" fmla="*/ 3607682 h 3607682"/>
              <a:gd name="connsiteX1" fmla="*/ 136477 w 3046424"/>
              <a:gd name="connsiteY1" fmla="*/ 3252840 h 3607682"/>
              <a:gd name="connsiteX2" fmla="*/ 218364 w 3046424"/>
              <a:gd name="connsiteY2" fmla="*/ 2952589 h 3607682"/>
              <a:gd name="connsiteX3" fmla="*/ 559558 w 3046424"/>
              <a:gd name="connsiteY3" fmla="*/ 2734225 h 3607682"/>
              <a:gd name="connsiteX4" fmla="*/ 1187355 w 3046424"/>
              <a:gd name="connsiteY4" fmla="*/ 2638691 h 3607682"/>
              <a:gd name="connsiteX5" fmla="*/ 1596788 w 3046424"/>
              <a:gd name="connsiteY5" fmla="*/ 2433974 h 3607682"/>
              <a:gd name="connsiteX6" fmla="*/ 1924334 w 3046424"/>
              <a:gd name="connsiteY6" fmla="*/ 2161019 h 3607682"/>
              <a:gd name="connsiteX7" fmla="*/ 2402006 w 3046424"/>
              <a:gd name="connsiteY7" fmla="*/ 1778882 h 3607682"/>
              <a:gd name="connsiteX8" fmla="*/ 2647665 w 3046424"/>
              <a:gd name="connsiteY8" fmla="*/ 1437688 h 3607682"/>
              <a:gd name="connsiteX9" fmla="*/ 2906973 w 3046424"/>
              <a:gd name="connsiteY9" fmla="*/ 891777 h 3607682"/>
              <a:gd name="connsiteX10" fmla="*/ 3002507 w 3046424"/>
              <a:gd name="connsiteY10" fmla="*/ 400458 h 3607682"/>
              <a:gd name="connsiteX11" fmla="*/ 3046424 w 3046424"/>
              <a:gd name="connsiteY11" fmla="*/ 0 h 3607682"/>
              <a:gd name="connsiteX0" fmla="*/ 0 w 3043227"/>
              <a:gd name="connsiteY0" fmla="*/ 3591696 h 3591696"/>
              <a:gd name="connsiteX1" fmla="*/ 133280 w 3043227"/>
              <a:gd name="connsiteY1" fmla="*/ 3252840 h 3591696"/>
              <a:gd name="connsiteX2" fmla="*/ 215167 w 3043227"/>
              <a:gd name="connsiteY2" fmla="*/ 2952589 h 3591696"/>
              <a:gd name="connsiteX3" fmla="*/ 556361 w 3043227"/>
              <a:gd name="connsiteY3" fmla="*/ 2734225 h 3591696"/>
              <a:gd name="connsiteX4" fmla="*/ 1184158 w 3043227"/>
              <a:gd name="connsiteY4" fmla="*/ 2638691 h 3591696"/>
              <a:gd name="connsiteX5" fmla="*/ 1593591 w 3043227"/>
              <a:gd name="connsiteY5" fmla="*/ 2433974 h 3591696"/>
              <a:gd name="connsiteX6" fmla="*/ 1921137 w 3043227"/>
              <a:gd name="connsiteY6" fmla="*/ 2161019 h 3591696"/>
              <a:gd name="connsiteX7" fmla="*/ 2398809 w 3043227"/>
              <a:gd name="connsiteY7" fmla="*/ 1778882 h 3591696"/>
              <a:gd name="connsiteX8" fmla="*/ 2644468 w 3043227"/>
              <a:gd name="connsiteY8" fmla="*/ 1437688 h 3591696"/>
              <a:gd name="connsiteX9" fmla="*/ 2903776 w 3043227"/>
              <a:gd name="connsiteY9" fmla="*/ 891777 h 3591696"/>
              <a:gd name="connsiteX10" fmla="*/ 2999310 w 3043227"/>
              <a:gd name="connsiteY10" fmla="*/ 400458 h 3591696"/>
              <a:gd name="connsiteX11" fmla="*/ 3043227 w 3043227"/>
              <a:gd name="connsiteY11" fmla="*/ 0 h 3591696"/>
              <a:gd name="connsiteX0" fmla="*/ 0 w 3043227"/>
              <a:gd name="connsiteY0" fmla="*/ 3591696 h 3591696"/>
              <a:gd name="connsiteX1" fmla="*/ 133280 w 3043227"/>
              <a:gd name="connsiteY1" fmla="*/ 3252840 h 3591696"/>
              <a:gd name="connsiteX2" fmla="*/ 215167 w 3043227"/>
              <a:gd name="connsiteY2" fmla="*/ 2952589 h 3591696"/>
              <a:gd name="connsiteX3" fmla="*/ 556361 w 3043227"/>
              <a:gd name="connsiteY3" fmla="*/ 2734225 h 3591696"/>
              <a:gd name="connsiteX4" fmla="*/ 1184158 w 3043227"/>
              <a:gd name="connsiteY4" fmla="*/ 2638691 h 3591696"/>
              <a:gd name="connsiteX5" fmla="*/ 1593591 w 3043227"/>
              <a:gd name="connsiteY5" fmla="*/ 2433974 h 3591696"/>
              <a:gd name="connsiteX6" fmla="*/ 1921137 w 3043227"/>
              <a:gd name="connsiteY6" fmla="*/ 2161019 h 3591696"/>
              <a:gd name="connsiteX7" fmla="*/ 2398809 w 3043227"/>
              <a:gd name="connsiteY7" fmla="*/ 1778882 h 3591696"/>
              <a:gd name="connsiteX8" fmla="*/ 2644468 w 3043227"/>
              <a:gd name="connsiteY8" fmla="*/ 1437688 h 3591696"/>
              <a:gd name="connsiteX9" fmla="*/ 2903776 w 3043227"/>
              <a:gd name="connsiteY9" fmla="*/ 891777 h 3591696"/>
              <a:gd name="connsiteX10" fmla="*/ 2999310 w 3043227"/>
              <a:gd name="connsiteY10" fmla="*/ 400458 h 3591696"/>
              <a:gd name="connsiteX11" fmla="*/ 3043227 w 3043227"/>
              <a:gd name="connsiteY11" fmla="*/ 0 h 3591696"/>
              <a:gd name="connsiteX0" fmla="*/ 1729 w 3044956"/>
              <a:gd name="connsiteY0" fmla="*/ 3591696 h 3591696"/>
              <a:gd name="connsiteX1" fmla="*/ 135009 w 3044956"/>
              <a:gd name="connsiteY1" fmla="*/ 3252840 h 3591696"/>
              <a:gd name="connsiteX2" fmla="*/ 216896 w 3044956"/>
              <a:gd name="connsiteY2" fmla="*/ 2952589 h 3591696"/>
              <a:gd name="connsiteX3" fmla="*/ 558090 w 3044956"/>
              <a:gd name="connsiteY3" fmla="*/ 2734225 h 3591696"/>
              <a:gd name="connsiteX4" fmla="*/ 1185887 w 3044956"/>
              <a:gd name="connsiteY4" fmla="*/ 2638691 h 3591696"/>
              <a:gd name="connsiteX5" fmla="*/ 1595320 w 3044956"/>
              <a:gd name="connsiteY5" fmla="*/ 2433974 h 3591696"/>
              <a:gd name="connsiteX6" fmla="*/ 1922866 w 3044956"/>
              <a:gd name="connsiteY6" fmla="*/ 2161019 h 3591696"/>
              <a:gd name="connsiteX7" fmla="*/ 2400538 w 3044956"/>
              <a:gd name="connsiteY7" fmla="*/ 1778882 h 3591696"/>
              <a:gd name="connsiteX8" fmla="*/ 2646197 w 3044956"/>
              <a:gd name="connsiteY8" fmla="*/ 1437688 h 3591696"/>
              <a:gd name="connsiteX9" fmla="*/ 2905505 w 3044956"/>
              <a:gd name="connsiteY9" fmla="*/ 891777 h 3591696"/>
              <a:gd name="connsiteX10" fmla="*/ 3001039 w 3044956"/>
              <a:gd name="connsiteY10" fmla="*/ 400458 h 3591696"/>
              <a:gd name="connsiteX11" fmla="*/ 3044956 w 3044956"/>
              <a:gd name="connsiteY11" fmla="*/ 0 h 359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4956" h="3591696">
                <a:moveTo>
                  <a:pt x="1729" y="3591696"/>
                </a:moveTo>
                <a:cubicBezTo>
                  <a:pt x="-15372" y="3420907"/>
                  <a:pt x="99148" y="3359358"/>
                  <a:pt x="135009" y="3252840"/>
                </a:cubicBezTo>
                <a:cubicBezTo>
                  <a:pt x="170870" y="3146322"/>
                  <a:pt x="146382" y="3039025"/>
                  <a:pt x="216896" y="2952589"/>
                </a:cubicBezTo>
                <a:cubicBezTo>
                  <a:pt x="287410" y="2866153"/>
                  <a:pt x="396591" y="2786541"/>
                  <a:pt x="558090" y="2734225"/>
                </a:cubicBezTo>
                <a:cubicBezTo>
                  <a:pt x="719589" y="2681909"/>
                  <a:pt x="1013015" y="2688733"/>
                  <a:pt x="1185887" y="2638691"/>
                </a:cubicBezTo>
                <a:cubicBezTo>
                  <a:pt x="1358759" y="2588649"/>
                  <a:pt x="1472490" y="2513586"/>
                  <a:pt x="1595320" y="2433974"/>
                </a:cubicBezTo>
                <a:cubicBezTo>
                  <a:pt x="1718150" y="2354362"/>
                  <a:pt x="1788663" y="2270201"/>
                  <a:pt x="1922866" y="2161019"/>
                </a:cubicBezTo>
                <a:cubicBezTo>
                  <a:pt x="2057069" y="2051837"/>
                  <a:pt x="2279983" y="1899437"/>
                  <a:pt x="2400538" y="1778882"/>
                </a:cubicBezTo>
                <a:cubicBezTo>
                  <a:pt x="2521093" y="1658327"/>
                  <a:pt x="2562036" y="1585539"/>
                  <a:pt x="2646197" y="1437688"/>
                </a:cubicBezTo>
                <a:cubicBezTo>
                  <a:pt x="2730358" y="1289837"/>
                  <a:pt x="2846365" y="1064649"/>
                  <a:pt x="2905505" y="891777"/>
                </a:cubicBezTo>
                <a:cubicBezTo>
                  <a:pt x="2964645" y="718905"/>
                  <a:pt x="2976018" y="530112"/>
                  <a:pt x="3001039" y="400458"/>
                </a:cubicBezTo>
                <a:cubicBezTo>
                  <a:pt x="3026060" y="270804"/>
                  <a:pt x="3030171" y="78474"/>
                  <a:pt x="3044956" y="0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85B9608-15D2-4A62-B8B0-DA8F06B6DC73}"/>
              </a:ext>
            </a:extLst>
          </p:cNvPr>
          <p:cNvSpPr/>
          <p:nvPr/>
        </p:nvSpPr>
        <p:spPr>
          <a:xfrm>
            <a:off x="20897059" y="7492322"/>
            <a:ext cx="5538654" cy="2547704"/>
          </a:xfrm>
          <a:custGeom>
            <a:avLst/>
            <a:gdLst>
              <a:gd name="connsiteX0" fmla="*/ 0 w 5595582"/>
              <a:gd name="connsiteY0" fmla="*/ 2579726 h 2579726"/>
              <a:gd name="connsiteX1" fmla="*/ 655093 w 5595582"/>
              <a:gd name="connsiteY1" fmla="*/ 2061111 h 2579726"/>
              <a:gd name="connsiteX2" fmla="*/ 1228299 w 5595582"/>
              <a:gd name="connsiteY2" fmla="*/ 1760860 h 2579726"/>
              <a:gd name="connsiteX3" fmla="*/ 1842448 w 5595582"/>
              <a:gd name="connsiteY3" fmla="*/ 1365075 h 2579726"/>
              <a:gd name="connsiteX4" fmla="*/ 1924335 w 5595582"/>
              <a:gd name="connsiteY4" fmla="*/ 1228597 h 2579726"/>
              <a:gd name="connsiteX5" fmla="*/ 2074460 w 5595582"/>
              <a:gd name="connsiteY5" fmla="*/ 955642 h 2579726"/>
              <a:gd name="connsiteX6" fmla="*/ 2825087 w 5595582"/>
              <a:gd name="connsiteY6" fmla="*/ 300550 h 2579726"/>
              <a:gd name="connsiteX7" fmla="*/ 3684896 w 5595582"/>
              <a:gd name="connsiteY7" fmla="*/ 68538 h 2579726"/>
              <a:gd name="connsiteX8" fmla="*/ 4039738 w 5595582"/>
              <a:gd name="connsiteY8" fmla="*/ 13947 h 2579726"/>
              <a:gd name="connsiteX9" fmla="*/ 4189863 w 5595582"/>
              <a:gd name="connsiteY9" fmla="*/ 27594 h 2579726"/>
              <a:gd name="connsiteX10" fmla="*/ 4217159 w 5595582"/>
              <a:gd name="connsiteY10" fmla="*/ 300550 h 2579726"/>
              <a:gd name="connsiteX11" fmla="*/ 4271750 w 5595582"/>
              <a:gd name="connsiteY11" fmla="*/ 409732 h 2579726"/>
              <a:gd name="connsiteX12" fmla="*/ 4490114 w 5595582"/>
              <a:gd name="connsiteY12" fmla="*/ 368788 h 2579726"/>
              <a:gd name="connsiteX13" fmla="*/ 5049672 w 5595582"/>
              <a:gd name="connsiteY13" fmla="*/ 573505 h 2579726"/>
              <a:gd name="connsiteX14" fmla="*/ 5254388 w 5595582"/>
              <a:gd name="connsiteY14" fmla="*/ 832812 h 2579726"/>
              <a:gd name="connsiteX15" fmla="*/ 5472753 w 5595582"/>
              <a:gd name="connsiteY15" fmla="*/ 1051177 h 2579726"/>
              <a:gd name="connsiteX16" fmla="*/ 5595582 w 5595582"/>
              <a:gd name="connsiteY16" fmla="*/ 1214950 h 2579726"/>
              <a:gd name="connsiteX0" fmla="*/ 0 w 5538654"/>
              <a:gd name="connsiteY0" fmla="*/ 2547704 h 2547704"/>
              <a:gd name="connsiteX1" fmla="*/ 598165 w 5538654"/>
              <a:gd name="connsiteY1" fmla="*/ 2061111 h 2547704"/>
              <a:gd name="connsiteX2" fmla="*/ 1171371 w 5538654"/>
              <a:gd name="connsiteY2" fmla="*/ 1760860 h 2547704"/>
              <a:gd name="connsiteX3" fmla="*/ 1785520 w 5538654"/>
              <a:gd name="connsiteY3" fmla="*/ 1365075 h 2547704"/>
              <a:gd name="connsiteX4" fmla="*/ 1867407 w 5538654"/>
              <a:gd name="connsiteY4" fmla="*/ 1228597 h 2547704"/>
              <a:gd name="connsiteX5" fmla="*/ 2017532 w 5538654"/>
              <a:gd name="connsiteY5" fmla="*/ 955642 h 2547704"/>
              <a:gd name="connsiteX6" fmla="*/ 2768159 w 5538654"/>
              <a:gd name="connsiteY6" fmla="*/ 300550 h 2547704"/>
              <a:gd name="connsiteX7" fmla="*/ 3627968 w 5538654"/>
              <a:gd name="connsiteY7" fmla="*/ 68538 h 2547704"/>
              <a:gd name="connsiteX8" fmla="*/ 3982810 w 5538654"/>
              <a:gd name="connsiteY8" fmla="*/ 13947 h 2547704"/>
              <a:gd name="connsiteX9" fmla="*/ 4132935 w 5538654"/>
              <a:gd name="connsiteY9" fmla="*/ 27594 h 2547704"/>
              <a:gd name="connsiteX10" fmla="*/ 4160231 w 5538654"/>
              <a:gd name="connsiteY10" fmla="*/ 300550 h 2547704"/>
              <a:gd name="connsiteX11" fmla="*/ 4214822 w 5538654"/>
              <a:gd name="connsiteY11" fmla="*/ 409732 h 2547704"/>
              <a:gd name="connsiteX12" fmla="*/ 4433186 w 5538654"/>
              <a:gd name="connsiteY12" fmla="*/ 368788 h 2547704"/>
              <a:gd name="connsiteX13" fmla="*/ 4992744 w 5538654"/>
              <a:gd name="connsiteY13" fmla="*/ 573505 h 2547704"/>
              <a:gd name="connsiteX14" fmla="*/ 5197460 w 5538654"/>
              <a:gd name="connsiteY14" fmla="*/ 832812 h 2547704"/>
              <a:gd name="connsiteX15" fmla="*/ 5415825 w 5538654"/>
              <a:gd name="connsiteY15" fmla="*/ 1051177 h 2547704"/>
              <a:gd name="connsiteX16" fmla="*/ 5538654 w 5538654"/>
              <a:gd name="connsiteY16" fmla="*/ 1214950 h 2547704"/>
              <a:gd name="connsiteX0" fmla="*/ 0 w 5538654"/>
              <a:gd name="connsiteY0" fmla="*/ 2547704 h 2547704"/>
              <a:gd name="connsiteX1" fmla="*/ 598165 w 5538654"/>
              <a:gd name="connsiteY1" fmla="*/ 2061111 h 2547704"/>
              <a:gd name="connsiteX2" fmla="*/ 1171371 w 5538654"/>
              <a:gd name="connsiteY2" fmla="*/ 1760860 h 2547704"/>
              <a:gd name="connsiteX3" fmla="*/ 1785520 w 5538654"/>
              <a:gd name="connsiteY3" fmla="*/ 1365075 h 2547704"/>
              <a:gd name="connsiteX4" fmla="*/ 1867407 w 5538654"/>
              <a:gd name="connsiteY4" fmla="*/ 1228597 h 2547704"/>
              <a:gd name="connsiteX5" fmla="*/ 2017532 w 5538654"/>
              <a:gd name="connsiteY5" fmla="*/ 955642 h 2547704"/>
              <a:gd name="connsiteX6" fmla="*/ 2768159 w 5538654"/>
              <a:gd name="connsiteY6" fmla="*/ 300550 h 2547704"/>
              <a:gd name="connsiteX7" fmla="*/ 3627968 w 5538654"/>
              <a:gd name="connsiteY7" fmla="*/ 68538 h 2547704"/>
              <a:gd name="connsiteX8" fmla="*/ 3982810 w 5538654"/>
              <a:gd name="connsiteY8" fmla="*/ 13947 h 2547704"/>
              <a:gd name="connsiteX9" fmla="*/ 4132935 w 5538654"/>
              <a:gd name="connsiteY9" fmla="*/ 27594 h 2547704"/>
              <a:gd name="connsiteX10" fmla="*/ 4160231 w 5538654"/>
              <a:gd name="connsiteY10" fmla="*/ 300550 h 2547704"/>
              <a:gd name="connsiteX11" fmla="*/ 4214822 w 5538654"/>
              <a:gd name="connsiteY11" fmla="*/ 409732 h 2547704"/>
              <a:gd name="connsiteX12" fmla="*/ 4433186 w 5538654"/>
              <a:gd name="connsiteY12" fmla="*/ 368788 h 2547704"/>
              <a:gd name="connsiteX13" fmla="*/ 4992744 w 5538654"/>
              <a:gd name="connsiteY13" fmla="*/ 573505 h 2547704"/>
              <a:gd name="connsiteX14" fmla="*/ 5197460 w 5538654"/>
              <a:gd name="connsiteY14" fmla="*/ 832812 h 2547704"/>
              <a:gd name="connsiteX15" fmla="*/ 5415825 w 5538654"/>
              <a:gd name="connsiteY15" fmla="*/ 1051177 h 2547704"/>
              <a:gd name="connsiteX16" fmla="*/ 5538654 w 5538654"/>
              <a:gd name="connsiteY16" fmla="*/ 1214950 h 254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38654" h="2547704">
                <a:moveTo>
                  <a:pt x="0" y="2547704"/>
                </a:moveTo>
                <a:cubicBezTo>
                  <a:pt x="225188" y="2356635"/>
                  <a:pt x="402937" y="2192252"/>
                  <a:pt x="598165" y="2061111"/>
                </a:cubicBezTo>
                <a:cubicBezTo>
                  <a:pt x="793394" y="1929970"/>
                  <a:pt x="973479" y="1876866"/>
                  <a:pt x="1171371" y="1760860"/>
                </a:cubicBezTo>
                <a:cubicBezTo>
                  <a:pt x="1369263" y="1644854"/>
                  <a:pt x="1669514" y="1453785"/>
                  <a:pt x="1785520" y="1365075"/>
                </a:cubicBezTo>
                <a:cubicBezTo>
                  <a:pt x="1901526" y="1276364"/>
                  <a:pt x="1828738" y="1296836"/>
                  <a:pt x="1867407" y="1228597"/>
                </a:cubicBezTo>
                <a:cubicBezTo>
                  <a:pt x="1906076" y="1160358"/>
                  <a:pt x="1867407" y="1110316"/>
                  <a:pt x="2017532" y="955642"/>
                </a:cubicBezTo>
                <a:cubicBezTo>
                  <a:pt x="2167657" y="800967"/>
                  <a:pt x="2499753" y="448401"/>
                  <a:pt x="2768159" y="300550"/>
                </a:cubicBezTo>
                <a:cubicBezTo>
                  <a:pt x="3036565" y="152699"/>
                  <a:pt x="3425526" y="116305"/>
                  <a:pt x="3627968" y="68538"/>
                </a:cubicBezTo>
                <a:cubicBezTo>
                  <a:pt x="3830410" y="20771"/>
                  <a:pt x="3898649" y="20771"/>
                  <a:pt x="3982810" y="13947"/>
                </a:cubicBezTo>
                <a:cubicBezTo>
                  <a:pt x="4066971" y="7123"/>
                  <a:pt x="4103365" y="-20173"/>
                  <a:pt x="4132935" y="27594"/>
                </a:cubicBezTo>
                <a:cubicBezTo>
                  <a:pt x="4162505" y="75361"/>
                  <a:pt x="4146583" y="236860"/>
                  <a:pt x="4160231" y="300550"/>
                </a:cubicBezTo>
                <a:cubicBezTo>
                  <a:pt x="4173879" y="364240"/>
                  <a:pt x="4169330" y="398359"/>
                  <a:pt x="4214822" y="409732"/>
                </a:cubicBezTo>
                <a:cubicBezTo>
                  <a:pt x="4260314" y="421105"/>
                  <a:pt x="4303532" y="341493"/>
                  <a:pt x="4433186" y="368788"/>
                </a:cubicBezTo>
                <a:cubicBezTo>
                  <a:pt x="4562840" y="396083"/>
                  <a:pt x="4865365" y="496168"/>
                  <a:pt x="4992744" y="573505"/>
                </a:cubicBezTo>
                <a:cubicBezTo>
                  <a:pt x="5120123" y="650842"/>
                  <a:pt x="5126947" y="753200"/>
                  <a:pt x="5197460" y="832812"/>
                </a:cubicBezTo>
                <a:cubicBezTo>
                  <a:pt x="5267973" y="912424"/>
                  <a:pt x="5358959" y="987487"/>
                  <a:pt x="5415825" y="1051177"/>
                </a:cubicBezTo>
                <a:cubicBezTo>
                  <a:pt x="5472691" y="1114867"/>
                  <a:pt x="5487882" y="1072401"/>
                  <a:pt x="5538654" y="1214950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ED7419C-9B06-497C-ABD0-E6D2F7EDDC9E}"/>
              </a:ext>
            </a:extLst>
          </p:cNvPr>
          <p:cNvSpPr/>
          <p:nvPr/>
        </p:nvSpPr>
        <p:spPr>
          <a:xfrm>
            <a:off x="22409623" y="9602129"/>
            <a:ext cx="2155705" cy="5328522"/>
          </a:xfrm>
          <a:custGeom>
            <a:avLst/>
            <a:gdLst>
              <a:gd name="connsiteX0" fmla="*/ 1364776 w 2177091"/>
              <a:gd name="connsiteY0" fmla="*/ 7581 h 5343856"/>
              <a:gd name="connsiteX1" fmla="*/ 1364776 w 2177091"/>
              <a:gd name="connsiteY1" fmla="*/ 75820 h 5343856"/>
              <a:gd name="connsiteX2" fmla="*/ 1569492 w 2177091"/>
              <a:gd name="connsiteY2" fmla="*/ 553492 h 5343856"/>
              <a:gd name="connsiteX3" fmla="*/ 1705970 w 2177091"/>
              <a:gd name="connsiteY3" fmla="*/ 1208584 h 5343856"/>
              <a:gd name="connsiteX4" fmla="*/ 1692322 w 2177091"/>
              <a:gd name="connsiteY4" fmla="*/ 1604369 h 5343856"/>
              <a:gd name="connsiteX5" fmla="*/ 1692322 w 2177091"/>
              <a:gd name="connsiteY5" fmla="*/ 2000154 h 5343856"/>
              <a:gd name="connsiteX6" fmla="*/ 1910686 w 2177091"/>
              <a:gd name="connsiteY6" fmla="*/ 2163927 h 5343856"/>
              <a:gd name="connsiteX7" fmla="*/ 2074460 w 2177091"/>
              <a:gd name="connsiteY7" fmla="*/ 2627951 h 5343856"/>
              <a:gd name="connsiteX8" fmla="*/ 2156346 w 2177091"/>
              <a:gd name="connsiteY8" fmla="*/ 3105623 h 5343856"/>
              <a:gd name="connsiteX9" fmla="*/ 2169994 w 2177091"/>
              <a:gd name="connsiteY9" fmla="*/ 3296692 h 5343856"/>
              <a:gd name="connsiteX10" fmla="*/ 2060812 w 2177091"/>
              <a:gd name="connsiteY10" fmla="*/ 3501408 h 5343856"/>
              <a:gd name="connsiteX11" fmla="*/ 1433015 w 2177091"/>
              <a:gd name="connsiteY11" fmla="*/ 4347569 h 5343856"/>
              <a:gd name="connsiteX12" fmla="*/ 764275 w 2177091"/>
              <a:gd name="connsiteY12" fmla="*/ 4729706 h 5343856"/>
              <a:gd name="connsiteX13" fmla="*/ 313898 w 2177091"/>
              <a:gd name="connsiteY13" fmla="*/ 5043605 h 5343856"/>
              <a:gd name="connsiteX14" fmla="*/ 0 w 2177091"/>
              <a:gd name="connsiteY14" fmla="*/ 5343856 h 5343856"/>
              <a:gd name="connsiteX0" fmla="*/ 1364776 w 2177091"/>
              <a:gd name="connsiteY0" fmla="*/ 0 h 5268036"/>
              <a:gd name="connsiteX1" fmla="*/ 1569492 w 2177091"/>
              <a:gd name="connsiteY1" fmla="*/ 477672 h 5268036"/>
              <a:gd name="connsiteX2" fmla="*/ 1705970 w 2177091"/>
              <a:gd name="connsiteY2" fmla="*/ 1132764 h 5268036"/>
              <a:gd name="connsiteX3" fmla="*/ 1692322 w 2177091"/>
              <a:gd name="connsiteY3" fmla="*/ 1528549 h 5268036"/>
              <a:gd name="connsiteX4" fmla="*/ 1692322 w 2177091"/>
              <a:gd name="connsiteY4" fmla="*/ 1924334 h 5268036"/>
              <a:gd name="connsiteX5" fmla="*/ 1910686 w 2177091"/>
              <a:gd name="connsiteY5" fmla="*/ 2088107 h 5268036"/>
              <a:gd name="connsiteX6" fmla="*/ 2074460 w 2177091"/>
              <a:gd name="connsiteY6" fmla="*/ 2552131 h 5268036"/>
              <a:gd name="connsiteX7" fmla="*/ 2156346 w 2177091"/>
              <a:gd name="connsiteY7" fmla="*/ 3029803 h 5268036"/>
              <a:gd name="connsiteX8" fmla="*/ 2169994 w 2177091"/>
              <a:gd name="connsiteY8" fmla="*/ 3220872 h 5268036"/>
              <a:gd name="connsiteX9" fmla="*/ 2060812 w 2177091"/>
              <a:gd name="connsiteY9" fmla="*/ 3425588 h 5268036"/>
              <a:gd name="connsiteX10" fmla="*/ 1433015 w 2177091"/>
              <a:gd name="connsiteY10" fmla="*/ 4271749 h 5268036"/>
              <a:gd name="connsiteX11" fmla="*/ 764275 w 2177091"/>
              <a:gd name="connsiteY11" fmla="*/ 4653886 h 5268036"/>
              <a:gd name="connsiteX12" fmla="*/ 313898 w 2177091"/>
              <a:gd name="connsiteY12" fmla="*/ 4967785 h 5268036"/>
              <a:gd name="connsiteX13" fmla="*/ 0 w 2177091"/>
              <a:gd name="connsiteY13" fmla="*/ 5268036 h 5268036"/>
              <a:gd name="connsiteX0" fmla="*/ 1336312 w 2177091"/>
              <a:gd name="connsiteY0" fmla="*/ 0 h 5328522"/>
              <a:gd name="connsiteX1" fmla="*/ 1569492 w 2177091"/>
              <a:gd name="connsiteY1" fmla="*/ 538158 h 5328522"/>
              <a:gd name="connsiteX2" fmla="*/ 1705970 w 2177091"/>
              <a:gd name="connsiteY2" fmla="*/ 1193250 h 5328522"/>
              <a:gd name="connsiteX3" fmla="*/ 1692322 w 2177091"/>
              <a:gd name="connsiteY3" fmla="*/ 1589035 h 5328522"/>
              <a:gd name="connsiteX4" fmla="*/ 1692322 w 2177091"/>
              <a:gd name="connsiteY4" fmla="*/ 1984820 h 5328522"/>
              <a:gd name="connsiteX5" fmla="*/ 1910686 w 2177091"/>
              <a:gd name="connsiteY5" fmla="*/ 2148593 h 5328522"/>
              <a:gd name="connsiteX6" fmla="*/ 2074460 w 2177091"/>
              <a:gd name="connsiteY6" fmla="*/ 2612617 h 5328522"/>
              <a:gd name="connsiteX7" fmla="*/ 2156346 w 2177091"/>
              <a:gd name="connsiteY7" fmla="*/ 3090289 h 5328522"/>
              <a:gd name="connsiteX8" fmla="*/ 2169994 w 2177091"/>
              <a:gd name="connsiteY8" fmla="*/ 3281358 h 5328522"/>
              <a:gd name="connsiteX9" fmla="*/ 2060812 w 2177091"/>
              <a:gd name="connsiteY9" fmla="*/ 3486074 h 5328522"/>
              <a:gd name="connsiteX10" fmla="*/ 1433015 w 2177091"/>
              <a:gd name="connsiteY10" fmla="*/ 4332235 h 5328522"/>
              <a:gd name="connsiteX11" fmla="*/ 764275 w 2177091"/>
              <a:gd name="connsiteY11" fmla="*/ 4714372 h 5328522"/>
              <a:gd name="connsiteX12" fmla="*/ 313898 w 2177091"/>
              <a:gd name="connsiteY12" fmla="*/ 5028271 h 5328522"/>
              <a:gd name="connsiteX13" fmla="*/ 0 w 2177091"/>
              <a:gd name="connsiteY13" fmla="*/ 5328522 h 5328522"/>
              <a:gd name="connsiteX0" fmla="*/ 1336312 w 2161086"/>
              <a:gd name="connsiteY0" fmla="*/ 0 h 5328522"/>
              <a:gd name="connsiteX1" fmla="*/ 1569492 w 2161086"/>
              <a:gd name="connsiteY1" fmla="*/ 538158 h 5328522"/>
              <a:gd name="connsiteX2" fmla="*/ 1705970 w 2161086"/>
              <a:gd name="connsiteY2" fmla="*/ 1193250 h 5328522"/>
              <a:gd name="connsiteX3" fmla="*/ 1692322 w 2161086"/>
              <a:gd name="connsiteY3" fmla="*/ 1589035 h 5328522"/>
              <a:gd name="connsiteX4" fmla="*/ 1692322 w 2161086"/>
              <a:gd name="connsiteY4" fmla="*/ 1984820 h 5328522"/>
              <a:gd name="connsiteX5" fmla="*/ 1910686 w 2161086"/>
              <a:gd name="connsiteY5" fmla="*/ 2148593 h 5328522"/>
              <a:gd name="connsiteX6" fmla="*/ 2074460 w 2161086"/>
              <a:gd name="connsiteY6" fmla="*/ 2612617 h 5328522"/>
              <a:gd name="connsiteX7" fmla="*/ 2156346 w 2161086"/>
              <a:gd name="connsiteY7" fmla="*/ 3090289 h 5328522"/>
              <a:gd name="connsiteX8" fmla="*/ 2141530 w 2161086"/>
              <a:gd name="connsiteY8" fmla="*/ 3288474 h 5328522"/>
              <a:gd name="connsiteX9" fmla="*/ 2060812 w 2161086"/>
              <a:gd name="connsiteY9" fmla="*/ 3486074 h 5328522"/>
              <a:gd name="connsiteX10" fmla="*/ 1433015 w 2161086"/>
              <a:gd name="connsiteY10" fmla="*/ 4332235 h 5328522"/>
              <a:gd name="connsiteX11" fmla="*/ 764275 w 2161086"/>
              <a:gd name="connsiteY11" fmla="*/ 4714372 h 5328522"/>
              <a:gd name="connsiteX12" fmla="*/ 313898 w 2161086"/>
              <a:gd name="connsiteY12" fmla="*/ 5028271 h 5328522"/>
              <a:gd name="connsiteX13" fmla="*/ 0 w 2161086"/>
              <a:gd name="connsiteY13" fmla="*/ 5328522 h 5328522"/>
              <a:gd name="connsiteX0" fmla="*/ 1336312 w 2165382"/>
              <a:gd name="connsiteY0" fmla="*/ 0 h 5328522"/>
              <a:gd name="connsiteX1" fmla="*/ 1569492 w 2165382"/>
              <a:gd name="connsiteY1" fmla="*/ 538158 h 5328522"/>
              <a:gd name="connsiteX2" fmla="*/ 1705970 w 2165382"/>
              <a:gd name="connsiteY2" fmla="*/ 1193250 h 5328522"/>
              <a:gd name="connsiteX3" fmla="*/ 1692322 w 2165382"/>
              <a:gd name="connsiteY3" fmla="*/ 1589035 h 5328522"/>
              <a:gd name="connsiteX4" fmla="*/ 1692322 w 2165382"/>
              <a:gd name="connsiteY4" fmla="*/ 1984820 h 5328522"/>
              <a:gd name="connsiteX5" fmla="*/ 1910686 w 2165382"/>
              <a:gd name="connsiteY5" fmla="*/ 2148593 h 5328522"/>
              <a:gd name="connsiteX6" fmla="*/ 2074460 w 2165382"/>
              <a:gd name="connsiteY6" fmla="*/ 2612617 h 5328522"/>
              <a:gd name="connsiteX7" fmla="*/ 2156346 w 2165382"/>
              <a:gd name="connsiteY7" fmla="*/ 3090289 h 5328522"/>
              <a:gd name="connsiteX8" fmla="*/ 2141530 w 2165382"/>
              <a:gd name="connsiteY8" fmla="*/ 3288474 h 5328522"/>
              <a:gd name="connsiteX9" fmla="*/ 2103508 w 2165382"/>
              <a:gd name="connsiteY9" fmla="*/ 3475400 h 5328522"/>
              <a:gd name="connsiteX10" fmla="*/ 1433015 w 2165382"/>
              <a:gd name="connsiteY10" fmla="*/ 4332235 h 5328522"/>
              <a:gd name="connsiteX11" fmla="*/ 764275 w 2165382"/>
              <a:gd name="connsiteY11" fmla="*/ 4714372 h 5328522"/>
              <a:gd name="connsiteX12" fmla="*/ 313898 w 2165382"/>
              <a:gd name="connsiteY12" fmla="*/ 5028271 h 5328522"/>
              <a:gd name="connsiteX13" fmla="*/ 0 w 2165382"/>
              <a:gd name="connsiteY13" fmla="*/ 5328522 h 5328522"/>
              <a:gd name="connsiteX0" fmla="*/ 1336312 w 2160236"/>
              <a:gd name="connsiteY0" fmla="*/ 0 h 5328522"/>
              <a:gd name="connsiteX1" fmla="*/ 1569492 w 2160236"/>
              <a:gd name="connsiteY1" fmla="*/ 538158 h 5328522"/>
              <a:gd name="connsiteX2" fmla="*/ 1705970 w 2160236"/>
              <a:gd name="connsiteY2" fmla="*/ 1193250 h 5328522"/>
              <a:gd name="connsiteX3" fmla="*/ 1692322 w 2160236"/>
              <a:gd name="connsiteY3" fmla="*/ 1589035 h 5328522"/>
              <a:gd name="connsiteX4" fmla="*/ 1692322 w 2160236"/>
              <a:gd name="connsiteY4" fmla="*/ 1984820 h 5328522"/>
              <a:gd name="connsiteX5" fmla="*/ 1910686 w 2160236"/>
              <a:gd name="connsiteY5" fmla="*/ 2148593 h 5328522"/>
              <a:gd name="connsiteX6" fmla="*/ 2074460 w 2160236"/>
              <a:gd name="connsiteY6" fmla="*/ 2612617 h 5328522"/>
              <a:gd name="connsiteX7" fmla="*/ 2156346 w 2160236"/>
              <a:gd name="connsiteY7" fmla="*/ 3090289 h 5328522"/>
              <a:gd name="connsiteX8" fmla="*/ 2141530 w 2160236"/>
              <a:gd name="connsiteY8" fmla="*/ 3288474 h 5328522"/>
              <a:gd name="connsiteX9" fmla="*/ 2092834 w 2160236"/>
              <a:gd name="connsiteY9" fmla="*/ 3514538 h 5328522"/>
              <a:gd name="connsiteX10" fmla="*/ 1433015 w 2160236"/>
              <a:gd name="connsiteY10" fmla="*/ 4332235 h 5328522"/>
              <a:gd name="connsiteX11" fmla="*/ 764275 w 2160236"/>
              <a:gd name="connsiteY11" fmla="*/ 4714372 h 5328522"/>
              <a:gd name="connsiteX12" fmla="*/ 313898 w 2160236"/>
              <a:gd name="connsiteY12" fmla="*/ 5028271 h 5328522"/>
              <a:gd name="connsiteX13" fmla="*/ 0 w 2160236"/>
              <a:gd name="connsiteY13" fmla="*/ 5328522 h 5328522"/>
              <a:gd name="connsiteX0" fmla="*/ 1336312 w 2158941"/>
              <a:gd name="connsiteY0" fmla="*/ 0 h 5328522"/>
              <a:gd name="connsiteX1" fmla="*/ 1569492 w 2158941"/>
              <a:gd name="connsiteY1" fmla="*/ 538158 h 5328522"/>
              <a:gd name="connsiteX2" fmla="*/ 1705970 w 2158941"/>
              <a:gd name="connsiteY2" fmla="*/ 1193250 h 5328522"/>
              <a:gd name="connsiteX3" fmla="*/ 1692322 w 2158941"/>
              <a:gd name="connsiteY3" fmla="*/ 1589035 h 5328522"/>
              <a:gd name="connsiteX4" fmla="*/ 1692322 w 2158941"/>
              <a:gd name="connsiteY4" fmla="*/ 1984820 h 5328522"/>
              <a:gd name="connsiteX5" fmla="*/ 1910686 w 2158941"/>
              <a:gd name="connsiteY5" fmla="*/ 2148593 h 5328522"/>
              <a:gd name="connsiteX6" fmla="*/ 2074460 w 2158941"/>
              <a:gd name="connsiteY6" fmla="*/ 2612617 h 5328522"/>
              <a:gd name="connsiteX7" fmla="*/ 2156346 w 2158941"/>
              <a:gd name="connsiteY7" fmla="*/ 3090289 h 5328522"/>
              <a:gd name="connsiteX8" fmla="*/ 2134414 w 2158941"/>
              <a:gd name="connsiteY8" fmla="*/ 3274243 h 5328522"/>
              <a:gd name="connsiteX9" fmla="*/ 2092834 w 2158941"/>
              <a:gd name="connsiteY9" fmla="*/ 3514538 h 5328522"/>
              <a:gd name="connsiteX10" fmla="*/ 1433015 w 2158941"/>
              <a:gd name="connsiteY10" fmla="*/ 4332235 h 5328522"/>
              <a:gd name="connsiteX11" fmla="*/ 764275 w 2158941"/>
              <a:gd name="connsiteY11" fmla="*/ 4714372 h 5328522"/>
              <a:gd name="connsiteX12" fmla="*/ 313898 w 2158941"/>
              <a:gd name="connsiteY12" fmla="*/ 5028271 h 5328522"/>
              <a:gd name="connsiteX13" fmla="*/ 0 w 2158941"/>
              <a:gd name="connsiteY13" fmla="*/ 5328522 h 5328522"/>
              <a:gd name="connsiteX0" fmla="*/ 1336312 w 2155705"/>
              <a:gd name="connsiteY0" fmla="*/ 0 h 5328522"/>
              <a:gd name="connsiteX1" fmla="*/ 1569492 w 2155705"/>
              <a:gd name="connsiteY1" fmla="*/ 538158 h 5328522"/>
              <a:gd name="connsiteX2" fmla="*/ 1705970 w 2155705"/>
              <a:gd name="connsiteY2" fmla="*/ 1193250 h 5328522"/>
              <a:gd name="connsiteX3" fmla="*/ 1692322 w 2155705"/>
              <a:gd name="connsiteY3" fmla="*/ 1589035 h 5328522"/>
              <a:gd name="connsiteX4" fmla="*/ 1692322 w 2155705"/>
              <a:gd name="connsiteY4" fmla="*/ 1984820 h 5328522"/>
              <a:gd name="connsiteX5" fmla="*/ 1910686 w 2155705"/>
              <a:gd name="connsiteY5" fmla="*/ 2148593 h 5328522"/>
              <a:gd name="connsiteX6" fmla="*/ 2074460 w 2155705"/>
              <a:gd name="connsiteY6" fmla="*/ 2612617 h 5328522"/>
              <a:gd name="connsiteX7" fmla="*/ 2142114 w 2155705"/>
              <a:gd name="connsiteY7" fmla="*/ 3019129 h 5328522"/>
              <a:gd name="connsiteX8" fmla="*/ 2134414 w 2155705"/>
              <a:gd name="connsiteY8" fmla="*/ 3274243 h 5328522"/>
              <a:gd name="connsiteX9" fmla="*/ 2092834 w 2155705"/>
              <a:gd name="connsiteY9" fmla="*/ 3514538 h 5328522"/>
              <a:gd name="connsiteX10" fmla="*/ 1433015 w 2155705"/>
              <a:gd name="connsiteY10" fmla="*/ 4332235 h 5328522"/>
              <a:gd name="connsiteX11" fmla="*/ 764275 w 2155705"/>
              <a:gd name="connsiteY11" fmla="*/ 4714372 h 5328522"/>
              <a:gd name="connsiteX12" fmla="*/ 313898 w 2155705"/>
              <a:gd name="connsiteY12" fmla="*/ 5028271 h 5328522"/>
              <a:gd name="connsiteX13" fmla="*/ 0 w 2155705"/>
              <a:gd name="connsiteY13" fmla="*/ 5328522 h 532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5705" h="5328522">
                <a:moveTo>
                  <a:pt x="1336312" y="0"/>
                </a:moveTo>
                <a:cubicBezTo>
                  <a:pt x="1370431" y="90985"/>
                  <a:pt x="1507882" y="339283"/>
                  <a:pt x="1569492" y="538158"/>
                </a:cubicBezTo>
                <a:cubicBezTo>
                  <a:pt x="1631102" y="737033"/>
                  <a:pt x="1685498" y="1018104"/>
                  <a:pt x="1705970" y="1193250"/>
                </a:cubicBezTo>
                <a:cubicBezTo>
                  <a:pt x="1726442" y="1368396"/>
                  <a:pt x="1694597" y="1457107"/>
                  <a:pt x="1692322" y="1589035"/>
                </a:cubicBezTo>
                <a:cubicBezTo>
                  <a:pt x="1690047" y="1720963"/>
                  <a:pt x="1655928" y="1891560"/>
                  <a:pt x="1692322" y="1984820"/>
                </a:cubicBezTo>
                <a:cubicBezTo>
                  <a:pt x="1728716" y="2078080"/>
                  <a:pt x="1846996" y="2043960"/>
                  <a:pt x="1910686" y="2148593"/>
                </a:cubicBezTo>
                <a:cubicBezTo>
                  <a:pt x="1974376" y="2253226"/>
                  <a:pt x="2035889" y="2467528"/>
                  <a:pt x="2074460" y="2612617"/>
                </a:cubicBezTo>
                <a:cubicBezTo>
                  <a:pt x="2113031" y="2757706"/>
                  <a:pt x="2132122" y="2908858"/>
                  <a:pt x="2142114" y="3019129"/>
                </a:cubicBezTo>
                <a:cubicBezTo>
                  <a:pt x="2152106" y="3129400"/>
                  <a:pt x="2142627" y="3191675"/>
                  <a:pt x="2134414" y="3274243"/>
                </a:cubicBezTo>
                <a:cubicBezTo>
                  <a:pt x="2126201" y="3356811"/>
                  <a:pt x="2209734" y="3338206"/>
                  <a:pt x="2092834" y="3514538"/>
                </a:cubicBezTo>
                <a:cubicBezTo>
                  <a:pt x="1975934" y="3690870"/>
                  <a:pt x="1654442" y="4132263"/>
                  <a:pt x="1433015" y="4332235"/>
                </a:cubicBezTo>
                <a:cubicBezTo>
                  <a:pt x="1211589" y="4532207"/>
                  <a:pt x="950794" y="4598366"/>
                  <a:pt x="764275" y="4714372"/>
                </a:cubicBezTo>
                <a:cubicBezTo>
                  <a:pt x="577756" y="4830378"/>
                  <a:pt x="441277" y="4925913"/>
                  <a:pt x="313898" y="5028271"/>
                </a:cubicBezTo>
                <a:cubicBezTo>
                  <a:pt x="186519" y="5130629"/>
                  <a:pt x="50042" y="5308050"/>
                  <a:pt x="0" y="5328522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F7BC876-5029-4A76-9DD4-D9E982594FB9}"/>
              </a:ext>
            </a:extLst>
          </p:cNvPr>
          <p:cNvSpPr/>
          <p:nvPr/>
        </p:nvSpPr>
        <p:spPr>
          <a:xfrm>
            <a:off x="21279900" y="11226288"/>
            <a:ext cx="1814786" cy="6622648"/>
          </a:xfrm>
          <a:custGeom>
            <a:avLst/>
            <a:gdLst>
              <a:gd name="connsiteX0" fmla="*/ 0 w 1853585"/>
              <a:gd name="connsiteY0" fmla="*/ 0 h 5882185"/>
              <a:gd name="connsiteX1" fmla="*/ 272955 w 1853585"/>
              <a:gd name="connsiteY1" fmla="*/ 791570 h 5882185"/>
              <a:gd name="connsiteX2" fmla="*/ 341194 w 1853585"/>
              <a:gd name="connsiteY2" fmla="*/ 1241946 h 5882185"/>
              <a:gd name="connsiteX3" fmla="*/ 491320 w 1853585"/>
              <a:gd name="connsiteY3" fmla="*/ 1487606 h 5882185"/>
              <a:gd name="connsiteX4" fmla="*/ 750627 w 1853585"/>
              <a:gd name="connsiteY4" fmla="*/ 1678674 h 5882185"/>
              <a:gd name="connsiteX5" fmla="*/ 723332 w 1853585"/>
              <a:gd name="connsiteY5" fmla="*/ 2060812 h 5882185"/>
              <a:gd name="connsiteX6" fmla="*/ 750627 w 1853585"/>
              <a:gd name="connsiteY6" fmla="*/ 2688609 h 5882185"/>
              <a:gd name="connsiteX7" fmla="*/ 928048 w 1853585"/>
              <a:gd name="connsiteY7" fmla="*/ 3398292 h 5882185"/>
              <a:gd name="connsiteX8" fmla="*/ 1255594 w 1853585"/>
              <a:gd name="connsiteY8" fmla="*/ 4012441 h 5882185"/>
              <a:gd name="connsiteX9" fmla="*/ 1637732 w 1853585"/>
              <a:gd name="connsiteY9" fmla="*/ 4722125 h 5882185"/>
              <a:gd name="connsiteX10" fmla="*/ 1842448 w 1853585"/>
              <a:gd name="connsiteY10" fmla="*/ 5445456 h 5882185"/>
              <a:gd name="connsiteX11" fmla="*/ 1815152 w 1853585"/>
              <a:gd name="connsiteY11" fmla="*/ 5882185 h 5882185"/>
              <a:gd name="connsiteX0" fmla="*/ 0 w 1853585"/>
              <a:gd name="connsiteY0" fmla="*/ 0 h 5882185"/>
              <a:gd name="connsiteX1" fmla="*/ 272955 w 1853585"/>
              <a:gd name="connsiteY1" fmla="*/ 791570 h 5882185"/>
              <a:gd name="connsiteX2" fmla="*/ 395785 w 1853585"/>
              <a:gd name="connsiteY2" fmla="*/ 1132764 h 5882185"/>
              <a:gd name="connsiteX3" fmla="*/ 491320 w 1853585"/>
              <a:gd name="connsiteY3" fmla="*/ 1487606 h 5882185"/>
              <a:gd name="connsiteX4" fmla="*/ 750627 w 1853585"/>
              <a:gd name="connsiteY4" fmla="*/ 1678674 h 5882185"/>
              <a:gd name="connsiteX5" fmla="*/ 723332 w 1853585"/>
              <a:gd name="connsiteY5" fmla="*/ 2060812 h 5882185"/>
              <a:gd name="connsiteX6" fmla="*/ 750627 w 1853585"/>
              <a:gd name="connsiteY6" fmla="*/ 2688609 h 5882185"/>
              <a:gd name="connsiteX7" fmla="*/ 928048 w 1853585"/>
              <a:gd name="connsiteY7" fmla="*/ 3398292 h 5882185"/>
              <a:gd name="connsiteX8" fmla="*/ 1255594 w 1853585"/>
              <a:gd name="connsiteY8" fmla="*/ 4012441 h 5882185"/>
              <a:gd name="connsiteX9" fmla="*/ 1637732 w 1853585"/>
              <a:gd name="connsiteY9" fmla="*/ 4722125 h 5882185"/>
              <a:gd name="connsiteX10" fmla="*/ 1842448 w 1853585"/>
              <a:gd name="connsiteY10" fmla="*/ 5445456 h 5882185"/>
              <a:gd name="connsiteX11" fmla="*/ 1815152 w 1853585"/>
              <a:gd name="connsiteY11" fmla="*/ 5882185 h 5882185"/>
              <a:gd name="connsiteX0" fmla="*/ 0 w 1845122"/>
              <a:gd name="connsiteY0" fmla="*/ 0 h 6739657"/>
              <a:gd name="connsiteX1" fmla="*/ 272955 w 1845122"/>
              <a:gd name="connsiteY1" fmla="*/ 791570 h 6739657"/>
              <a:gd name="connsiteX2" fmla="*/ 395785 w 1845122"/>
              <a:gd name="connsiteY2" fmla="*/ 1132764 h 6739657"/>
              <a:gd name="connsiteX3" fmla="*/ 491320 w 1845122"/>
              <a:gd name="connsiteY3" fmla="*/ 1487606 h 6739657"/>
              <a:gd name="connsiteX4" fmla="*/ 750627 w 1845122"/>
              <a:gd name="connsiteY4" fmla="*/ 1678674 h 6739657"/>
              <a:gd name="connsiteX5" fmla="*/ 723332 w 1845122"/>
              <a:gd name="connsiteY5" fmla="*/ 2060812 h 6739657"/>
              <a:gd name="connsiteX6" fmla="*/ 750627 w 1845122"/>
              <a:gd name="connsiteY6" fmla="*/ 2688609 h 6739657"/>
              <a:gd name="connsiteX7" fmla="*/ 928048 w 1845122"/>
              <a:gd name="connsiteY7" fmla="*/ 3398292 h 6739657"/>
              <a:gd name="connsiteX8" fmla="*/ 1255594 w 1845122"/>
              <a:gd name="connsiteY8" fmla="*/ 4012441 h 6739657"/>
              <a:gd name="connsiteX9" fmla="*/ 1637732 w 1845122"/>
              <a:gd name="connsiteY9" fmla="*/ 4722125 h 6739657"/>
              <a:gd name="connsiteX10" fmla="*/ 1842448 w 1845122"/>
              <a:gd name="connsiteY10" fmla="*/ 5445456 h 6739657"/>
              <a:gd name="connsiteX11" fmla="*/ 1626579 w 1845122"/>
              <a:gd name="connsiteY11" fmla="*/ 6739657 h 6739657"/>
              <a:gd name="connsiteX0" fmla="*/ 0 w 1814786"/>
              <a:gd name="connsiteY0" fmla="*/ 0 h 6622648"/>
              <a:gd name="connsiteX1" fmla="*/ 242619 w 1814786"/>
              <a:gd name="connsiteY1" fmla="*/ 674561 h 6622648"/>
              <a:gd name="connsiteX2" fmla="*/ 365449 w 1814786"/>
              <a:gd name="connsiteY2" fmla="*/ 1015755 h 6622648"/>
              <a:gd name="connsiteX3" fmla="*/ 460984 w 1814786"/>
              <a:gd name="connsiteY3" fmla="*/ 1370597 h 6622648"/>
              <a:gd name="connsiteX4" fmla="*/ 720291 w 1814786"/>
              <a:gd name="connsiteY4" fmla="*/ 1561665 h 6622648"/>
              <a:gd name="connsiteX5" fmla="*/ 692996 w 1814786"/>
              <a:gd name="connsiteY5" fmla="*/ 1943803 h 6622648"/>
              <a:gd name="connsiteX6" fmla="*/ 720291 w 1814786"/>
              <a:gd name="connsiteY6" fmla="*/ 2571600 h 6622648"/>
              <a:gd name="connsiteX7" fmla="*/ 897712 w 1814786"/>
              <a:gd name="connsiteY7" fmla="*/ 3281283 h 6622648"/>
              <a:gd name="connsiteX8" fmla="*/ 1225258 w 1814786"/>
              <a:gd name="connsiteY8" fmla="*/ 3895432 h 6622648"/>
              <a:gd name="connsiteX9" fmla="*/ 1607396 w 1814786"/>
              <a:gd name="connsiteY9" fmla="*/ 4605116 h 6622648"/>
              <a:gd name="connsiteX10" fmla="*/ 1812112 w 1814786"/>
              <a:gd name="connsiteY10" fmla="*/ 5328447 h 6622648"/>
              <a:gd name="connsiteX11" fmla="*/ 1596243 w 1814786"/>
              <a:gd name="connsiteY11" fmla="*/ 6622648 h 662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4786" h="6622648">
                <a:moveTo>
                  <a:pt x="0" y="0"/>
                </a:moveTo>
                <a:cubicBezTo>
                  <a:pt x="108044" y="292289"/>
                  <a:pt x="181711" y="505269"/>
                  <a:pt x="242619" y="674561"/>
                </a:cubicBezTo>
                <a:cubicBezTo>
                  <a:pt x="303527" y="843854"/>
                  <a:pt x="329055" y="899749"/>
                  <a:pt x="365449" y="1015755"/>
                </a:cubicBezTo>
                <a:cubicBezTo>
                  <a:pt x="401843" y="1131761"/>
                  <a:pt x="401844" y="1279612"/>
                  <a:pt x="460984" y="1370597"/>
                </a:cubicBezTo>
                <a:cubicBezTo>
                  <a:pt x="520124" y="1461582"/>
                  <a:pt x="681622" y="1466131"/>
                  <a:pt x="720291" y="1561665"/>
                </a:cubicBezTo>
                <a:cubicBezTo>
                  <a:pt x="758960" y="1657199"/>
                  <a:pt x="692996" y="1775481"/>
                  <a:pt x="692996" y="1943803"/>
                </a:cubicBezTo>
                <a:cubicBezTo>
                  <a:pt x="692996" y="2112125"/>
                  <a:pt x="686172" y="2348687"/>
                  <a:pt x="720291" y="2571600"/>
                </a:cubicBezTo>
                <a:cubicBezTo>
                  <a:pt x="754410" y="2794513"/>
                  <a:pt x="813551" y="3060644"/>
                  <a:pt x="897712" y="3281283"/>
                </a:cubicBezTo>
                <a:cubicBezTo>
                  <a:pt x="981873" y="3501922"/>
                  <a:pt x="1225258" y="3895432"/>
                  <a:pt x="1225258" y="3895432"/>
                </a:cubicBezTo>
                <a:cubicBezTo>
                  <a:pt x="1343539" y="4116071"/>
                  <a:pt x="1509587" y="4366280"/>
                  <a:pt x="1607396" y="4605116"/>
                </a:cubicBezTo>
                <a:cubicBezTo>
                  <a:pt x="1705205" y="4843952"/>
                  <a:pt x="1782542" y="5135104"/>
                  <a:pt x="1812112" y="5328447"/>
                </a:cubicBezTo>
                <a:cubicBezTo>
                  <a:pt x="1841682" y="5521790"/>
                  <a:pt x="1616715" y="6561233"/>
                  <a:pt x="1596243" y="6622648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1F419EB-5B7C-44BD-978A-6C9C7E914373}"/>
              </a:ext>
            </a:extLst>
          </p:cNvPr>
          <p:cNvSpPr/>
          <p:nvPr/>
        </p:nvSpPr>
        <p:spPr>
          <a:xfrm>
            <a:off x="9976513" y="5991366"/>
            <a:ext cx="11073716" cy="5177029"/>
          </a:xfrm>
          <a:custGeom>
            <a:avLst/>
            <a:gdLst>
              <a:gd name="connsiteX0" fmla="*/ 0 w 11073716"/>
              <a:gd name="connsiteY0" fmla="*/ 54591 h 5268036"/>
              <a:gd name="connsiteX1" fmla="*/ 150126 w 11073716"/>
              <a:gd name="connsiteY1" fmla="*/ 0 h 5268036"/>
              <a:gd name="connsiteX2" fmla="*/ 545911 w 11073716"/>
              <a:gd name="connsiteY2" fmla="*/ 54591 h 5268036"/>
              <a:gd name="connsiteX3" fmla="*/ 1487606 w 11073716"/>
              <a:gd name="connsiteY3" fmla="*/ 204717 h 5268036"/>
              <a:gd name="connsiteX4" fmla="*/ 2538484 w 11073716"/>
              <a:gd name="connsiteY4" fmla="*/ 286603 h 5268036"/>
              <a:gd name="connsiteX5" fmla="*/ 2770496 w 11073716"/>
              <a:gd name="connsiteY5" fmla="*/ 436729 h 5268036"/>
              <a:gd name="connsiteX6" fmla="*/ 3630305 w 11073716"/>
              <a:gd name="connsiteY6" fmla="*/ 532263 h 5268036"/>
              <a:gd name="connsiteX7" fmla="*/ 4476466 w 11073716"/>
              <a:gd name="connsiteY7" fmla="*/ 518615 h 5268036"/>
              <a:gd name="connsiteX8" fmla="*/ 4694830 w 11073716"/>
              <a:gd name="connsiteY8" fmla="*/ 586854 h 5268036"/>
              <a:gd name="connsiteX9" fmla="*/ 4872251 w 11073716"/>
              <a:gd name="connsiteY9" fmla="*/ 668740 h 5268036"/>
              <a:gd name="connsiteX10" fmla="*/ 5104263 w 11073716"/>
              <a:gd name="connsiteY10" fmla="*/ 668740 h 5268036"/>
              <a:gd name="connsiteX11" fmla="*/ 5322627 w 11073716"/>
              <a:gd name="connsiteY11" fmla="*/ 545911 h 5268036"/>
              <a:gd name="connsiteX12" fmla="*/ 5636526 w 11073716"/>
              <a:gd name="connsiteY12" fmla="*/ 532263 h 5268036"/>
              <a:gd name="connsiteX13" fmla="*/ 5732060 w 11073716"/>
              <a:gd name="connsiteY13" fmla="*/ 450376 h 5268036"/>
              <a:gd name="connsiteX14" fmla="*/ 7342496 w 11073716"/>
              <a:gd name="connsiteY14" fmla="*/ 586854 h 5268036"/>
              <a:gd name="connsiteX15" fmla="*/ 8407021 w 11073716"/>
              <a:gd name="connsiteY15" fmla="*/ 627797 h 5268036"/>
              <a:gd name="connsiteX16" fmla="*/ 9062114 w 11073716"/>
              <a:gd name="connsiteY16" fmla="*/ 655093 h 5268036"/>
              <a:gd name="connsiteX17" fmla="*/ 9512490 w 11073716"/>
              <a:gd name="connsiteY17" fmla="*/ 832514 h 5268036"/>
              <a:gd name="connsiteX18" fmla="*/ 9935571 w 11073716"/>
              <a:gd name="connsiteY18" fmla="*/ 996287 h 5268036"/>
              <a:gd name="connsiteX19" fmla="*/ 10003809 w 11073716"/>
              <a:gd name="connsiteY19" fmla="*/ 1269242 h 5268036"/>
              <a:gd name="connsiteX20" fmla="*/ 9799093 w 11073716"/>
              <a:gd name="connsiteY20" fmla="*/ 1719618 h 5268036"/>
              <a:gd name="connsiteX21" fmla="*/ 9608024 w 11073716"/>
              <a:gd name="connsiteY21" fmla="*/ 1965278 h 5268036"/>
              <a:gd name="connsiteX22" fmla="*/ 9594377 w 11073716"/>
              <a:gd name="connsiteY22" fmla="*/ 2074460 h 5268036"/>
              <a:gd name="connsiteX23" fmla="*/ 9771797 w 11073716"/>
              <a:gd name="connsiteY23" fmla="*/ 2333767 h 5268036"/>
              <a:gd name="connsiteX24" fmla="*/ 9921923 w 11073716"/>
              <a:gd name="connsiteY24" fmla="*/ 2770496 h 5268036"/>
              <a:gd name="connsiteX25" fmla="*/ 10222174 w 11073716"/>
              <a:gd name="connsiteY25" fmla="*/ 3098042 h 5268036"/>
              <a:gd name="connsiteX26" fmla="*/ 10385947 w 11073716"/>
              <a:gd name="connsiteY26" fmla="*/ 3357349 h 5268036"/>
              <a:gd name="connsiteX27" fmla="*/ 10822675 w 11073716"/>
              <a:gd name="connsiteY27" fmla="*/ 3957851 h 5268036"/>
              <a:gd name="connsiteX28" fmla="*/ 11068335 w 11073716"/>
              <a:gd name="connsiteY28" fmla="*/ 4367284 h 5268036"/>
              <a:gd name="connsiteX29" fmla="*/ 10986448 w 11073716"/>
              <a:gd name="connsiteY29" fmla="*/ 4640239 h 5268036"/>
              <a:gd name="connsiteX30" fmla="*/ 10918209 w 11073716"/>
              <a:gd name="connsiteY30" fmla="*/ 4872251 h 5268036"/>
              <a:gd name="connsiteX31" fmla="*/ 10836323 w 11073716"/>
              <a:gd name="connsiteY31" fmla="*/ 5268036 h 5268036"/>
              <a:gd name="connsiteX0" fmla="*/ 0 w 11073716"/>
              <a:gd name="connsiteY0" fmla="*/ 54591 h 5268036"/>
              <a:gd name="connsiteX1" fmla="*/ 150126 w 11073716"/>
              <a:gd name="connsiteY1" fmla="*/ 0 h 5268036"/>
              <a:gd name="connsiteX2" fmla="*/ 545911 w 11073716"/>
              <a:gd name="connsiteY2" fmla="*/ 54591 h 5268036"/>
              <a:gd name="connsiteX3" fmla="*/ 1487606 w 11073716"/>
              <a:gd name="connsiteY3" fmla="*/ 204717 h 5268036"/>
              <a:gd name="connsiteX4" fmla="*/ 2538484 w 11073716"/>
              <a:gd name="connsiteY4" fmla="*/ 286603 h 5268036"/>
              <a:gd name="connsiteX5" fmla="*/ 2770496 w 11073716"/>
              <a:gd name="connsiteY5" fmla="*/ 436729 h 5268036"/>
              <a:gd name="connsiteX6" fmla="*/ 3630305 w 11073716"/>
              <a:gd name="connsiteY6" fmla="*/ 532263 h 5268036"/>
              <a:gd name="connsiteX7" fmla="*/ 4476466 w 11073716"/>
              <a:gd name="connsiteY7" fmla="*/ 518615 h 5268036"/>
              <a:gd name="connsiteX8" fmla="*/ 4694830 w 11073716"/>
              <a:gd name="connsiteY8" fmla="*/ 586854 h 5268036"/>
              <a:gd name="connsiteX9" fmla="*/ 4872251 w 11073716"/>
              <a:gd name="connsiteY9" fmla="*/ 668740 h 5268036"/>
              <a:gd name="connsiteX10" fmla="*/ 5104263 w 11073716"/>
              <a:gd name="connsiteY10" fmla="*/ 668740 h 5268036"/>
              <a:gd name="connsiteX11" fmla="*/ 5322627 w 11073716"/>
              <a:gd name="connsiteY11" fmla="*/ 545911 h 5268036"/>
              <a:gd name="connsiteX12" fmla="*/ 5732060 w 11073716"/>
              <a:gd name="connsiteY12" fmla="*/ 450376 h 5268036"/>
              <a:gd name="connsiteX13" fmla="*/ 7342496 w 11073716"/>
              <a:gd name="connsiteY13" fmla="*/ 586854 h 5268036"/>
              <a:gd name="connsiteX14" fmla="*/ 8407021 w 11073716"/>
              <a:gd name="connsiteY14" fmla="*/ 627797 h 5268036"/>
              <a:gd name="connsiteX15" fmla="*/ 9062114 w 11073716"/>
              <a:gd name="connsiteY15" fmla="*/ 655093 h 5268036"/>
              <a:gd name="connsiteX16" fmla="*/ 9512490 w 11073716"/>
              <a:gd name="connsiteY16" fmla="*/ 832514 h 5268036"/>
              <a:gd name="connsiteX17" fmla="*/ 9935571 w 11073716"/>
              <a:gd name="connsiteY17" fmla="*/ 996287 h 5268036"/>
              <a:gd name="connsiteX18" fmla="*/ 10003809 w 11073716"/>
              <a:gd name="connsiteY18" fmla="*/ 1269242 h 5268036"/>
              <a:gd name="connsiteX19" fmla="*/ 9799093 w 11073716"/>
              <a:gd name="connsiteY19" fmla="*/ 1719618 h 5268036"/>
              <a:gd name="connsiteX20" fmla="*/ 9608024 w 11073716"/>
              <a:gd name="connsiteY20" fmla="*/ 1965278 h 5268036"/>
              <a:gd name="connsiteX21" fmla="*/ 9594377 w 11073716"/>
              <a:gd name="connsiteY21" fmla="*/ 2074460 h 5268036"/>
              <a:gd name="connsiteX22" fmla="*/ 9771797 w 11073716"/>
              <a:gd name="connsiteY22" fmla="*/ 2333767 h 5268036"/>
              <a:gd name="connsiteX23" fmla="*/ 9921923 w 11073716"/>
              <a:gd name="connsiteY23" fmla="*/ 2770496 h 5268036"/>
              <a:gd name="connsiteX24" fmla="*/ 10222174 w 11073716"/>
              <a:gd name="connsiteY24" fmla="*/ 3098042 h 5268036"/>
              <a:gd name="connsiteX25" fmla="*/ 10385947 w 11073716"/>
              <a:gd name="connsiteY25" fmla="*/ 3357349 h 5268036"/>
              <a:gd name="connsiteX26" fmla="*/ 10822675 w 11073716"/>
              <a:gd name="connsiteY26" fmla="*/ 3957851 h 5268036"/>
              <a:gd name="connsiteX27" fmla="*/ 11068335 w 11073716"/>
              <a:gd name="connsiteY27" fmla="*/ 4367284 h 5268036"/>
              <a:gd name="connsiteX28" fmla="*/ 10986448 w 11073716"/>
              <a:gd name="connsiteY28" fmla="*/ 4640239 h 5268036"/>
              <a:gd name="connsiteX29" fmla="*/ 10918209 w 11073716"/>
              <a:gd name="connsiteY29" fmla="*/ 4872251 h 5268036"/>
              <a:gd name="connsiteX30" fmla="*/ 10836323 w 11073716"/>
              <a:gd name="connsiteY30" fmla="*/ 5268036 h 5268036"/>
              <a:gd name="connsiteX0" fmla="*/ 0 w 11073716"/>
              <a:gd name="connsiteY0" fmla="*/ 54591 h 5268036"/>
              <a:gd name="connsiteX1" fmla="*/ 150126 w 11073716"/>
              <a:gd name="connsiteY1" fmla="*/ 0 h 5268036"/>
              <a:gd name="connsiteX2" fmla="*/ 545911 w 11073716"/>
              <a:gd name="connsiteY2" fmla="*/ 54591 h 5268036"/>
              <a:gd name="connsiteX3" fmla="*/ 1487606 w 11073716"/>
              <a:gd name="connsiteY3" fmla="*/ 204717 h 5268036"/>
              <a:gd name="connsiteX4" fmla="*/ 2538484 w 11073716"/>
              <a:gd name="connsiteY4" fmla="*/ 286603 h 5268036"/>
              <a:gd name="connsiteX5" fmla="*/ 2770496 w 11073716"/>
              <a:gd name="connsiteY5" fmla="*/ 436729 h 5268036"/>
              <a:gd name="connsiteX6" fmla="*/ 3630305 w 11073716"/>
              <a:gd name="connsiteY6" fmla="*/ 532263 h 5268036"/>
              <a:gd name="connsiteX7" fmla="*/ 4476466 w 11073716"/>
              <a:gd name="connsiteY7" fmla="*/ 518615 h 5268036"/>
              <a:gd name="connsiteX8" fmla="*/ 4694830 w 11073716"/>
              <a:gd name="connsiteY8" fmla="*/ 586854 h 5268036"/>
              <a:gd name="connsiteX9" fmla="*/ 4872251 w 11073716"/>
              <a:gd name="connsiteY9" fmla="*/ 668740 h 5268036"/>
              <a:gd name="connsiteX10" fmla="*/ 5104263 w 11073716"/>
              <a:gd name="connsiteY10" fmla="*/ 668740 h 5268036"/>
              <a:gd name="connsiteX11" fmla="*/ 5322627 w 11073716"/>
              <a:gd name="connsiteY11" fmla="*/ 545911 h 5268036"/>
              <a:gd name="connsiteX12" fmla="*/ 5554639 w 11073716"/>
              <a:gd name="connsiteY12" fmla="*/ 559558 h 5268036"/>
              <a:gd name="connsiteX13" fmla="*/ 5732060 w 11073716"/>
              <a:gd name="connsiteY13" fmla="*/ 450376 h 5268036"/>
              <a:gd name="connsiteX14" fmla="*/ 7342496 w 11073716"/>
              <a:gd name="connsiteY14" fmla="*/ 586854 h 5268036"/>
              <a:gd name="connsiteX15" fmla="*/ 8407021 w 11073716"/>
              <a:gd name="connsiteY15" fmla="*/ 627797 h 5268036"/>
              <a:gd name="connsiteX16" fmla="*/ 9062114 w 11073716"/>
              <a:gd name="connsiteY16" fmla="*/ 655093 h 5268036"/>
              <a:gd name="connsiteX17" fmla="*/ 9512490 w 11073716"/>
              <a:gd name="connsiteY17" fmla="*/ 832514 h 5268036"/>
              <a:gd name="connsiteX18" fmla="*/ 9935571 w 11073716"/>
              <a:gd name="connsiteY18" fmla="*/ 996287 h 5268036"/>
              <a:gd name="connsiteX19" fmla="*/ 10003809 w 11073716"/>
              <a:gd name="connsiteY19" fmla="*/ 1269242 h 5268036"/>
              <a:gd name="connsiteX20" fmla="*/ 9799093 w 11073716"/>
              <a:gd name="connsiteY20" fmla="*/ 1719618 h 5268036"/>
              <a:gd name="connsiteX21" fmla="*/ 9608024 w 11073716"/>
              <a:gd name="connsiteY21" fmla="*/ 1965278 h 5268036"/>
              <a:gd name="connsiteX22" fmla="*/ 9594377 w 11073716"/>
              <a:gd name="connsiteY22" fmla="*/ 2074460 h 5268036"/>
              <a:gd name="connsiteX23" fmla="*/ 9771797 w 11073716"/>
              <a:gd name="connsiteY23" fmla="*/ 2333767 h 5268036"/>
              <a:gd name="connsiteX24" fmla="*/ 9921923 w 11073716"/>
              <a:gd name="connsiteY24" fmla="*/ 2770496 h 5268036"/>
              <a:gd name="connsiteX25" fmla="*/ 10222174 w 11073716"/>
              <a:gd name="connsiteY25" fmla="*/ 3098042 h 5268036"/>
              <a:gd name="connsiteX26" fmla="*/ 10385947 w 11073716"/>
              <a:gd name="connsiteY26" fmla="*/ 3357349 h 5268036"/>
              <a:gd name="connsiteX27" fmla="*/ 10822675 w 11073716"/>
              <a:gd name="connsiteY27" fmla="*/ 3957851 h 5268036"/>
              <a:gd name="connsiteX28" fmla="*/ 11068335 w 11073716"/>
              <a:gd name="connsiteY28" fmla="*/ 4367284 h 5268036"/>
              <a:gd name="connsiteX29" fmla="*/ 10986448 w 11073716"/>
              <a:gd name="connsiteY29" fmla="*/ 4640239 h 5268036"/>
              <a:gd name="connsiteX30" fmla="*/ 10918209 w 11073716"/>
              <a:gd name="connsiteY30" fmla="*/ 4872251 h 5268036"/>
              <a:gd name="connsiteX31" fmla="*/ 10836323 w 11073716"/>
              <a:gd name="connsiteY31" fmla="*/ 5268036 h 5268036"/>
              <a:gd name="connsiteX0" fmla="*/ 0 w 11073716"/>
              <a:gd name="connsiteY0" fmla="*/ 54591 h 5268036"/>
              <a:gd name="connsiteX1" fmla="*/ 150126 w 11073716"/>
              <a:gd name="connsiteY1" fmla="*/ 0 h 5268036"/>
              <a:gd name="connsiteX2" fmla="*/ 545911 w 11073716"/>
              <a:gd name="connsiteY2" fmla="*/ 54591 h 5268036"/>
              <a:gd name="connsiteX3" fmla="*/ 1487606 w 11073716"/>
              <a:gd name="connsiteY3" fmla="*/ 204717 h 5268036"/>
              <a:gd name="connsiteX4" fmla="*/ 2538484 w 11073716"/>
              <a:gd name="connsiteY4" fmla="*/ 286603 h 5268036"/>
              <a:gd name="connsiteX5" fmla="*/ 2770496 w 11073716"/>
              <a:gd name="connsiteY5" fmla="*/ 436729 h 5268036"/>
              <a:gd name="connsiteX6" fmla="*/ 3630305 w 11073716"/>
              <a:gd name="connsiteY6" fmla="*/ 532263 h 5268036"/>
              <a:gd name="connsiteX7" fmla="*/ 4476466 w 11073716"/>
              <a:gd name="connsiteY7" fmla="*/ 518615 h 5268036"/>
              <a:gd name="connsiteX8" fmla="*/ 4694830 w 11073716"/>
              <a:gd name="connsiteY8" fmla="*/ 586854 h 5268036"/>
              <a:gd name="connsiteX9" fmla="*/ 4872251 w 11073716"/>
              <a:gd name="connsiteY9" fmla="*/ 668740 h 5268036"/>
              <a:gd name="connsiteX10" fmla="*/ 5104263 w 11073716"/>
              <a:gd name="connsiteY10" fmla="*/ 668740 h 5268036"/>
              <a:gd name="connsiteX11" fmla="*/ 5322627 w 11073716"/>
              <a:gd name="connsiteY11" fmla="*/ 545911 h 5268036"/>
              <a:gd name="connsiteX12" fmla="*/ 5554639 w 11073716"/>
              <a:gd name="connsiteY12" fmla="*/ 559558 h 5268036"/>
              <a:gd name="connsiteX13" fmla="*/ 6127845 w 11073716"/>
              <a:gd name="connsiteY13" fmla="*/ 545910 h 5268036"/>
              <a:gd name="connsiteX14" fmla="*/ 7342496 w 11073716"/>
              <a:gd name="connsiteY14" fmla="*/ 586854 h 5268036"/>
              <a:gd name="connsiteX15" fmla="*/ 8407021 w 11073716"/>
              <a:gd name="connsiteY15" fmla="*/ 627797 h 5268036"/>
              <a:gd name="connsiteX16" fmla="*/ 9062114 w 11073716"/>
              <a:gd name="connsiteY16" fmla="*/ 655093 h 5268036"/>
              <a:gd name="connsiteX17" fmla="*/ 9512490 w 11073716"/>
              <a:gd name="connsiteY17" fmla="*/ 832514 h 5268036"/>
              <a:gd name="connsiteX18" fmla="*/ 9935571 w 11073716"/>
              <a:gd name="connsiteY18" fmla="*/ 996287 h 5268036"/>
              <a:gd name="connsiteX19" fmla="*/ 10003809 w 11073716"/>
              <a:gd name="connsiteY19" fmla="*/ 1269242 h 5268036"/>
              <a:gd name="connsiteX20" fmla="*/ 9799093 w 11073716"/>
              <a:gd name="connsiteY20" fmla="*/ 1719618 h 5268036"/>
              <a:gd name="connsiteX21" fmla="*/ 9608024 w 11073716"/>
              <a:gd name="connsiteY21" fmla="*/ 1965278 h 5268036"/>
              <a:gd name="connsiteX22" fmla="*/ 9594377 w 11073716"/>
              <a:gd name="connsiteY22" fmla="*/ 2074460 h 5268036"/>
              <a:gd name="connsiteX23" fmla="*/ 9771797 w 11073716"/>
              <a:gd name="connsiteY23" fmla="*/ 2333767 h 5268036"/>
              <a:gd name="connsiteX24" fmla="*/ 9921923 w 11073716"/>
              <a:gd name="connsiteY24" fmla="*/ 2770496 h 5268036"/>
              <a:gd name="connsiteX25" fmla="*/ 10222174 w 11073716"/>
              <a:gd name="connsiteY25" fmla="*/ 3098042 h 5268036"/>
              <a:gd name="connsiteX26" fmla="*/ 10385947 w 11073716"/>
              <a:gd name="connsiteY26" fmla="*/ 3357349 h 5268036"/>
              <a:gd name="connsiteX27" fmla="*/ 10822675 w 11073716"/>
              <a:gd name="connsiteY27" fmla="*/ 3957851 h 5268036"/>
              <a:gd name="connsiteX28" fmla="*/ 11068335 w 11073716"/>
              <a:gd name="connsiteY28" fmla="*/ 4367284 h 5268036"/>
              <a:gd name="connsiteX29" fmla="*/ 10986448 w 11073716"/>
              <a:gd name="connsiteY29" fmla="*/ 4640239 h 5268036"/>
              <a:gd name="connsiteX30" fmla="*/ 10918209 w 11073716"/>
              <a:gd name="connsiteY30" fmla="*/ 4872251 h 5268036"/>
              <a:gd name="connsiteX31" fmla="*/ 10836323 w 11073716"/>
              <a:gd name="connsiteY31" fmla="*/ 5268036 h 5268036"/>
              <a:gd name="connsiteX0" fmla="*/ 0 w 11073716"/>
              <a:gd name="connsiteY0" fmla="*/ 54591 h 5268036"/>
              <a:gd name="connsiteX1" fmla="*/ 150126 w 11073716"/>
              <a:gd name="connsiteY1" fmla="*/ 0 h 5268036"/>
              <a:gd name="connsiteX2" fmla="*/ 545911 w 11073716"/>
              <a:gd name="connsiteY2" fmla="*/ 54591 h 5268036"/>
              <a:gd name="connsiteX3" fmla="*/ 1487606 w 11073716"/>
              <a:gd name="connsiteY3" fmla="*/ 204717 h 5268036"/>
              <a:gd name="connsiteX4" fmla="*/ 2538484 w 11073716"/>
              <a:gd name="connsiteY4" fmla="*/ 286603 h 5268036"/>
              <a:gd name="connsiteX5" fmla="*/ 2770496 w 11073716"/>
              <a:gd name="connsiteY5" fmla="*/ 436729 h 5268036"/>
              <a:gd name="connsiteX6" fmla="*/ 3630305 w 11073716"/>
              <a:gd name="connsiteY6" fmla="*/ 532263 h 5268036"/>
              <a:gd name="connsiteX7" fmla="*/ 4476466 w 11073716"/>
              <a:gd name="connsiteY7" fmla="*/ 518615 h 5268036"/>
              <a:gd name="connsiteX8" fmla="*/ 4694830 w 11073716"/>
              <a:gd name="connsiteY8" fmla="*/ 586854 h 5268036"/>
              <a:gd name="connsiteX9" fmla="*/ 4872251 w 11073716"/>
              <a:gd name="connsiteY9" fmla="*/ 668740 h 5268036"/>
              <a:gd name="connsiteX10" fmla="*/ 5104263 w 11073716"/>
              <a:gd name="connsiteY10" fmla="*/ 668740 h 5268036"/>
              <a:gd name="connsiteX11" fmla="*/ 5322627 w 11073716"/>
              <a:gd name="connsiteY11" fmla="*/ 545911 h 5268036"/>
              <a:gd name="connsiteX12" fmla="*/ 5554639 w 11073716"/>
              <a:gd name="connsiteY12" fmla="*/ 559558 h 5268036"/>
              <a:gd name="connsiteX13" fmla="*/ 6045959 w 11073716"/>
              <a:gd name="connsiteY13" fmla="*/ 491319 h 5268036"/>
              <a:gd name="connsiteX14" fmla="*/ 7342496 w 11073716"/>
              <a:gd name="connsiteY14" fmla="*/ 586854 h 5268036"/>
              <a:gd name="connsiteX15" fmla="*/ 8407021 w 11073716"/>
              <a:gd name="connsiteY15" fmla="*/ 627797 h 5268036"/>
              <a:gd name="connsiteX16" fmla="*/ 9062114 w 11073716"/>
              <a:gd name="connsiteY16" fmla="*/ 655093 h 5268036"/>
              <a:gd name="connsiteX17" fmla="*/ 9512490 w 11073716"/>
              <a:gd name="connsiteY17" fmla="*/ 832514 h 5268036"/>
              <a:gd name="connsiteX18" fmla="*/ 9935571 w 11073716"/>
              <a:gd name="connsiteY18" fmla="*/ 996287 h 5268036"/>
              <a:gd name="connsiteX19" fmla="*/ 10003809 w 11073716"/>
              <a:gd name="connsiteY19" fmla="*/ 1269242 h 5268036"/>
              <a:gd name="connsiteX20" fmla="*/ 9799093 w 11073716"/>
              <a:gd name="connsiteY20" fmla="*/ 1719618 h 5268036"/>
              <a:gd name="connsiteX21" fmla="*/ 9608024 w 11073716"/>
              <a:gd name="connsiteY21" fmla="*/ 1965278 h 5268036"/>
              <a:gd name="connsiteX22" fmla="*/ 9594377 w 11073716"/>
              <a:gd name="connsiteY22" fmla="*/ 2074460 h 5268036"/>
              <a:gd name="connsiteX23" fmla="*/ 9771797 w 11073716"/>
              <a:gd name="connsiteY23" fmla="*/ 2333767 h 5268036"/>
              <a:gd name="connsiteX24" fmla="*/ 9921923 w 11073716"/>
              <a:gd name="connsiteY24" fmla="*/ 2770496 h 5268036"/>
              <a:gd name="connsiteX25" fmla="*/ 10222174 w 11073716"/>
              <a:gd name="connsiteY25" fmla="*/ 3098042 h 5268036"/>
              <a:gd name="connsiteX26" fmla="*/ 10385947 w 11073716"/>
              <a:gd name="connsiteY26" fmla="*/ 3357349 h 5268036"/>
              <a:gd name="connsiteX27" fmla="*/ 10822675 w 11073716"/>
              <a:gd name="connsiteY27" fmla="*/ 3957851 h 5268036"/>
              <a:gd name="connsiteX28" fmla="*/ 11068335 w 11073716"/>
              <a:gd name="connsiteY28" fmla="*/ 4367284 h 5268036"/>
              <a:gd name="connsiteX29" fmla="*/ 10986448 w 11073716"/>
              <a:gd name="connsiteY29" fmla="*/ 4640239 h 5268036"/>
              <a:gd name="connsiteX30" fmla="*/ 10918209 w 11073716"/>
              <a:gd name="connsiteY30" fmla="*/ 4872251 h 5268036"/>
              <a:gd name="connsiteX31" fmla="*/ 10836323 w 11073716"/>
              <a:gd name="connsiteY31" fmla="*/ 5268036 h 5268036"/>
              <a:gd name="connsiteX0" fmla="*/ 0 w 11073716"/>
              <a:gd name="connsiteY0" fmla="*/ 54591 h 5177029"/>
              <a:gd name="connsiteX1" fmla="*/ 150126 w 11073716"/>
              <a:gd name="connsiteY1" fmla="*/ 0 h 5177029"/>
              <a:gd name="connsiteX2" fmla="*/ 545911 w 11073716"/>
              <a:gd name="connsiteY2" fmla="*/ 54591 h 5177029"/>
              <a:gd name="connsiteX3" fmla="*/ 1487606 w 11073716"/>
              <a:gd name="connsiteY3" fmla="*/ 204717 h 5177029"/>
              <a:gd name="connsiteX4" fmla="*/ 2538484 w 11073716"/>
              <a:gd name="connsiteY4" fmla="*/ 286603 h 5177029"/>
              <a:gd name="connsiteX5" fmla="*/ 2770496 w 11073716"/>
              <a:gd name="connsiteY5" fmla="*/ 436729 h 5177029"/>
              <a:gd name="connsiteX6" fmla="*/ 3630305 w 11073716"/>
              <a:gd name="connsiteY6" fmla="*/ 532263 h 5177029"/>
              <a:gd name="connsiteX7" fmla="*/ 4476466 w 11073716"/>
              <a:gd name="connsiteY7" fmla="*/ 518615 h 5177029"/>
              <a:gd name="connsiteX8" fmla="*/ 4694830 w 11073716"/>
              <a:gd name="connsiteY8" fmla="*/ 586854 h 5177029"/>
              <a:gd name="connsiteX9" fmla="*/ 4872251 w 11073716"/>
              <a:gd name="connsiteY9" fmla="*/ 668740 h 5177029"/>
              <a:gd name="connsiteX10" fmla="*/ 5104263 w 11073716"/>
              <a:gd name="connsiteY10" fmla="*/ 668740 h 5177029"/>
              <a:gd name="connsiteX11" fmla="*/ 5322627 w 11073716"/>
              <a:gd name="connsiteY11" fmla="*/ 545911 h 5177029"/>
              <a:gd name="connsiteX12" fmla="*/ 5554639 w 11073716"/>
              <a:gd name="connsiteY12" fmla="*/ 559558 h 5177029"/>
              <a:gd name="connsiteX13" fmla="*/ 6045959 w 11073716"/>
              <a:gd name="connsiteY13" fmla="*/ 491319 h 5177029"/>
              <a:gd name="connsiteX14" fmla="*/ 7342496 w 11073716"/>
              <a:gd name="connsiteY14" fmla="*/ 586854 h 5177029"/>
              <a:gd name="connsiteX15" fmla="*/ 8407021 w 11073716"/>
              <a:gd name="connsiteY15" fmla="*/ 627797 h 5177029"/>
              <a:gd name="connsiteX16" fmla="*/ 9062114 w 11073716"/>
              <a:gd name="connsiteY16" fmla="*/ 655093 h 5177029"/>
              <a:gd name="connsiteX17" fmla="*/ 9512490 w 11073716"/>
              <a:gd name="connsiteY17" fmla="*/ 832514 h 5177029"/>
              <a:gd name="connsiteX18" fmla="*/ 9935571 w 11073716"/>
              <a:gd name="connsiteY18" fmla="*/ 996287 h 5177029"/>
              <a:gd name="connsiteX19" fmla="*/ 10003809 w 11073716"/>
              <a:gd name="connsiteY19" fmla="*/ 1269242 h 5177029"/>
              <a:gd name="connsiteX20" fmla="*/ 9799093 w 11073716"/>
              <a:gd name="connsiteY20" fmla="*/ 1719618 h 5177029"/>
              <a:gd name="connsiteX21" fmla="*/ 9608024 w 11073716"/>
              <a:gd name="connsiteY21" fmla="*/ 1965278 h 5177029"/>
              <a:gd name="connsiteX22" fmla="*/ 9594377 w 11073716"/>
              <a:gd name="connsiteY22" fmla="*/ 2074460 h 5177029"/>
              <a:gd name="connsiteX23" fmla="*/ 9771797 w 11073716"/>
              <a:gd name="connsiteY23" fmla="*/ 2333767 h 5177029"/>
              <a:gd name="connsiteX24" fmla="*/ 9921923 w 11073716"/>
              <a:gd name="connsiteY24" fmla="*/ 2770496 h 5177029"/>
              <a:gd name="connsiteX25" fmla="*/ 10222174 w 11073716"/>
              <a:gd name="connsiteY25" fmla="*/ 3098042 h 5177029"/>
              <a:gd name="connsiteX26" fmla="*/ 10385947 w 11073716"/>
              <a:gd name="connsiteY26" fmla="*/ 3357349 h 5177029"/>
              <a:gd name="connsiteX27" fmla="*/ 10822675 w 11073716"/>
              <a:gd name="connsiteY27" fmla="*/ 3957851 h 5177029"/>
              <a:gd name="connsiteX28" fmla="*/ 11068335 w 11073716"/>
              <a:gd name="connsiteY28" fmla="*/ 4367284 h 5177029"/>
              <a:gd name="connsiteX29" fmla="*/ 10986448 w 11073716"/>
              <a:gd name="connsiteY29" fmla="*/ 4640239 h 5177029"/>
              <a:gd name="connsiteX30" fmla="*/ 10918209 w 11073716"/>
              <a:gd name="connsiteY30" fmla="*/ 4872251 h 5177029"/>
              <a:gd name="connsiteX31" fmla="*/ 10840657 w 11073716"/>
              <a:gd name="connsiteY31" fmla="*/ 5177029 h 5177029"/>
              <a:gd name="connsiteX0" fmla="*/ 0 w 11073716"/>
              <a:gd name="connsiteY0" fmla="*/ 54591 h 5177029"/>
              <a:gd name="connsiteX1" fmla="*/ 150126 w 11073716"/>
              <a:gd name="connsiteY1" fmla="*/ 0 h 5177029"/>
              <a:gd name="connsiteX2" fmla="*/ 545911 w 11073716"/>
              <a:gd name="connsiteY2" fmla="*/ 54591 h 5177029"/>
              <a:gd name="connsiteX3" fmla="*/ 1487606 w 11073716"/>
              <a:gd name="connsiteY3" fmla="*/ 204717 h 5177029"/>
              <a:gd name="connsiteX4" fmla="*/ 2538484 w 11073716"/>
              <a:gd name="connsiteY4" fmla="*/ 286603 h 5177029"/>
              <a:gd name="connsiteX5" fmla="*/ 2770496 w 11073716"/>
              <a:gd name="connsiteY5" fmla="*/ 436729 h 5177029"/>
              <a:gd name="connsiteX6" fmla="*/ 3630305 w 11073716"/>
              <a:gd name="connsiteY6" fmla="*/ 532263 h 5177029"/>
              <a:gd name="connsiteX7" fmla="*/ 4476466 w 11073716"/>
              <a:gd name="connsiteY7" fmla="*/ 518615 h 5177029"/>
              <a:gd name="connsiteX8" fmla="*/ 4694830 w 11073716"/>
              <a:gd name="connsiteY8" fmla="*/ 586854 h 5177029"/>
              <a:gd name="connsiteX9" fmla="*/ 4872251 w 11073716"/>
              <a:gd name="connsiteY9" fmla="*/ 668740 h 5177029"/>
              <a:gd name="connsiteX10" fmla="*/ 5104263 w 11073716"/>
              <a:gd name="connsiteY10" fmla="*/ 668740 h 5177029"/>
              <a:gd name="connsiteX11" fmla="*/ 5322627 w 11073716"/>
              <a:gd name="connsiteY11" fmla="*/ 545911 h 5177029"/>
              <a:gd name="connsiteX12" fmla="*/ 5554639 w 11073716"/>
              <a:gd name="connsiteY12" fmla="*/ 559558 h 5177029"/>
              <a:gd name="connsiteX13" fmla="*/ 6045959 w 11073716"/>
              <a:gd name="connsiteY13" fmla="*/ 491319 h 5177029"/>
              <a:gd name="connsiteX14" fmla="*/ 7342496 w 11073716"/>
              <a:gd name="connsiteY14" fmla="*/ 586854 h 5177029"/>
              <a:gd name="connsiteX15" fmla="*/ 8407021 w 11073716"/>
              <a:gd name="connsiteY15" fmla="*/ 627797 h 5177029"/>
              <a:gd name="connsiteX16" fmla="*/ 9062114 w 11073716"/>
              <a:gd name="connsiteY16" fmla="*/ 655093 h 5177029"/>
              <a:gd name="connsiteX17" fmla="*/ 9512490 w 11073716"/>
              <a:gd name="connsiteY17" fmla="*/ 832514 h 5177029"/>
              <a:gd name="connsiteX18" fmla="*/ 9935571 w 11073716"/>
              <a:gd name="connsiteY18" fmla="*/ 996287 h 5177029"/>
              <a:gd name="connsiteX19" fmla="*/ 10003809 w 11073716"/>
              <a:gd name="connsiteY19" fmla="*/ 1269242 h 5177029"/>
              <a:gd name="connsiteX20" fmla="*/ 9799093 w 11073716"/>
              <a:gd name="connsiteY20" fmla="*/ 1719618 h 5177029"/>
              <a:gd name="connsiteX21" fmla="*/ 9608024 w 11073716"/>
              <a:gd name="connsiteY21" fmla="*/ 1965278 h 5177029"/>
              <a:gd name="connsiteX22" fmla="*/ 9594377 w 11073716"/>
              <a:gd name="connsiteY22" fmla="*/ 2074460 h 5177029"/>
              <a:gd name="connsiteX23" fmla="*/ 9771797 w 11073716"/>
              <a:gd name="connsiteY23" fmla="*/ 2333767 h 5177029"/>
              <a:gd name="connsiteX24" fmla="*/ 9921923 w 11073716"/>
              <a:gd name="connsiteY24" fmla="*/ 2770496 h 5177029"/>
              <a:gd name="connsiteX25" fmla="*/ 10222174 w 11073716"/>
              <a:gd name="connsiteY25" fmla="*/ 3098042 h 5177029"/>
              <a:gd name="connsiteX26" fmla="*/ 10385947 w 11073716"/>
              <a:gd name="connsiteY26" fmla="*/ 3357349 h 5177029"/>
              <a:gd name="connsiteX27" fmla="*/ 10822675 w 11073716"/>
              <a:gd name="connsiteY27" fmla="*/ 3957851 h 5177029"/>
              <a:gd name="connsiteX28" fmla="*/ 11068335 w 11073716"/>
              <a:gd name="connsiteY28" fmla="*/ 4367284 h 5177029"/>
              <a:gd name="connsiteX29" fmla="*/ 10986448 w 11073716"/>
              <a:gd name="connsiteY29" fmla="*/ 4640239 h 5177029"/>
              <a:gd name="connsiteX30" fmla="*/ 10918209 w 11073716"/>
              <a:gd name="connsiteY30" fmla="*/ 4872251 h 5177029"/>
              <a:gd name="connsiteX31" fmla="*/ 10838005 w 11073716"/>
              <a:gd name="connsiteY31" fmla="*/ 4985768 h 5177029"/>
              <a:gd name="connsiteX32" fmla="*/ 10840657 w 11073716"/>
              <a:gd name="connsiteY32" fmla="*/ 5177029 h 517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73716" h="5177029">
                <a:moveTo>
                  <a:pt x="0" y="54591"/>
                </a:moveTo>
                <a:cubicBezTo>
                  <a:pt x="29570" y="27295"/>
                  <a:pt x="59141" y="0"/>
                  <a:pt x="150126" y="0"/>
                </a:cubicBezTo>
                <a:cubicBezTo>
                  <a:pt x="241111" y="0"/>
                  <a:pt x="545911" y="54591"/>
                  <a:pt x="545911" y="54591"/>
                </a:cubicBezTo>
                <a:cubicBezTo>
                  <a:pt x="768824" y="88711"/>
                  <a:pt x="1155511" y="166048"/>
                  <a:pt x="1487606" y="204717"/>
                </a:cubicBezTo>
                <a:cubicBezTo>
                  <a:pt x="1819701" y="243386"/>
                  <a:pt x="2324669" y="247934"/>
                  <a:pt x="2538484" y="286603"/>
                </a:cubicBezTo>
                <a:cubicBezTo>
                  <a:pt x="2752299" y="325272"/>
                  <a:pt x="2588526" y="395786"/>
                  <a:pt x="2770496" y="436729"/>
                </a:cubicBezTo>
                <a:cubicBezTo>
                  <a:pt x="2952466" y="477672"/>
                  <a:pt x="3345977" y="518615"/>
                  <a:pt x="3630305" y="532263"/>
                </a:cubicBezTo>
                <a:cubicBezTo>
                  <a:pt x="3914633" y="545911"/>
                  <a:pt x="4299045" y="509516"/>
                  <a:pt x="4476466" y="518615"/>
                </a:cubicBezTo>
                <a:cubicBezTo>
                  <a:pt x="4653887" y="527714"/>
                  <a:pt x="4628866" y="561833"/>
                  <a:pt x="4694830" y="586854"/>
                </a:cubicBezTo>
                <a:cubicBezTo>
                  <a:pt x="4760794" y="611875"/>
                  <a:pt x="4804012" y="655092"/>
                  <a:pt x="4872251" y="668740"/>
                </a:cubicBezTo>
                <a:cubicBezTo>
                  <a:pt x="4940490" y="682388"/>
                  <a:pt x="5029200" y="689211"/>
                  <a:pt x="5104263" y="668740"/>
                </a:cubicBezTo>
                <a:cubicBezTo>
                  <a:pt x="5179326" y="648269"/>
                  <a:pt x="5247564" y="564108"/>
                  <a:pt x="5322627" y="545911"/>
                </a:cubicBezTo>
                <a:cubicBezTo>
                  <a:pt x="5397690" y="527714"/>
                  <a:pt x="5486400" y="575480"/>
                  <a:pt x="5554639" y="559558"/>
                </a:cubicBezTo>
                <a:cubicBezTo>
                  <a:pt x="5622878" y="543636"/>
                  <a:pt x="5747983" y="486770"/>
                  <a:pt x="6045959" y="491319"/>
                </a:cubicBezTo>
                <a:cubicBezTo>
                  <a:pt x="6343935" y="495868"/>
                  <a:pt x="6948986" y="564108"/>
                  <a:pt x="7342496" y="586854"/>
                </a:cubicBezTo>
                <a:cubicBezTo>
                  <a:pt x="7736006" y="609600"/>
                  <a:pt x="8052179" y="614149"/>
                  <a:pt x="8407021" y="627797"/>
                </a:cubicBezTo>
                <a:cubicBezTo>
                  <a:pt x="8693624" y="639170"/>
                  <a:pt x="8877869" y="620974"/>
                  <a:pt x="9062114" y="655093"/>
                </a:cubicBezTo>
                <a:cubicBezTo>
                  <a:pt x="9246359" y="689213"/>
                  <a:pt x="9512490" y="832514"/>
                  <a:pt x="9512490" y="832514"/>
                </a:cubicBezTo>
                <a:cubicBezTo>
                  <a:pt x="9658066" y="889380"/>
                  <a:pt x="9853685" y="923499"/>
                  <a:pt x="9935571" y="996287"/>
                </a:cubicBezTo>
                <a:cubicBezTo>
                  <a:pt x="10017457" y="1069075"/>
                  <a:pt x="10026555" y="1148687"/>
                  <a:pt x="10003809" y="1269242"/>
                </a:cubicBezTo>
                <a:cubicBezTo>
                  <a:pt x="9981063" y="1389797"/>
                  <a:pt x="9865057" y="1603612"/>
                  <a:pt x="9799093" y="1719618"/>
                </a:cubicBezTo>
                <a:cubicBezTo>
                  <a:pt x="9733129" y="1835624"/>
                  <a:pt x="9642143" y="1906138"/>
                  <a:pt x="9608024" y="1965278"/>
                </a:cubicBezTo>
                <a:cubicBezTo>
                  <a:pt x="9573905" y="2024418"/>
                  <a:pt x="9567082" y="2013045"/>
                  <a:pt x="9594377" y="2074460"/>
                </a:cubicBezTo>
                <a:cubicBezTo>
                  <a:pt x="9621672" y="2135875"/>
                  <a:pt x="9717206" y="2217761"/>
                  <a:pt x="9771797" y="2333767"/>
                </a:cubicBezTo>
                <a:cubicBezTo>
                  <a:pt x="9826388" y="2449773"/>
                  <a:pt x="9846860" y="2643117"/>
                  <a:pt x="9921923" y="2770496"/>
                </a:cubicBezTo>
                <a:cubicBezTo>
                  <a:pt x="9996986" y="2897875"/>
                  <a:pt x="10144837" y="3000233"/>
                  <a:pt x="10222174" y="3098042"/>
                </a:cubicBezTo>
                <a:cubicBezTo>
                  <a:pt x="10299511" y="3195851"/>
                  <a:pt x="10285864" y="3214048"/>
                  <a:pt x="10385947" y="3357349"/>
                </a:cubicBezTo>
                <a:cubicBezTo>
                  <a:pt x="10486030" y="3500650"/>
                  <a:pt x="10708944" y="3789529"/>
                  <a:pt x="10822675" y="3957851"/>
                </a:cubicBezTo>
                <a:cubicBezTo>
                  <a:pt x="10936406" y="4126174"/>
                  <a:pt x="11041040" y="4253553"/>
                  <a:pt x="11068335" y="4367284"/>
                </a:cubicBezTo>
                <a:cubicBezTo>
                  <a:pt x="11095631" y="4481015"/>
                  <a:pt x="11011469" y="4556078"/>
                  <a:pt x="10986448" y="4640239"/>
                </a:cubicBezTo>
                <a:cubicBezTo>
                  <a:pt x="10961427" y="4724400"/>
                  <a:pt x="10936449" y="4815385"/>
                  <a:pt x="10918209" y="4872251"/>
                </a:cubicBezTo>
                <a:cubicBezTo>
                  <a:pt x="10899969" y="4929117"/>
                  <a:pt x="10850930" y="4934972"/>
                  <a:pt x="10838005" y="4985768"/>
                </a:cubicBezTo>
                <a:cubicBezTo>
                  <a:pt x="10825080" y="5036564"/>
                  <a:pt x="10846715" y="5144430"/>
                  <a:pt x="10840657" y="5177029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7822093-C565-425D-8506-04FFCF6F70ED}"/>
              </a:ext>
            </a:extLst>
          </p:cNvPr>
          <p:cNvSpPr/>
          <p:nvPr/>
        </p:nvSpPr>
        <p:spPr>
          <a:xfrm>
            <a:off x="20014203" y="6632812"/>
            <a:ext cx="3337116" cy="1364776"/>
          </a:xfrm>
          <a:custGeom>
            <a:avLst/>
            <a:gdLst>
              <a:gd name="connsiteX0" fmla="*/ 0 w 3370997"/>
              <a:gd name="connsiteY0" fmla="*/ 464024 h 1364776"/>
              <a:gd name="connsiteX1" fmla="*/ 122830 w 3370997"/>
              <a:gd name="connsiteY1" fmla="*/ 491319 h 1364776"/>
              <a:gd name="connsiteX2" fmla="*/ 313899 w 3370997"/>
              <a:gd name="connsiteY2" fmla="*/ 313898 h 1364776"/>
              <a:gd name="connsiteX3" fmla="*/ 532263 w 3370997"/>
              <a:gd name="connsiteY3" fmla="*/ 109182 h 1364776"/>
              <a:gd name="connsiteX4" fmla="*/ 859809 w 3370997"/>
              <a:gd name="connsiteY4" fmla="*/ 0 h 1364776"/>
              <a:gd name="connsiteX5" fmla="*/ 1201003 w 3370997"/>
              <a:gd name="connsiteY5" fmla="*/ 109182 h 1364776"/>
              <a:gd name="connsiteX6" fmla="*/ 1446663 w 3370997"/>
              <a:gd name="connsiteY6" fmla="*/ 232012 h 1364776"/>
              <a:gd name="connsiteX7" fmla="*/ 1705971 w 3370997"/>
              <a:gd name="connsiteY7" fmla="*/ 163773 h 1364776"/>
              <a:gd name="connsiteX8" fmla="*/ 1842448 w 3370997"/>
              <a:gd name="connsiteY8" fmla="*/ 122830 h 1364776"/>
              <a:gd name="connsiteX9" fmla="*/ 2074460 w 3370997"/>
              <a:gd name="connsiteY9" fmla="*/ 13648 h 1364776"/>
              <a:gd name="connsiteX10" fmla="*/ 2497541 w 3370997"/>
              <a:gd name="connsiteY10" fmla="*/ 27295 h 1364776"/>
              <a:gd name="connsiteX11" fmla="*/ 2702257 w 3370997"/>
              <a:gd name="connsiteY11" fmla="*/ 150125 h 1364776"/>
              <a:gd name="connsiteX12" fmla="*/ 2825087 w 3370997"/>
              <a:gd name="connsiteY12" fmla="*/ 382137 h 1364776"/>
              <a:gd name="connsiteX13" fmla="*/ 2920621 w 3370997"/>
              <a:gd name="connsiteY13" fmla="*/ 545910 h 1364776"/>
              <a:gd name="connsiteX14" fmla="*/ 3166281 w 3370997"/>
              <a:gd name="connsiteY14" fmla="*/ 1009934 h 1364776"/>
              <a:gd name="connsiteX15" fmla="*/ 3302759 w 3370997"/>
              <a:gd name="connsiteY15" fmla="*/ 1201003 h 1364776"/>
              <a:gd name="connsiteX16" fmla="*/ 3370997 w 3370997"/>
              <a:gd name="connsiteY16" fmla="*/ 1364776 h 1364776"/>
              <a:gd name="connsiteX0" fmla="*/ 0 w 3248167"/>
              <a:gd name="connsiteY0" fmla="*/ 491319 h 1364776"/>
              <a:gd name="connsiteX1" fmla="*/ 191069 w 3248167"/>
              <a:gd name="connsiteY1" fmla="*/ 313898 h 1364776"/>
              <a:gd name="connsiteX2" fmla="*/ 409433 w 3248167"/>
              <a:gd name="connsiteY2" fmla="*/ 109182 h 1364776"/>
              <a:gd name="connsiteX3" fmla="*/ 736979 w 3248167"/>
              <a:gd name="connsiteY3" fmla="*/ 0 h 1364776"/>
              <a:gd name="connsiteX4" fmla="*/ 1078173 w 3248167"/>
              <a:gd name="connsiteY4" fmla="*/ 109182 h 1364776"/>
              <a:gd name="connsiteX5" fmla="*/ 1323833 w 3248167"/>
              <a:gd name="connsiteY5" fmla="*/ 232012 h 1364776"/>
              <a:gd name="connsiteX6" fmla="*/ 1583141 w 3248167"/>
              <a:gd name="connsiteY6" fmla="*/ 163773 h 1364776"/>
              <a:gd name="connsiteX7" fmla="*/ 1719618 w 3248167"/>
              <a:gd name="connsiteY7" fmla="*/ 122830 h 1364776"/>
              <a:gd name="connsiteX8" fmla="*/ 1951630 w 3248167"/>
              <a:gd name="connsiteY8" fmla="*/ 13648 h 1364776"/>
              <a:gd name="connsiteX9" fmla="*/ 2374711 w 3248167"/>
              <a:gd name="connsiteY9" fmla="*/ 27295 h 1364776"/>
              <a:gd name="connsiteX10" fmla="*/ 2579427 w 3248167"/>
              <a:gd name="connsiteY10" fmla="*/ 150125 h 1364776"/>
              <a:gd name="connsiteX11" fmla="*/ 2702257 w 3248167"/>
              <a:gd name="connsiteY11" fmla="*/ 382137 h 1364776"/>
              <a:gd name="connsiteX12" fmla="*/ 2797791 w 3248167"/>
              <a:gd name="connsiteY12" fmla="*/ 545910 h 1364776"/>
              <a:gd name="connsiteX13" fmla="*/ 3043451 w 3248167"/>
              <a:gd name="connsiteY13" fmla="*/ 1009934 h 1364776"/>
              <a:gd name="connsiteX14" fmla="*/ 3179929 w 3248167"/>
              <a:gd name="connsiteY14" fmla="*/ 1201003 h 1364776"/>
              <a:gd name="connsiteX15" fmla="*/ 3248167 w 3248167"/>
              <a:gd name="connsiteY15" fmla="*/ 1364776 h 1364776"/>
              <a:gd name="connsiteX0" fmla="*/ 0 w 3362022"/>
              <a:gd name="connsiteY0" fmla="*/ 473529 h 1364776"/>
              <a:gd name="connsiteX1" fmla="*/ 304924 w 3362022"/>
              <a:gd name="connsiteY1" fmla="*/ 313898 h 1364776"/>
              <a:gd name="connsiteX2" fmla="*/ 523288 w 3362022"/>
              <a:gd name="connsiteY2" fmla="*/ 109182 h 1364776"/>
              <a:gd name="connsiteX3" fmla="*/ 850834 w 3362022"/>
              <a:gd name="connsiteY3" fmla="*/ 0 h 1364776"/>
              <a:gd name="connsiteX4" fmla="*/ 1192028 w 3362022"/>
              <a:gd name="connsiteY4" fmla="*/ 109182 h 1364776"/>
              <a:gd name="connsiteX5" fmla="*/ 1437688 w 3362022"/>
              <a:gd name="connsiteY5" fmla="*/ 232012 h 1364776"/>
              <a:gd name="connsiteX6" fmla="*/ 1696996 w 3362022"/>
              <a:gd name="connsiteY6" fmla="*/ 163773 h 1364776"/>
              <a:gd name="connsiteX7" fmla="*/ 1833473 w 3362022"/>
              <a:gd name="connsiteY7" fmla="*/ 122830 h 1364776"/>
              <a:gd name="connsiteX8" fmla="*/ 2065485 w 3362022"/>
              <a:gd name="connsiteY8" fmla="*/ 13648 h 1364776"/>
              <a:gd name="connsiteX9" fmla="*/ 2488566 w 3362022"/>
              <a:gd name="connsiteY9" fmla="*/ 27295 h 1364776"/>
              <a:gd name="connsiteX10" fmla="*/ 2693282 w 3362022"/>
              <a:gd name="connsiteY10" fmla="*/ 150125 h 1364776"/>
              <a:gd name="connsiteX11" fmla="*/ 2816112 w 3362022"/>
              <a:gd name="connsiteY11" fmla="*/ 382137 h 1364776"/>
              <a:gd name="connsiteX12" fmla="*/ 2911646 w 3362022"/>
              <a:gd name="connsiteY12" fmla="*/ 545910 h 1364776"/>
              <a:gd name="connsiteX13" fmla="*/ 3157306 w 3362022"/>
              <a:gd name="connsiteY13" fmla="*/ 1009934 h 1364776"/>
              <a:gd name="connsiteX14" fmla="*/ 3293784 w 3362022"/>
              <a:gd name="connsiteY14" fmla="*/ 1201003 h 1364776"/>
              <a:gd name="connsiteX15" fmla="*/ 3362022 w 3362022"/>
              <a:gd name="connsiteY15" fmla="*/ 1364776 h 1364776"/>
              <a:gd name="connsiteX0" fmla="*/ 0 w 3337116"/>
              <a:gd name="connsiteY0" fmla="*/ 462855 h 1364776"/>
              <a:gd name="connsiteX1" fmla="*/ 280018 w 3337116"/>
              <a:gd name="connsiteY1" fmla="*/ 313898 h 1364776"/>
              <a:gd name="connsiteX2" fmla="*/ 498382 w 3337116"/>
              <a:gd name="connsiteY2" fmla="*/ 109182 h 1364776"/>
              <a:gd name="connsiteX3" fmla="*/ 825928 w 3337116"/>
              <a:gd name="connsiteY3" fmla="*/ 0 h 1364776"/>
              <a:gd name="connsiteX4" fmla="*/ 1167122 w 3337116"/>
              <a:gd name="connsiteY4" fmla="*/ 109182 h 1364776"/>
              <a:gd name="connsiteX5" fmla="*/ 1412782 w 3337116"/>
              <a:gd name="connsiteY5" fmla="*/ 232012 h 1364776"/>
              <a:gd name="connsiteX6" fmla="*/ 1672090 w 3337116"/>
              <a:gd name="connsiteY6" fmla="*/ 163773 h 1364776"/>
              <a:gd name="connsiteX7" fmla="*/ 1808567 w 3337116"/>
              <a:gd name="connsiteY7" fmla="*/ 122830 h 1364776"/>
              <a:gd name="connsiteX8" fmla="*/ 2040579 w 3337116"/>
              <a:gd name="connsiteY8" fmla="*/ 13648 h 1364776"/>
              <a:gd name="connsiteX9" fmla="*/ 2463660 w 3337116"/>
              <a:gd name="connsiteY9" fmla="*/ 27295 h 1364776"/>
              <a:gd name="connsiteX10" fmla="*/ 2668376 w 3337116"/>
              <a:gd name="connsiteY10" fmla="*/ 150125 h 1364776"/>
              <a:gd name="connsiteX11" fmla="*/ 2791206 w 3337116"/>
              <a:gd name="connsiteY11" fmla="*/ 382137 h 1364776"/>
              <a:gd name="connsiteX12" fmla="*/ 2886740 w 3337116"/>
              <a:gd name="connsiteY12" fmla="*/ 545910 h 1364776"/>
              <a:gd name="connsiteX13" fmla="*/ 3132400 w 3337116"/>
              <a:gd name="connsiteY13" fmla="*/ 1009934 h 1364776"/>
              <a:gd name="connsiteX14" fmla="*/ 3268878 w 3337116"/>
              <a:gd name="connsiteY14" fmla="*/ 1201003 h 1364776"/>
              <a:gd name="connsiteX15" fmla="*/ 3337116 w 3337116"/>
              <a:gd name="connsiteY15" fmla="*/ 1364776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37116" h="1364776">
                <a:moveTo>
                  <a:pt x="0" y="462855"/>
                </a:moveTo>
                <a:cubicBezTo>
                  <a:pt x="52316" y="437834"/>
                  <a:pt x="196954" y="372844"/>
                  <a:pt x="280018" y="313898"/>
                </a:cubicBezTo>
                <a:cubicBezTo>
                  <a:pt x="363082" y="254953"/>
                  <a:pt x="407397" y="161498"/>
                  <a:pt x="498382" y="109182"/>
                </a:cubicBezTo>
                <a:cubicBezTo>
                  <a:pt x="589367" y="56866"/>
                  <a:pt x="714471" y="0"/>
                  <a:pt x="825928" y="0"/>
                </a:cubicBezTo>
                <a:cubicBezTo>
                  <a:pt x="937385" y="0"/>
                  <a:pt x="1069313" y="70513"/>
                  <a:pt x="1167122" y="109182"/>
                </a:cubicBezTo>
                <a:cubicBezTo>
                  <a:pt x="1264931" y="147851"/>
                  <a:pt x="1328621" y="222914"/>
                  <a:pt x="1412782" y="232012"/>
                </a:cubicBezTo>
                <a:cubicBezTo>
                  <a:pt x="1496943" y="241110"/>
                  <a:pt x="1606126" y="181970"/>
                  <a:pt x="1672090" y="163773"/>
                </a:cubicBezTo>
                <a:cubicBezTo>
                  <a:pt x="1738054" y="145576"/>
                  <a:pt x="1747152" y="147851"/>
                  <a:pt x="1808567" y="122830"/>
                </a:cubicBezTo>
                <a:cubicBezTo>
                  <a:pt x="1869982" y="97809"/>
                  <a:pt x="1931397" y="29570"/>
                  <a:pt x="2040579" y="13648"/>
                </a:cubicBezTo>
                <a:cubicBezTo>
                  <a:pt x="2149761" y="-2275"/>
                  <a:pt x="2359027" y="4549"/>
                  <a:pt x="2463660" y="27295"/>
                </a:cubicBezTo>
                <a:cubicBezTo>
                  <a:pt x="2568293" y="50041"/>
                  <a:pt x="2613785" y="90985"/>
                  <a:pt x="2668376" y="150125"/>
                </a:cubicBezTo>
                <a:cubicBezTo>
                  <a:pt x="2722967" y="209265"/>
                  <a:pt x="2754812" y="316173"/>
                  <a:pt x="2791206" y="382137"/>
                </a:cubicBezTo>
                <a:cubicBezTo>
                  <a:pt x="2827600" y="448101"/>
                  <a:pt x="2829874" y="441277"/>
                  <a:pt x="2886740" y="545910"/>
                </a:cubicBezTo>
                <a:cubicBezTo>
                  <a:pt x="2943606" y="650543"/>
                  <a:pt x="3068710" y="900752"/>
                  <a:pt x="3132400" y="1009934"/>
                </a:cubicBezTo>
                <a:cubicBezTo>
                  <a:pt x="3196090" y="1119116"/>
                  <a:pt x="3234759" y="1141863"/>
                  <a:pt x="3268878" y="1201003"/>
                </a:cubicBezTo>
                <a:cubicBezTo>
                  <a:pt x="3302997" y="1260143"/>
                  <a:pt x="3320056" y="1312459"/>
                  <a:pt x="3337116" y="1364776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4389D85-46EA-4927-BA37-5B70226C4937}"/>
              </a:ext>
            </a:extLst>
          </p:cNvPr>
          <p:cNvSpPr/>
          <p:nvPr/>
        </p:nvSpPr>
        <p:spPr>
          <a:xfrm>
            <a:off x="13741078" y="12820622"/>
            <a:ext cx="2119838" cy="212010"/>
          </a:xfrm>
          <a:custGeom>
            <a:avLst/>
            <a:gdLst>
              <a:gd name="connsiteX0" fmla="*/ 0 w 2142698"/>
              <a:gd name="connsiteY0" fmla="*/ 292483 h 292483"/>
              <a:gd name="connsiteX1" fmla="*/ 777922 w 2142698"/>
              <a:gd name="connsiteY1" fmla="*/ 115062 h 292483"/>
              <a:gd name="connsiteX2" fmla="*/ 1501253 w 2142698"/>
              <a:gd name="connsiteY2" fmla="*/ 5880 h 292483"/>
              <a:gd name="connsiteX3" fmla="*/ 1897039 w 2142698"/>
              <a:gd name="connsiteY3" fmla="*/ 19527 h 292483"/>
              <a:gd name="connsiteX4" fmla="*/ 2142698 w 2142698"/>
              <a:gd name="connsiteY4" fmla="*/ 60471 h 292483"/>
              <a:gd name="connsiteX0" fmla="*/ 0 w 2131268"/>
              <a:gd name="connsiteY0" fmla="*/ 294877 h 294877"/>
              <a:gd name="connsiteX1" fmla="*/ 777922 w 2131268"/>
              <a:gd name="connsiteY1" fmla="*/ 117456 h 294877"/>
              <a:gd name="connsiteX2" fmla="*/ 1501253 w 2131268"/>
              <a:gd name="connsiteY2" fmla="*/ 8274 h 294877"/>
              <a:gd name="connsiteX3" fmla="*/ 1897039 w 2131268"/>
              <a:gd name="connsiteY3" fmla="*/ 21921 h 294877"/>
              <a:gd name="connsiteX4" fmla="*/ 2131268 w 2131268"/>
              <a:gd name="connsiteY4" fmla="*/ 0 h 294877"/>
              <a:gd name="connsiteX0" fmla="*/ 0 w 2131268"/>
              <a:gd name="connsiteY0" fmla="*/ 294877 h 294877"/>
              <a:gd name="connsiteX1" fmla="*/ 777922 w 2131268"/>
              <a:gd name="connsiteY1" fmla="*/ 117456 h 294877"/>
              <a:gd name="connsiteX2" fmla="*/ 1501253 w 2131268"/>
              <a:gd name="connsiteY2" fmla="*/ 8274 h 294877"/>
              <a:gd name="connsiteX3" fmla="*/ 1891324 w 2131268"/>
              <a:gd name="connsiteY3" fmla="*/ 19063 h 294877"/>
              <a:gd name="connsiteX4" fmla="*/ 2131268 w 2131268"/>
              <a:gd name="connsiteY4" fmla="*/ 0 h 294877"/>
              <a:gd name="connsiteX0" fmla="*/ 0 w 2119838"/>
              <a:gd name="connsiteY0" fmla="*/ 212010 h 212010"/>
              <a:gd name="connsiteX1" fmla="*/ 766492 w 2119838"/>
              <a:gd name="connsiteY1" fmla="*/ 117456 h 212010"/>
              <a:gd name="connsiteX2" fmla="*/ 1489823 w 2119838"/>
              <a:gd name="connsiteY2" fmla="*/ 8274 h 212010"/>
              <a:gd name="connsiteX3" fmla="*/ 1879894 w 2119838"/>
              <a:gd name="connsiteY3" fmla="*/ 19063 h 212010"/>
              <a:gd name="connsiteX4" fmla="*/ 2119838 w 2119838"/>
              <a:gd name="connsiteY4" fmla="*/ 0 h 212010"/>
              <a:gd name="connsiteX0" fmla="*/ 0 w 2119838"/>
              <a:gd name="connsiteY0" fmla="*/ 212010 h 212010"/>
              <a:gd name="connsiteX1" fmla="*/ 780780 w 2119838"/>
              <a:gd name="connsiteY1" fmla="*/ 77451 h 212010"/>
              <a:gd name="connsiteX2" fmla="*/ 1489823 w 2119838"/>
              <a:gd name="connsiteY2" fmla="*/ 8274 h 212010"/>
              <a:gd name="connsiteX3" fmla="*/ 1879894 w 2119838"/>
              <a:gd name="connsiteY3" fmla="*/ 19063 h 212010"/>
              <a:gd name="connsiteX4" fmla="*/ 2119838 w 2119838"/>
              <a:gd name="connsiteY4" fmla="*/ 0 h 21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838" h="212010">
                <a:moveTo>
                  <a:pt x="0" y="212010"/>
                </a:moveTo>
                <a:cubicBezTo>
                  <a:pt x="263856" y="147183"/>
                  <a:pt x="532476" y="111407"/>
                  <a:pt x="780780" y="77451"/>
                </a:cubicBezTo>
                <a:cubicBezTo>
                  <a:pt x="1029084" y="43495"/>
                  <a:pt x="1306637" y="18005"/>
                  <a:pt x="1489823" y="8274"/>
                </a:cubicBezTo>
                <a:cubicBezTo>
                  <a:pt x="1673009" y="-1457"/>
                  <a:pt x="1772987" y="9965"/>
                  <a:pt x="1879894" y="19063"/>
                </a:cubicBezTo>
                <a:cubicBezTo>
                  <a:pt x="1986801" y="28161"/>
                  <a:pt x="2031128" y="27295"/>
                  <a:pt x="2119838" y="0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462D98E-331C-47BE-AD39-6BAACC44A5F0}"/>
              </a:ext>
            </a:extLst>
          </p:cNvPr>
          <p:cNvSpPr/>
          <p:nvPr/>
        </p:nvSpPr>
        <p:spPr>
          <a:xfrm>
            <a:off x="13593170" y="14848764"/>
            <a:ext cx="1474115" cy="3029803"/>
          </a:xfrm>
          <a:custGeom>
            <a:avLst/>
            <a:gdLst>
              <a:gd name="connsiteX0" fmla="*/ 0 w 1474115"/>
              <a:gd name="connsiteY0" fmla="*/ 0 h 3029803"/>
              <a:gd name="connsiteX1" fmla="*/ 723331 w 1474115"/>
              <a:gd name="connsiteY1" fmla="*/ 122830 h 3029803"/>
              <a:gd name="connsiteX2" fmla="*/ 1351129 w 1474115"/>
              <a:gd name="connsiteY2" fmla="*/ 259308 h 3029803"/>
              <a:gd name="connsiteX3" fmla="*/ 1433015 w 1474115"/>
              <a:gd name="connsiteY3" fmla="*/ 341194 h 3029803"/>
              <a:gd name="connsiteX4" fmla="*/ 1473958 w 1474115"/>
              <a:gd name="connsiteY4" fmla="*/ 941696 h 3029803"/>
              <a:gd name="connsiteX5" fmla="*/ 1419367 w 1474115"/>
              <a:gd name="connsiteY5" fmla="*/ 1583140 h 3029803"/>
              <a:gd name="connsiteX6" fmla="*/ 1446663 w 1474115"/>
              <a:gd name="connsiteY6" fmla="*/ 1910687 h 3029803"/>
              <a:gd name="connsiteX7" fmla="*/ 1160060 w 1474115"/>
              <a:gd name="connsiteY7" fmla="*/ 2333767 h 3029803"/>
              <a:gd name="connsiteX8" fmla="*/ 941696 w 1474115"/>
              <a:gd name="connsiteY8" fmla="*/ 2674961 h 3029803"/>
              <a:gd name="connsiteX9" fmla="*/ 736979 w 1474115"/>
              <a:gd name="connsiteY9" fmla="*/ 3029803 h 302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4115" h="3029803">
                <a:moveTo>
                  <a:pt x="0" y="0"/>
                </a:moveTo>
                <a:lnTo>
                  <a:pt x="723331" y="122830"/>
                </a:lnTo>
                <a:cubicBezTo>
                  <a:pt x="948519" y="166048"/>
                  <a:pt x="1232848" y="222914"/>
                  <a:pt x="1351129" y="259308"/>
                </a:cubicBezTo>
                <a:cubicBezTo>
                  <a:pt x="1469410" y="295702"/>
                  <a:pt x="1412543" y="227463"/>
                  <a:pt x="1433015" y="341194"/>
                </a:cubicBezTo>
                <a:cubicBezTo>
                  <a:pt x="1453487" y="454925"/>
                  <a:pt x="1476233" y="734705"/>
                  <a:pt x="1473958" y="941696"/>
                </a:cubicBezTo>
                <a:cubicBezTo>
                  <a:pt x="1471683" y="1148687"/>
                  <a:pt x="1423916" y="1421642"/>
                  <a:pt x="1419367" y="1583140"/>
                </a:cubicBezTo>
                <a:cubicBezTo>
                  <a:pt x="1414818" y="1744638"/>
                  <a:pt x="1489881" y="1785583"/>
                  <a:pt x="1446663" y="1910687"/>
                </a:cubicBezTo>
                <a:cubicBezTo>
                  <a:pt x="1403445" y="2035791"/>
                  <a:pt x="1244221" y="2206388"/>
                  <a:pt x="1160060" y="2333767"/>
                </a:cubicBezTo>
                <a:cubicBezTo>
                  <a:pt x="1075899" y="2461146"/>
                  <a:pt x="1012209" y="2558955"/>
                  <a:pt x="941696" y="2674961"/>
                </a:cubicBezTo>
                <a:cubicBezTo>
                  <a:pt x="871183" y="2790967"/>
                  <a:pt x="787021" y="3020705"/>
                  <a:pt x="736979" y="3029803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65CD922-A8B3-499C-AC0F-03ECDB954891}"/>
              </a:ext>
            </a:extLst>
          </p:cNvPr>
          <p:cNvSpPr/>
          <p:nvPr/>
        </p:nvSpPr>
        <p:spPr>
          <a:xfrm>
            <a:off x="15026185" y="15635494"/>
            <a:ext cx="6646460" cy="1151252"/>
          </a:xfrm>
          <a:custGeom>
            <a:avLst/>
            <a:gdLst>
              <a:gd name="connsiteX0" fmla="*/ 0 w 6646460"/>
              <a:gd name="connsiteY0" fmla="*/ 1151252 h 1151252"/>
              <a:gd name="connsiteX1" fmla="*/ 641445 w 6646460"/>
              <a:gd name="connsiteY1" fmla="*/ 851002 h 1151252"/>
              <a:gd name="connsiteX2" fmla="*/ 1433015 w 6646460"/>
              <a:gd name="connsiteY2" fmla="*/ 496160 h 1151252"/>
              <a:gd name="connsiteX3" fmla="*/ 1719618 w 6646460"/>
              <a:gd name="connsiteY3" fmla="*/ 400625 h 1151252"/>
              <a:gd name="connsiteX4" fmla="*/ 2415654 w 6646460"/>
              <a:gd name="connsiteY4" fmla="*/ 550751 h 1151252"/>
              <a:gd name="connsiteX5" fmla="*/ 3343702 w 6646460"/>
              <a:gd name="connsiteY5" fmla="*/ 632637 h 1151252"/>
              <a:gd name="connsiteX6" fmla="*/ 3766782 w 6646460"/>
              <a:gd name="connsiteY6" fmla="*/ 646285 h 1151252"/>
              <a:gd name="connsiteX7" fmla="*/ 4776716 w 6646460"/>
              <a:gd name="connsiteY7" fmla="*/ 509807 h 1151252"/>
              <a:gd name="connsiteX8" fmla="*/ 5554639 w 6646460"/>
              <a:gd name="connsiteY8" fmla="*/ 223205 h 1151252"/>
              <a:gd name="connsiteX9" fmla="*/ 6127845 w 6646460"/>
              <a:gd name="connsiteY9" fmla="*/ 59431 h 1151252"/>
              <a:gd name="connsiteX10" fmla="*/ 6441743 w 6646460"/>
              <a:gd name="connsiteY10" fmla="*/ 4840 h 1151252"/>
              <a:gd name="connsiteX11" fmla="*/ 6591869 w 6646460"/>
              <a:gd name="connsiteY11" fmla="*/ 168613 h 1151252"/>
              <a:gd name="connsiteX12" fmla="*/ 6646460 w 6646460"/>
              <a:gd name="connsiteY12" fmla="*/ 318739 h 115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46460" h="1151252">
                <a:moveTo>
                  <a:pt x="0" y="1151252"/>
                </a:moveTo>
                <a:lnTo>
                  <a:pt x="641445" y="851002"/>
                </a:lnTo>
                <a:lnTo>
                  <a:pt x="1433015" y="496160"/>
                </a:lnTo>
                <a:cubicBezTo>
                  <a:pt x="1612711" y="421097"/>
                  <a:pt x="1555845" y="391526"/>
                  <a:pt x="1719618" y="400625"/>
                </a:cubicBezTo>
                <a:cubicBezTo>
                  <a:pt x="1883391" y="409723"/>
                  <a:pt x="2144973" y="512082"/>
                  <a:pt x="2415654" y="550751"/>
                </a:cubicBezTo>
                <a:cubicBezTo>
                  <a:pt x="2686335" y="589420"/>
                  <a:pt x="3118514" y="616715"/>
                  <a:pt x="3343702" y="632637"/>
                </a:cubicBezTo>
                <a:cubicBezTo>
                  <a:pt x="3568890" y="648559"/>
                  <a:pt x="3527946" y="666757"/>
                  <a:pt x="3766782" y="646285"/>
                </a:cubicBezTo>
                <a:cubicBezTo>
                  <a:pt x="4005618" y="625813"/>
                  <a:pt x="4478740" y="580320"/>
                  <a:pt x="4776716" y="509807"/>
                </a:cubicBezTo>
                <a:cubicBezTo>
                  <a:pt x="5074692" y="439294"/>
                  <a:pt x="5329451" y="298268"/>
                  <a:pt x="5554639" y="223205"/>
                </a:cubicBezTo>
                <a:cubicBezTo>
                  <a:pt x="5779827" y="148142"/>
                  <a:pt x="5979994" y="95825"/>
                  <a:pt x="6127845" y="59431"/>
                </a:cubicBezTo>
                <a:cubicBezTo>
                  <a:pt x="6275696" y="23037"/>
                  <a:pt x="6364406" y="-13357"/>
                  <a:pt x="6441743" y="4840"/>
                </a:cubicBezTo>
                <a:cubicBezTo>
                  <a:pt x="6519080" y="23037"/>
                  <a:pt x="6557750" y="116297"/>
                  <a:pt x="6591869" y="168613"/>
                </a:cubicBezTo>
                <a:cubicBezTo>
                  <a:pt x="6625988" y="220929"/>
                  <a:pt x="6632812" y="355133"/>
                  <a:pt x="6646460" y="318739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43AB33-7305-4679-8563-C9DB62B8E38A}"/>
              </a:ext>
            </a:extLst>
          </p:cNvPr>
          <p:cNvSpPr/>
          <p:nvPr/>
        </p:nvSpPr>
        <p:spPr>
          <a:xfrm>
            <a:off x="20056744" y="13797887"/>
            <a:ext cx="6938527" cy="4094328"/>
          </a:xfrm>
          <a:custGeom>
            <a:avLst/>
            <a:gdLst>
              <a:gd name="connsiteX0" fmla="*/ 87352 w 5641990"/>
              <a:gd name="connsiteY0" fmla="*/ 3138985 h 3138985"/>
              <a:gd name="connsiteX1" fmla="*/ 5465 w 5641990"/>
              <a:gd name="connsiteY1" fmla="*/ 2920621 h 3138985"/>
              <a:gd name="connsiteX2" fmla="*/ 223829 w 5641990"/>
              <a:gd name="connsiteY2" fmla="*/ 2333767 h 3138985"/>
              <a:gd name="connsiteX3" fmla="*/ 428546 w 5641990"/>
              <a:gd name="connsiteY3" fmla="*/ 1978925 h 3138985"/>
              <a:gd name="connsiteX4" fmla="*/ 1001752 w 5641990"/>
              <a:gd name="connsiteY4" fmla="*/ 1528549 h 3138985"/>
              <a:gd name="connsiteX5" fmla="*/ 1602253 w 5641990"/>
              <a:gd name="connsiteY5" fmla="*/ 1187355 h 3138985"/>
              <a:gd name="connsiteX6" fmla="*/ 2366528 w 5641990"/>
              <a:gd name="connsiteY6" fmla="*/ 928048 h 3138985"/>
              <a:gd name="connsiteX7" fmla="*/ 3076211 w 5641990"/>
              <a:gd name="connsiteY7" fmla="*/ 914400 h 3138985"/>
              <a:gd name="connsiteX8" fmla="*/ 3717656 w 5641990"/>
              <a:gd name="connsiteY8" fmla="*/ 750627 h 3138985"/>
              <a:gd name="connsiteX9" fmla="*/ 4400044 w 5641990"/>
              <a:gd name="connsiteY9" fmla="*/ 423080 h 3138985"/>
              <a:gd name="connsiteX10" fmla="*/ 5287149 w 5641990"/>
              <a:gd name="connsiteY10" fmla="*/ 122830 h 3138985"/>
              <a:gd name="connsiteX11" fmla="*/ 5641990 w 5641990"/>
              <a:gd name="connsiteY11" fmla="*/ 0 h 3138985"/>
              <a:gd name="connsiteX0" fmla="*/ 87352 w 6938527"/>
              <a:gd name="connsiteY0" fmla="*/ 4094328 h 4094328"/>
              <a:gd name="connsiteX1" fmla="*/ 5465 w 6938527"/>
              <a:gd name="connsiteY1" fmla="*/ 3875964 h 4094328"/>
              <a:gd name="connsiteX2" fmla="*/ 223829 w 6938527"/>
              <a:gd name="connsiteY2" fmla="*/ 3289110 h 4094328"/>
              <a:gd name="connsiteX3" fmla="*/ 428546 w 6938527"/>
              <a:gd name="connsiteY3" fmla="*/ 2934268 h 4094328"/>
              <a:gd name="connsiteX4" fmla="*/ 1001752 w 6938527"/>
              <a:gd name="connsiteY4" fmla="*/ 2483892 h 4094328"/>
              <a:gd name="connsiteX5" fmla="*/ 1602253 w 6938527"/>
              <a:gd name="connsiteY5" fmla="*/ 2142698 h 4094328"/>
              <a:gd name="connsiteX6" fmla="*/ 2366528 w 6938527"/>
              <a:gd name="connsiteY6" fmla="*/ 1883391 h 4094328"/>
              <a:gd name="connsiteX7" fmla="*/ 3076211 w 6938527"/>
              <a:gd name="connsiteY7" fmla="*/ 1869743 h 4094328"/>
              <a:gd name="connsiteX8" fmla="*/ 3717656 w 6938527"/>
              <a:gd name="connsiteY8" fmla="*/ 1705970 h 4094328"/>
              <a:gd name="connsiteX9" fmla="*/ 4400044 w 6938527"/>
              <a:gd name="connsiteY9" fmla="*/ 1378423 h 4094328"/>
              <a:gd name="connsiteX10" fmla="*/ 5287149 w 6938527"/>
              <a:gd name="connsiteY10" fmla="*/ 1078173 h 4094328"/>
              <a:gd name="connsiteX11" fmla="*/ 6938527 w 6938527"/>
              <a:gd name="connsiteY11" fmla="*/ 0 h 4094328"/>
              <a:gd name="connsiteX0" fmla="*/ 87352 w 6938527"/>
              <a:gd name="connsiteY0" fmla="*/ 4094328 h 4094328"/>
              <a:gd name="connsiteX1" fmla="*/ 5465 w 6938527"/>
              <a:gd name="connsiteY1" fmla="*/ 3875964 h 4094328"/>
              <a:gd name="connsiteX2" fmla="*/ 223829 w 6938527"/>
              <a:gd name="connsiteY2" fmla="*/ 3289110 h 4094328"/>
              <a:gd name="connsiteX3" fmla="*/ 428546 w 6938527"/>
              <a:gd name="connsiteY3" fmla="*/ 2934268 h 4094328"/>
              <a:gd name="connsiteX4" fmla="*/ 1001752 w 6938527"/>
              <a:gd name="connsiteY4" fmla="*/ 2483892 h 4094328"/>
              <a:gd name="connsiteX5" fmla="*/ 1602253 w 6938527"/>
              <a:gd name="connsiteY5" fmla="*/ 2142698 h 4094328"/>
              <a:gd name="connsiteX6" fmla="*/ 2366528 w 6938527"/>
              <a:gd name="connsiteY6" fmla="*/ 1883391 h 4094328"/>
              <a:gd name="connsiteX7" fmla="*/ 3076211 w 6938527"/>
              <a:gd name="connsiteY7" fmla="*/ 1869743 h 4094328"/>
              <a:gd name="connsiteX8" fmla="*/ 3717656 w 6938527"/>
              <a:gd name="connsiteY8" fmla="*/ 1705970 h 4094328"/>
              <a:gd name="connsiteX9" fmla="*/ 4400044 w 6938527"/>
              <a:gd name="connsiteY9" fmla="*/ 1378423 h 4094328"/>
              <a:gd name="connsiteX10" fmla="*/ 5287149 w 6938527"/>
              <a:gd name="connsiteY10" fmla="*/ 1078173 h 4094328"/>
              <a:gd name="connsiteX11" fmla="*/ 6065071 w 6938527"/>
              <a:gd name="connsiteY11" fmla="*/ 818865 h 4094328"/>
              <a:gd name="connsiteX12" fmla="*/ 6938527 w 6938527"/>
              <a:gd name="connsiteY12" fmla="*/ 0 h 40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8527" h="4094328">
                <a:moveTo>
                  <a:pt x="87352" y="4094328"/>
                </a:moveTo>
                <a:cubicBezTo>
                  <a:pt x="35035" y="4052247"/>
                  <a:pt x="-17281" y="4010167"/>
                  <a:pt x="5465" y="3875964"/>
                </a:cubicBezTo>
                <a:cubicBezTo>
                  <a:pt x="28211" y="3741761"/>
                  <a:pt x="153316" y="3446059"/>
                  <a:pt x="223829" y="3289110"/>
                </a:cubicBezTo>
                <a:cubicBezTo>
                  <a:pt x="294342" y="3132161"/>
                  <a:pt x="298892" y="3068471"/>
                  <a:pt x="428546" y="2934268"/>
                </a:cubicBezTo>
                <a:cubicBezTo>
                  <a:pt x="558200" y="2800065"/>
                  <a:pt x="806134" y="2615820"/>
                  <a:pt x="1001752" y="2483892"/>
                </a:cubicBezTo>
                <a:cubicBezTo>
                  <a:pt x="1197370" y="2351964"/>
                  <a:pt x="1374790" y="2242781"/>
                  <a:pt x="1602253" y="2142698"/>
                </a:cubicBezTo>
                <a:cubicBezTo>
                  <a:pt x="1829716" y="2042614"/>
                  <a:pt x="2120868" y="1928883"/>
                  <a:pt x="2366528" y="1883391"/>
                </a:cubicBezTo>
                <a:cubicBezTo>
                  <a:pt x="2612188" y="1837899"/>
                  <a:pt x="2851023" y="1899313"/>
                  <a:pt x="3076211" y="1869743"/>
                </a:cubicBezTo>
                <a:cubicBezTo>
                  <a:pt x="3301399" y="1840173"/>
                  <a:pt x="3497017" y="1787857"/>
                  <a:pt x="3717656" y="1705970"/>
                </a:cubicBezTo>
                <a:cubicBezTo>
                  <a:pt x="3938295" y="1624083"/>
                  <a:pt x="4138462" y="1483056"/>
                  <a:pt x="4400044" y="1378423"/>
                </a:cubicBezTo>
                <a:cubicBezTo>
                  <a:pt x="4661626" y="1273790"/>
                  <a:pt x="5016468" y="1207827"/>
                  <a:pt x="5287149" y="1078173"/>
                </a:cubicBezTo>
                <a:cubicBezTo>
                  <a:pt x="5557830" y="948519"/>
                  <a:pt x="5789841" y="998561"/>
                  <a:pt x="6065071" y="818865"/>
                </a:cubicBezTo>
                <a:cubicBezTo>
                  <a:pt x="6340301" y="639170"/>
                  <a:pt x="6786127" y="100083"/>
                  <a:pt x="6938527" y="0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FF39BD9-91C6-43CA-BF08-9C4E90313F2B}"/>
              </a:ext>
            </a:extLst>
          </p:cNvPr>
          <p:cNvSpPr/>
          <p:nvPr/>
        </p:nvSpPr>
        <p:spPr>
          <a:xfrm>
            <a:off x="3031364" y="4843360"/>
            <a:ext cx="6914741" cy="13075827"/>
          </a:xfrm>
          <a:custGeom>
            <a:avLst/>
            <a:gdLst>
              <a:gd name="connsiteX0" fmla="*/ 6914741 w 6914741"/>
              <a:gd name="connsiteY0" fmla="*/ 1188472 h 12691177"/>
              <a:gd name="connsiteX1" fmla="*/ 6658068 w 6914741"/>
              <a:gd name="connsiteY1" fmla="*/ 1028051 h 12691177"/>
              <a:gd name="connsiteX2" fmla="*/ 6353268 w 6914741"/>
              <a:gd name="connsiteY2" fmla="*/ 1028051 h 12691177"/>
              <a:gd name="connsiteX3" fmla="*/ 4909478 w 6914741"/>
              <a:gd name="connsiteY3" fmla="*/ 883672 h 12691177"/>
              <a:gd name="connsiteX4" fmla="*/ 3241099 w 6914741"/>
              <a:gd name="connsiteY4" fmla="*/ 659082 h 12691177"/>
              <a:gd name="connsiteX5" fmla="*/ 1749183 w 6914741"/>
              <a:gd name="connsiteY5" fmla="*/ 370324 h 12691177"/>
              <a:gd name="connsiteX6" fmla="*/ 979162 w 6914741"/>
              <a:gd name="connsiteY6" fmla="*/ 193861 h 12691177"/>
              <a:gd name="connsiteX7" fmla="*/ 128931 w 6914741"/>
              <a:gd name="connsiteY7" fmla="*/ 17398 h 12691177"/>
              <a:gd name="connsiteX8" fmla="*/ 16636 w 6914741"/>
              <a:gd name="connsiteY8" fmla="*/ 17398 h 12691177"/>
              <a:gd name="connsiteX9" fmla="*/ 594 w 6914741"/>
              <a:gd name="connsiteY9" fmla="*/ 113651 h 12691177"/>
              <a:gd name="connsiteX10" fmla="*/ 16636 w 6914741"/>
              <a:gd name="connsiteY10" fmla="*/ 434493 h 12691177"/>
              <a:gd name="connsiteX11" fmla="*/ 48720 w 6914741"/>
              <a:gd name="connsiteY11" fmla="*/ 899714 h 12691177"/>
              <a:gd name="connsiteX12" fmla="*/ 144973 w 6914741"/>
              <a:gd name="connsiteY12" fmla="*/ 1429103 h 12691177"/>
              <a:gd name="connsiteX13" fmla="*/ 337478 w 6914741"/>
              <a:gd name="connsiteY13" fmla="*/ 1573482 h 12691177"/>
              <a:gd name="connsiteX14" fmla="*/ 433731 w 6914741"/>
              <a:gd name="connsiteY14" fmla="*/ 1846198 h 12691177"/>
              <a:gd name="connsiteX15" fmla="*/ 369562 w 6914741"/>
              <a:gd name="connsiteY15" fmla="*/ 2102872 h 12691177"/>
              <a:gd name="connsiteX16" fmla="*/ 449773 w 6914741"/>
              <a:gd name="connsiteY16" fmla="*/ 2552051 h 12691177"/>
              <a:gd name="connsiteX17" fmla="*/ 626236 w 6914741"/>
              <a:gd name="connsiteY17" fmla="*/ 2536008 h 12691177"/>
              <a:gd name="connsiteX18" fmla="*/ 658320 w 6914741"/>
              <a:gd name="connsiteY18" fmla="*/ 2648303 h 12691177"/>
              <a:gd name="connsiteX19" fmla="*/ 818741 w 6914741"/>
              <a:gd name="connsiteY19" fmla="*/ 4156261 h 12691177"/>
              <a:gd name="connsiteX20" fmla="*/ 931036 w 6914741"/>
              <a:gd name="connsiteY20" fmla="*/ 4477103 h 12691177"/>
              <a:gd name="connsiteX21" fmla="*/ 1219794 w 6914741"/>
              <a:gd name="connsiteY21" fmla="*/ 4894198 h 12691177"/>
              <a:gd name="connsiteX22" fmla="*/ 1636889 w 6914741"/>
              <a:gd name="connsiteY22" fmla="*/ 5648177 h 12691177"/>
              <a:gd name="connsiteX23" fmla="*/ 1957731 w 6914741"/>
              <a:gd name="connsiteY23" fmla="*/ 5776514 h 12691177"/>
              <a:gd name="connsiteX24" fmla="*/ 2422952 w 6914741"/>
              <a:gd name="connsiteY24" fmla="*/ 5632135 h 12691177"/>
              <a:gd name="connsiteX25" fmla="*/ 2856089 w 6914741"/>
              <a:gd name="connsiteY25" fmla="*/ 5519840 h 12691177"/>
              <a:gd name="connsiteX26" fmla="*/ 3128804 w 6914741"/>
              <a:gd name="connsiteY26" fmla="*/ 5792556 h 12691177"/>
              <a:gd name="connsiteX27" fmla="*/ 4091331 w 6914741"/>
              <a:gd name="connsiteY27" fmla="*/ 7476977 h 12691177"/>
              <a:gd name="connsiteX28" fmla="*/ 4508425 w 6914741"/>
              <a:gd name="connsiteY28" fmla="*/ 8760345 h 12691177"/>
              <a:gd name="connsiteX29" fmla="*/ 4460299 w 6914741"/>
              <a:gd name="connsiteY29" fmla="*/ 9257651 h 12691177"/>
              <a:gd name="connsiteX30" fmla="*/ 4765099 w 6914741"/>
              <a:gd name="connsiteY30" fmla="*/ 10653314 h 12691177"/>
              <a:gd name="connsiteX31" fmla="*/ 4957604 w 6914741"/>
              <a:gd name="connsiteY31" fmla="*/ 11166661 h 12691177"/>
              <a:gd name="connsiteX32" fmla="*/ 5262404 w 6914741"/>
              <a:gd name="connsiteY32" fmla="*/ 11439377 h 12691177"/>
              <a:gd name="connsiteX33" fmla="*/ 5358657 w 6914741"/>
              <a:gd name="connsiteY33" fmla="*/ 12129187 h 12691177"/>
              <a:gd name="connsiteX34" fmla="*/ 5599289 w 6914741"/>
              <a:gd name="connsiteY34" fmla="*/ 12450029 h 12691177"/>
              <a:gd name="connsiteX35" fmla="*/ 5519078 w 6914741"/>
              <a:gd name="connsiteY35" fmla="*/ 12690661 h 12691177"/>
              <a:gd name="connsiteX0" fmla="*/ 6914741 w 6914741"/>
              <a:gd name="connsiteY0" fmla="*/ 1188472 h 13075827"/>
              <a:gd name="connsiteX1" fmla="*/ 6658068 w 6914741"/>
              <a:gd name="connsiteY1" fmla="*/ 1028051 h 13075827"/>
              <a:gd name="connsiteX2" fmla="*/ 6353268 w 6914741"/>
              <a:gd name="connsiteY2" fmla="*/ 1028051 h 13075827"/>
              <a:gd name="connsiteX3" fmla="*/ 4909478 w 6914741"/>
              <a:gd name="connsiteY3" fmla="*/ 883672 h 13075827"/>
              <a:gd name="connsiteX4" fmla="*/ 3241099 w 6914741"/>
              <a:gd name="connsiteY4" fmla="*/ 659082 h 13075827"/>
              <a:gd name="connsiteX5" fmla="*/ 1749183 w 6914741"/>
              <a:gd name="connsiteY5" fmla="*/ 370324 h 13075827"/>
              <a:gd name="connsiteX6" fmla="*/ 979162 w 6914741"/>
              <a:gd name="connsiteY6" fmla="*/ 193861 h 13075827"/>
              <a:gd name="connsiteX7" fmla="*/ 128931 w 6914741"/>
              <a:gd name="connsiteY7" fmla="*/ 17398 h 13075827"/>
              <a:gd name="connsiteX8" fmla="*/ 16636 w 6914741"/>
              <a:gd name="connsiteY8" fmla="*/ 17398 h 13075827"/>
              <a:gd name="connsiteX9" fmla="*/ 594 w 6914741"/>
              <a:gd name="connsiteY9" fmla="*/ 113651 h 13075827"/>
              <a:gd name="connsiteX10" fmla="*/ 16636 w 6914741"/>
              <a:gd name="connsiteY10" fmla="*/ 434493 h 13075827"/>
              <a:gd name="connsiteX11" fmla="*/ 48720 w 6914741"/>
              <a:gd name="connsiteY11" fmla="*/ 899714 h 13075827"/>
              <a:gd name="connsiteX12" fmla="*/ 144973 w 6914741"/>
              <a:gd name="connsiteY12" fmla="*/ 1429103 h 13075827"/>
              <a:gd name="connsiteX13" fmla="*/ 337478 w 6914741"/>
              <a:gd name="connsiteY13" fmla="*/ 1573482 h 13075827"/>
              <a:gd name="connsiteX14" fmla="*/ 433731 w 6914741"/>
              <a:gd name="connsiteY14" fmla="*/ 1846198 h 13075827"/>
              <a:gd name="connsiteX15" fmla="*/ 369562 w 6914741"/>
              <a:gd name="connsiteY15" fmla="*/ 2102872 h 13075827"/>
              <a:gd name="connsiteX16" fmla="*/ 449773 w 6914741"/>
              <a:gd name="connsiteY16" fmla="*/ 2552051 h 13075827"/>
              <a:gd name="connsiteX17" fmla="*/ 626236 w 6914741"/>
              <a:gd name="connsiteY17" fmla="*/ 2536008 h 13075827"/>
              <a:gd name="connsiteX18" fmla="*/ 658320 w 6914741"/>
              <a:gd name="connsiteY18" fmla="*/ 2648303 h 13075827"/>
              <a:gd name="connsiteX19" fmla="*/ 818741 w 6914741"/>
              <a:gd name="connsiteY19" fmla="*/ 4156261 h 13075827"/>
              <a:gd name="connsiteX20" fmla="*/ 931036 w 6914741"/>
              <a:gd name="connsiteY20" fmla="*/ 4477103 h 13075827"/>
              <a:gd name="connsiteX21" fmla="*/ 1219794 w 6914741"/>
              <a:gd name="connsiteY21" fmla="*/ 4894198 h 13075827"/>
              <a:gd name="connsiteX22" fmla="*/ 1636889 w 6914741"/>
              <a:gd name="connsiteY22" fmla="*/ 5648177 h 13075827"/>
              <a:gd name="connsiteX23" fmla="*/ 1957731 w 6914741"/>
              <a:gd name="connsiteY23" fmla="*/ 5776514 h 13075827"/>
              <a:gd name="connsiteX24" fmla="*/ 2422952 w 6914741"/>
              <a:gd name="connsiteY24" fmla="*/ 5632135 h 13075827"/>
              <a:gd name="connsiteX25" fmla="*/ 2856089 w 6914741"/>
              <a:gd name="connsiteY25" fmla="*/ 5519840 h 13075827"/>
              <a:gd name="connsiteX26" fmla="*/ 3128804 w 6914741"/>
              <a:gd name="connsiteY26" fmla="*/ 5792556 h 13075827"/>
              <a:gd name="connsiteX27" fmla="*/ 4091331 w 6914741"/>
              <a:gd name="connsiteY27" fmla="*/ 7476977 h 13075827"/>
              <a:gd name="connsiteX28" fmla="*/ 4508425 w 6914741"/>
              <a:gd name="connsiteY28" fmla="*/ 8760345 h 13075827"/>
              <a:gd name="connsiteX29" fmla="*/ 4460299 w 6914741"/>
              <a:gd name="connsiteY29" fmla="*/ 9257651 h 13075827"/>
              <a:gd name="connsiteX30" fmla="*/ 4765099 w 6914741"/>
              <a:gd name="connsiteY30" fmla="*/ 10653314 h 13075827"/>
              <a:gd name="connsiteX31" fmla="*/ 4957604 w 6914741"/>
              <a:gd name="connsiteY31" fmla="*/ 11166661 h 13075827"/>
              <a:gd name="connsiteX32" fmla="*/ 5262404 w 6914741"/>
              <a:gd name="connsiteY32" fmla="*/ 11439377 h 13075827"/>
              <a:gd name="connsiteX33" fmla="*/ 5358657 w 6914741"/>
              <a:gd name="connsiteY33" fmla="*/ 12129187 h 13075827"/>
              <a:gd name="connsiteX34" fmla="*/ 5599289 w 6914741"/>
              <a:gd name="connsiteY34" fmla="*/ 12450029 h 13075827"/>
              <a:gd name="connsiteX35" fmla="*/ 5470952 w 6914741"/>
              <a:gd name="connsiteY35" fmla="*/ 13075672 h 13075827"/>
              <a:gd name="connsiteX0" fmla="*/ 6914741 w 6914741"/>
              <a:gd name="connsiteY0" fmla="*/ 1188472 h 13075827"/>
              <a:gd name="connsiteX1" fmla="*/ 6658068 w 6914741"/>
              <a:gd name="connsiteY1" fmla="*/ 1028051 h 13075827"/>
              <a:gd name="connsiteX2" fmla="*/ 6353268 w 6914741"/>
              <a:gd name="connsiteY2" fmla="*/ 1028051 h 13075827"/>
              <a:gd name="connsiteX3" fmla="*/ 4909478 w 6914741"/>
              <a:gd name="connsiteY3" fmla="*/ 883672 h 13075827"/>
              <a:gd name="connsiteX4" fmla="*/ 3241099 w 6914741"/>
              <a:gd name="connsiteY4" fmla="*/ 659082 h 13075827"/>
              <a:gd name="connsiteX5" fmla="*/ 1749183 w 6914741"/>
              <a:gd name="connsiteY5" fmla="*/ 370324 h 13075827"/>
              <a:gd name="connsiteX6" fmla="*/ 979162 w 6914741"/>
              <a:gd name="connsiteY6" fmla="*/ 193861 h 13075827"/>
              <a:gd name="connsiteX7" fmla="*/ 128931 w 6914741"/>
              <a:gd name="connsiteY7" fmla="*/ 17398 h 13075827"/>
              <a:gd name="connsiteX8" fmla="*/ 16636 w 6914741"/>
              <a:gd name="connsiteY8" fmla="*/ 17398 h 13075827"/>
              <a:gd name="connsiteX9" fmla="*/ 594 w 6914741"/>
              <a:gd name="connsiteY9" fmla="*/ 113651 h 13075827"/>
              <a:gd name="connsiteX10" fmla="*/ 16636 w 6914741"/>
              <a:gd name="connsiteY10" fmla="*/ 434493 h 13075827"/>
              <a:gd name="connsiteX11" fmla="*/ 48720 w 6914741"/>
              <a:gd name="connsiteY11" fmla="*/ 899714 h 13075827"/>
              <a:gd name="connsiteX12" fmla="*/ 144973 w 6914741"/>
              <a:gd name="connsiteY12" fmla="*/ 1429103 h 13075827"/>
              <a:gd name="connsiteX13" fmla="*/ 337478 w 6914741"/>
              <a:gd name="connsiteY13" fmla="*/ 1573482 h 13075827"/>
              <a:gd name="connsiteX14" fmla="*/ 433731 w 6914741"/>
              <a:gd name="connsiteY14" fmla="*/ 1846198 h 13075827"/>
              <a:gd name="connsiteX15" fmla="*/ 369562 w 6914741"/>
              <a:gd name="connsiteY15" fmla="*/ 2102872 h 13075827"/>
              <a:gd name="connsiteX16" fmla="*/ 449773 w 6914741"/>
              <a:gd name="connsiteY16" fmla="*/ 2552051 h 13075827"/>
              <a:gd name="connsiteX17" fmla="*/ 626236 w 6914741"/>
              <a:gd name="connsiteY17" fmla="*/ 2536008 h 13075827"/>
              <a:gd name="connsiteX18" fmla="*/ 658320 w 6914741"/>
              <a:gd name="connsiteY18" fmla="*/ 2648303 h 13075827"/>
              <a:gd name="connsiteX19" fmla="*/ 818741 w 6914741"/>
              <a:gd name="connsiteY19" fmla="*/ 4156261 h 13075827"/>
              <a:gd name="connsiteX20" fmla="*/ 931036 w 6914741"/>
              <a:gd name="connsiteY20" fmla="*/ 4477103 h 13075827"/>
              <a:gd name="connsiteX21" fmla="*/ 1219794 w 6914741"/>
              <a:gd name="connsiteY21" fmla="*/ 4894198 h 13075827"/>
              <a:gd name="connsiteX22" fmla="*/ 1636889 w 6914741"/>
              <a:gd name="connsiteY22" fmla="*/ 5648177 h 13075827"/>
              <a:gd name="connsiteX23" fmla="*/ 1957731 w 6914741"/>
              <a:gd name="connsiteY23" fmla="*/ 5776514 h 13075827"/>
              <a:gd name="connsiteX24" fmla="*/ 2422952 w 6914741"/>
              <a:gd name="connsiteY24" fmla="*/ 5632135 h 13075827"/>
              <a:gd name="connsiteX25" fmla="*/ 2856089 w 6914741"/>
              <a:gd name="connsiteY25" fmla="*/ 5519840 h 13075827"/>
              <a:gd name="connsiteX26" fmla="*/ 3128804 w 6914741"/>
              <a:gd name="connsiteY26" fmla="*/ 5792556 h 13075827"/>
              <a:gd name="connsiteX27" fmla="*/ 4091331 w 6914741"/>
              <a:gd name="connsiteY27" fmla="*/ 7476977 h 13075827"/>
              <a:gd name="connsiteX28" fmla="*/ 4508425 w 6914741"/>
              <a:gd name="connsiteY28" fmla="*/ 8760345 h 13075827"/>
              <a:gd name="connsiteX29" fmla="*/ 4460299 w 6914741"/>
              <a:gd name="connsiteY29" fmla="*/ 9257651 h 13075827"/>
              <a:gd name="connsiteX30" fmla="*/ 4765099 w 6914741"/>
              <a:gd name="connsiteY30" fmla="*/ 10653314 h 13075827"/>
              <a:gd name="connsiteX31" fmla="*/ 4957604 w 6914741"/>
              <a:gd name="connsiteY31" fmla="*/ 11166661 h 13075827"/>
              <a:gd name="connsiteX32" fmla="*/ 5262404 w 6914741"/>
              <a:gd name="connsiteY32" fmla="*/ 11439377 h 13075827"/>
              <a:gd name="connsiteX33" fmla="*/ 5358657 w 6914741"/>
              <a:gd name="connsiteY33" fmla="*/ 12129187 h 13075827"/>
              <a:gd name="connsiteX34" fmla="*/ 5599289 w 6914741"/>
              <a:gd name="connsiteY34" fmla="*/ 12450029 h 13075827"/>
              <a:gd name="connsiteX35" fmla="*/ 5470952 w 6914741"/>
              <a:gd name="connsiteY35" fmla="*/ 13075672 h 13075827"/>
              <a:gd name="connsiteX0" fmla="*/ 6914741 w 6914741"/>
              <a:gd name="connsiteY0" fmla="*/ 1188472 h 13075827"/>
              <a:gd name="connsiteX1" fmla="*/ 6658068 w 6914741"/>
              <a:gd name="connsiteY1" fmla="*/ 1028051 h 13075827"/>
              <a:gd name="connsiteX2" fmla="*/ 6353268 w 6914741"/>
              <a:gd name="connsiteY2" fmla="*/ 1028051 h 13075827"/>
              <a:gd name="connsiteX3" fmla="*/ 4909478 w 6914741"/>
              <a:gd name="connsiteY3" fmla="*/ 883672 h 13075827"/>
              <a:gd name="connsiteX4" fmla="*/ 3241099 w 6914741"/>
              <a:gd name="connsiteY4" fmla="*/ 659082 h 13075827"/>
              <a:gd name="connsiteX5" fmla="*/ 1749183 w 6914741"/>
              <a:gd name="connsiteY5" fmla="*/ 370324 h 13075827"/>
              <a:gd name="connsiteX6" fmla="*/ 979162 w 6914741"/>
              <a:gd name="connsiteY6" fmla="*/ 193861 h 13075827"/>
              <a:gd name="connsiteX7" fmla="*/ 128931 w 6914741"/>
              <a:gd name="connsiteY7" fmla="*/ 17398 h 13075827"/>
              <a:gd name="connsiteX8" fmla="*/ 16636 w 6914741"/>
              <a:gd name="connsiteY8" fmla="*/ 17398 h 13075827"/>
              <a:gd name="connsiteX9" fmla="*/ 594 w 6914741"/>
              <a:gd name="connsiteY9" fmla="*/ 113651 h 13075827"/>
              <a:gd name="connsiteX10" fmla="*/ 16636 w 6914741"/>
              <a:gd name="connsiteY10" fmla="*/ 434493 h 13075827"/>
              <a:gd name="connsiteX11" fmla="*/ 48720 w 6914741"/>
              <a:gd name="connsiteY11" fmla="*/ 899714 h 13075827"/>
              <a:gd name="connsiteX12" fmla="*/ 144973 w 6914741"/>
              <a:gd name="connsiteY12" fmla="*/ 1429103 h 13075827"/>
              <a:gd name="connsiteX13" fmla="*/ 337478 w 6914741"/>
              <a:gd name="connsiteY13" fmla="*/ 1573482 h 13075827"/>
              <a:gd name="connsiteX14" fmla="*/ 433731 w 6914741"/>
              <a:gd name="connsiteY14" fmla="*/ 1846198 h 13075827"/>
              <a:gd name="connsiteX15" fmla="*/ 369562 w 6914741"/>
              <a:gd name="connsiteY15" fmla="*/ 2102872 h 13075827"/>
              <a:gd name="connsiteX16" fmla="*/ 449773 w 6914741"/>
              <a:gd name="connsiteY16" fmla="*/ 2552051 h 13075827"/>
              <a:gd name="connsiteX17" fmla="*/ 626236 w 6914741"/>
              <a:gd name="connsiteY17" fmla="*/ 2536008 h 13075827"/>
              <a:gd name="connsiteX18" fmla="*/ 658320 w 6914741"/>
              <a:gd name="connsiteY18" fmla="*/ 2648303 h 13075827"/>
              <a:gd name="connsiteX19" fmla="*/ 818741 w 6914741"/>
              <a:gd name="connsiteY19" fmla="*/ 4156261 h 13075827"/>
              <a:gd name="connsiteX20" fmla="*/ 931036 w 6914741"/>
              <a:gd name="connsiteY20" fmla="*/ 4477103 h 13075827"/>
              <a:gd name="connsiteX21" fmla="*/ 1219794 w 6914741"/>
              <a:gd name="connsiteY21" fmla="*/ 4894198 h 13075827"/>
              <a:gd name="connsiteX22" fmla="*/ 1636889 w 6914741"/>
              <a:gd name="connsiteY22" fmla="*/ 5648177 h 13075827"/>
              <a:gd name="connsiteX23" fmla="*/ 1957731 w 6914741"/>
              <a:gd name="connsiteY23" fmla="*/ 5776514 h 13075827"/>
              <a:gd name="connsiteX24" fmla="*/ 2422952 w 6914741"/>
              <a:gd name="connsiteY24" fmla="*/ 5632135 h 13075827"/>
              <a:gd name="connsiteX25" fmla="*/ 2856089 w 6914741"/>
              <a:gd name="connsiteY25" fmla="*/ 5519840 h 13075827"/>
              <a:gd name="connsiteX26" fmla="*/ 3128804 w 6914741"/>
              <a:gd name="connsiteY26" fmla="*/ 5792556 h 13075827"/>
              <a:gd name="connsiteX27" fmla="*/ 4091331 w 6914741"/>
              <a:gd name="connsiteY27" fmla="*/ 7476977 h 13075827"/>
              <a:gd name="connsiteX28" fmla="*/ 4508425 w 6914741"/>
              <a:gd name="connsiteY28" fmla="*/ 8760345 h 13075827"/>
              <a:gd name="connsiteX29" fmla="*/ 4460299 w 6914741"/>
              <a:gd name="connsiteY29" fmla="*/ 9257651 h 13075827"/>
              <a:gd name="connsiteX30" fmla="*/ 4765099 w 6914741"/>
              <a:gd name="connsiteY30" fmla="*/ 10653314 h 13075827"/>
              <a:gd name="connsiteX31" fmla="*/ 4957604 w 6914741"/>
              <a:gd name="connsiteY31" fmla="*/ 11166661 h 13075827"/>
              <a:gd name="connsiteX32" fmla="*/ 5262404 w 6914741"/>
              <a:gd name="connsiteY32" fmla="*/ 11439377 h 13075827"/>
              <a:gd name="connsiteX33" fmla="*/ 5358657 w 6914741"/>
              <a:gd name="connsiteY33" fmla="*/ 12129187 h 13075827"/>
              <a:gd name="connsiteX34" fmla="*/ 5599289 w 6914741"/>
              <a:gd name="connsiteY34" fmla="*/ 12450029 h 13075827"/>
              <a:gd name="connsiteX35" fmla="*/ 5470952 w 6914741"/>
              <a:gd name="connsiteY35" fmla="*/ 13075672 h 1307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14741" h="13075827">
                <a:moveTo>
                  <a:pt x="6914741" y="1188472"/>
                </a:moveTo>
                <a:cubicBezTo>
                  <a:pt x="6833194" y="1121630"/>
                  <a:pt x="6751647" y="1054788"/>
                  <a:pt x="6658068" y="1028051"/>
                </a:cubicBezTo>
                <a:cubicBezTo>
                  <a:pt x="6564489" y="1001314"/>
                  <a:pt x="6644700" y="1052114"/>
                  <a:pt x="6353268" y="1028051"/>
                </a:cubicBezTo>
                <a:cubicBezTo>
                  <a:pt x="6061836" y="1003988"/>
                  <a:pt x="5428173" y="945167"/>
                  <a:pt x="4909478" y="883672"/>
                </a:cubicBezTo>
                <a:cubicBezTo>
                  <a:pt x="4390783" y="822177"/>
                  <a:pt x="3767815" y="744640"/>
                  <a:pt x="3241099" y="659082"/>
                </a:cubicBezTo>
                <a:cubicBezTo>
                  <a:pt x="2714383" y="573524"/>
                  <a:pt x="2126172" y="447861"/>
                  <a:pt x="1749183" y="370324"/>
                </a:cubicBezTo>
                <a:cubicBezTo>
                  <a:pt x="1372193" y="292787"/>
                  <a:pt x="1249204" y="252682"/>
                  <a:pt x="979162" y="193861"/>
                </a:cubicBezTo>
                <a:cubicBezTo>
                  <a:pt x="709120" y="135040"/>
                  <a:pt x="289352" y="46808"/>
                  <a:pt x="128931" y="17398"/>
                </a:cubicBezTo>
                <a:cubicBezTo>
                  <a:pt x="-31490" y="-12012"/>
                  <a:pt x="38025" y="1356"/>
                  <a:pt x="16636" y="17398"/>
                </a:cubicBezTo>
                <a:cubicBezTo>
                  <a:pt x="-4754" y="33440"/>
                  <a:pt x="594" y="44135"/>
                  <a:pt x="594" y="113651"/>
                </a:cubicBezTo>
                <a:cubicBezTo>
                  <a:pt x="594" y="183167"/>
                  <a:pt x="8615" y="303483"/>
                  <a:pt x="16636" y="434493"/>
                </a:cubicBezTo>
                <a:cubicBezTo>
                  <a:pt x="24657" y="565503"/>
                  <a:pt x="27331" y="733946"/>
                  <a:pt x="48720" y="899714"/>
                </a:cubicBezTo>
                <a:cubicBezTo>
                  <a:pt x="70109" y="1065482"/>
                  <a:pt x="96847" y="1316808"/>
                  <a:pt x="144973" y="1429103"/>
                </a:cubicBezTo>
                <a:cubicBezTo>
                  <a:pt x="193099" y="1541398"/>
                  <a:pt x="289352" y="1503966"/>
                  <a:pt x="337478" y="1573482"/>
                </a:cubicBezTo>
                <a:cubicBezTo>
                  <a:pt x="385604" y="1642998"/>
                  <a:pt x="428384" y="1757966"/>
                  <a:pt x="433731" y="1846198"/>
                </a:cubicBezTo>
                <a:cubicBezTo>
                  <a:pt x="439078" y="1934430"/>
                  <a:pt x="366888" y="1985230"/>
                  <a:pt x="369562" y="2102872"/>
                </a:cubicBezTo>
                <a:cubicBezTo>
                  <a:pt x="372236" y="2220514"/>
                  <a:pt x="406994" y="2479862"/>
                  <a:pt x="449773" y="2552051"/>
                </a:cubicBezTo>
                <a:lnTo>
                  <a:pt x="626236" y="2536008"/>
                </a:lnTo>
                <a:lnTo>
                  <a:pt x="658320" y="2648303"/>
                </a:lnTo>
                <a:cubicBezTo>
                  <a:pt x="690404" y="2918345"/>
                  <a:pt x="773288" y="3851461"/>
                  <a:pt x="818741" y="4156261"/>
                </a:cubicBezTo>
                <a:cubicBezTo>
                  <a:pt x="864194" y="4461061"/>
                  <a:pt x="864194" y="4354113"/>
                  <a:pt x="931036" y="4477103"/>
                </a:cubicBezTo>
                <a:cubicBezTo>
                  <a:pt x="997878" y="4600093"/>
                  <a:pt x="1102152" y="4699019"/>
                  <a:pt x="1219794" y="4894198"/>
                </a:cubicBezTo>
                <a:cubicBezTo>
                  <a:pt x="1337436" y="5089377"/>
                  <a:pt x="1513900" y="5501124"/>
                  <a:pt x="1636889" y="5648177"/>
                </a:cubicBezTo>
                <a:cubicBezTo>
                  <a:pt x="1759878" y="5795230"/>
                  <a:pt x="1826721" y="5779188"/>
                  <a:pt x="1957731" y="5776514"/>
                </a:cubicBezTo>
                <a:cubicBezTo>
                  <a:pt x="2088741" y="5773840"/>
                  <a:pt x="2273226" y="5674914"/>
                  <a:pt x="2422952" y="5632135"/>
                </a:cubicBezTo>
                <a:cubicBezTo>
                  <a:pt x="2572678" y="5589356"/>
                  <a:pt x="2738447" y="5493103"/>
                  <a:pt x="2856089" y="5519840"/>
                </a:cubicBezTo>
                <a:cubicBezTo>
                  <a:pt x="2973731" y="5546577"/>
                  <a:pt x="2922930" y="5466367"/>
                  <a:pt x="3128804" y="5792556"/>
                </a:cubicBezTo>
                <a:cubicBezTo>
                  <a:pt x="3334678" y="6118745"/>
                  <a:pt x="3861394" y="6982346"/>
                  <a:pt x="4091331" y="7476977"/>
                </a:cubicBezTo>
                <a:cubicBezTo>
                  <a:pt x="4321268" y="7971608"/>
                  <a:pt x="4446930" y="8463566"/>
                  <a:pt x="4508425" y="8760345"/>
                </a:cubicBezTo>
                <a:cubicBezTo>
                  <a:pt x="4569920" y="9057124"/>
                  <a:pt x="4417520" y="8942156"/>
                  <a:pt x="4460299" y="9257651"/>
                </a:cubicBezTo>
                <a:cubicBezTo>
                  <a:pt x="4503078" y="9573146"/>
                  <a:pt x="4682215" y="10335146"/>
                  <a:pt x="4765099" y="10653314"/>
                </a:cubicBezTo>
                <a:cubicBezTo>
                  <a:pt x="4847983" y="10971482"/>
                  <a:pt x="4874720" y="11035650"/>
                  <a:pt x="4957604" y="11166661"/>
                </a:cubicBezTo>
                <a:cubicBezTo>
                  <a:pt x="5040488" y="11297672"/>
                  <a:pt x="5195562" y="11278956"/>
                  <a:pt x="5262404" y="11439377"/>
                </a:cubicBezTo>
                <a:cubicBezTo>
                  <a:pt x="5329246" y="11599798"/>
                  <a:pt x="5302510" y="11960745"/>
                  <a:pt x="5358657" y="12129187"/>
                </a:cubicBezTo>
                <a:cubicBezTo>
                  <a:pt x="5414804" y="12297629"/>
                  <a:pt x="5572552" y="12356450"/>
                  <a:pt x="5599289" y="12450029"/>
                </a:cubicBezTo>
                <a:cubicBezTo>
                  <a:pt x="5626026" y="12543608"/>
                  <a:pt x="5495015" y="13086367"/>
                  <a:pt x="5470952" y="13075672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332251E-73A1-4ADC-945A-1F3E716CA6D5}"/>
              </a:ext>
            </a:extLst>
          </p:cNvPr>
          <p:cNvSpPr/>
          <p:nvPr/>
        </p:nvSpPr>
        <p:spPr>
          <a:xfrm>
            <a:off x="10218821" y="10356917"/>
            <a:ext cx="1275816" cy="7530030"/>
          </a:xfrm>
          <a:custGeom>
            <a:avLst/>
            <a:gdLst>
              <a:gd name="connsiteX0" fmla="*/ 850232 w 1274390"/>
              <a:gd name="connsiteY0" fmla="*/ 0 h 7491663"/>
              <a:gd name="connsiteX1" fmla="*/ 946484 w 1274390"/>
              <a:gd name="connsiteY1" fmla="*/ 561474 h 7491663"/>
              <a:gd name="connsiteX2" fmla="*/ 1058779 w 1274390"/>
              <a:gd name="connsiteY2" fmla="*/ 1235242 h 7491663"/>
              <a:gd name="connsiteX3" fmla="*/ 1010653 w 1274390"/>
              <a:gd name="connsiteY3" fmla="*/ 1700463 h 7491663"/>
              <a:gd name="connsiteX4" fmla="*/ 946484 w 1274390"/>
              <a:gd name="connsiteY4" fmla="*/ 2165684 h 7491663"/>
              <a:gd name="connsiteX5" fmla="*/ 1267326 w 1274390"/>
              <a:gd name="connsiteY5" fmla="*/ 3192379 h 7491663"/>
              <a:gd name="connsiteX6" fmla="*/ 1171074 w 1274390"/>
              <a:gd name="connsiteY6" fmla="*/ 4443663 h 7491663"/>
              <a:gd name="connsiteX7" fmla="*/ 1203158 w 1274390"/>
              <a:gd name="connsiteY7" fmla="*/ 4572000 h 7491663"/>
              <a:gd name="connsiteX8" fmla="*/ 1042737 w 1274390"/>
              <a:gd name="connsiteY8" fmla="*/ 4700337 h 7491663"/>
              <a:gd name="connsiteX9" fmla="*/ 882316 w 1274390"/>
              <a:gd name="connsiteY9" fmla="*/ 4716379 h 7491663"/>
              <a:gd name="connsiteX10" fmla="*/ 609600 w 1274390"/>
              <a:gd name="connsiteY10" fmla="*/ 4780548 h 7491663"/>
              <a:gd name="connsiteX11" fmla="*/ 497305 w 1274390"/>
              <a:gd name="connsiteY11" fmla="*/ 4860758 h 7491663"/>
              <a:gd name="connsiteX12" fmla="*/ 352926 w 1274390"/>
              <a:gd name="connsiteY12" fmla="*/ 5069305 h 7491663"/>
              <a:gd name="connsiteX13" fmla="*/ 304800 w 1274390"/>
              <a:gd name="connsiteY13" fmla="*/ 6336632 h 7491663"/>
              <a:gd name="connsiteX14" fmla="*/ 304800 w 1274390"/>
              <a:gd name="connsiteY14" fmla="*/ 6898105 h 7491663"/>
              <a:gd name="connsiteX15" fmla="*/ 0 w 1274390"/>
              <a:gd name="connsiteY15" fmla="*/ 7491663 h 7491663"/>
              <a:gd name="connsiteX0" fmla="*/ 850232 w 1275816"/>
              <a:gd name="connsiteY0" fmla="*/ 0 h 7491663"/>
              <a:gd name="connsiteX1" fmla="*/ 946484 w 1275816"/>
              <a:gd name="connsiteY1" fmla="*/ 561474 h 7491663"/>
              <a:gd name="connsiteX2" fmla="*/ 1058779 w 1275816"/>
              <a:gd name="connsiteY2" fmla="*/ 1235242 h 7491663"/>
              <a:gd name="connsiteX3" fmla="*/ 1010653 w 1275816"/>
              <a:gd name="connsiteY3" fmla="*/ 1700463 h 7491663"/>
              <a:gd name="connsiteX4" fmla="*/ 946484 w 1275816"/>
              <a:gd name="connsiteY4" fmla="*/ 2165684 h 7491663"/>
              <a:gd name="connsiteX5" fmla="*/ 1267326 w 1275816"/>
              <a:gd name="connsiteY5" fmla="*/ 3192379 h 7491663"/>
              <a:gd name="connsiteX6" fmla="*/ 1171074 w 1275816"/>
              <a:gd name="connsiteY6" fmla="*/ 4443663 h 7491663"/>
              <a:gd name="connsiteX7" fmla="*/ 1042737 w 1275816"/>
              <a:gd name="connsiteY7" fmla="*/ 4700337 h 7491663"/>
              <a:gd name="connsiteX8" fmla="*/ 882316 w 1275816"/>
              <a:gd name="connsiteY8" fmla="*/ 4716379 h 7491663"/>
              <a:gd name="connsiteX9" fmla="*/ 609600 w 1275816"/>
              <a:gd name="connsiteY9" fmla="*/ 4780548 h 7491663"/>
              <a:gd name="connsiteX10" fmla="*/ 497305 w 1275816"/>
              <a:gd name="connsiteY10" fmla="*/ 4860758 h 7491663"/>
              <a:gd name="connsiteX11" fmla="*/ 352926 w 1275816"/>
              <a:gd name="connsiteY11" fmla="*/ 5069305 h 7491663"/>
              <a:gd name="connsiteX12" fmla="*/ 304800 w 1275816"/>
              <a:gd name="connsiteY12" fmla="*/ 6336632 h 7491663"/>
              <a:gd name="connsiteX13" fmla="*/ 304800 w 1275816"/>
              <a:gd name="connsiteY13" fmla="*/ 6898105 h 7491663"/>
              <a:gd name="connsiteX14" fmla="*/ 0 w 1275816"/>
              <a:gd name="connsiteY14" fmla="*/ 7491663 h 7491663"/>
              <a:gd name="connsiteX0" fmla="*/ 850232 w 1275816"/>
              <a:gd name="connsiteY0" fmla="*/ 0 h 7491663"/>
              <a:gd name="connsiteX1" fmla="*/ 946484 w 1275816"/>
              <a:gd name="connsiteY1" fmla="*/ 561474 h 7491663"/>
              <a:gd name="connsiteX2" fmla="*/ 1058779 w 1275816"/>
              <a:gd name="connsiteY2" fmla="*/ 1235242 h 7491663"/>
              <a:gd name="connsiteX3" fmla="*/ 1010653 w 1275816"/>
              <a:gd name="connsiteY3" fmla="*/ 1700463 h 7491663"/>
              <a:gd name="connsiteX4" fmla="*/ 946484 w 1275816"/>
              <a:gd name="connsiteY4" fmla="*/ 2165684 h 7491663"/>
              <a:gd name="connsiteX5" fmla="*/ 1267326 w 1275816"/>
              <a:gd name="connsiteY5" fmla="*/ 3192379 h 7491663"/>
              <a:gd name="connsiteX6" fmla="*/ 1171074 w 1275816"/>
              <a:gd name="connsiteY6" fmla="*/ 4443663 h 7491663"/>
              <a:gd name="connsiteX7" fmla="*/ 1042737 w 1275816"/>
              <a:gd name="connsiteY7" fmla="*/ 4700337 h 7491663"/>
              <a:gd name="connsiteX8" fmla="*/ 609600 w 1275816"/>
              <a:gd name="connsiteY8" fmla="*/ 4780548 h 7491663"/>
              <a:gd name="connsiteX9" fmla="*/ 497305 w 1275816"/>
              <a:gd name="connsiteY9" fmla="*/ 4860758 h 7491663"/>
              <a:gd name="connsiteX10" fmla="*/ 352926 w 1275816"/>
              <a:gd name="connsiteY10" fmla="*/ 5069305 h 7491663"/>
              <a:gd name="connsiteX11" fmla="*/ 304800 w 1275816"/>
              <a:gd name="connsiteY11" fmla="*/ 6336632 h 7491663"/>
              <a:gd name="connsiteX12" fmla="*/ 304800 w 1275816"/>
              <a:gd name="connsiteY12" fmla="*/ 6898105 h 7491663"/>
              <a:gd name="connsiteX13" fmla="*/ 0 w 1275816"/>
              <a:gd name="connsiteY13" fmla="*/ 7491663 h 7491663"/>
              <a:gd name="connsiteX0" fmla="*/ 837443 w 1275816"/>
              <a:gd name="connsiteY0" fmla="*/ 0 h 7530030"/>
              <a:gd name="connsiteX1" fmla="*/ 946484 w 1275816"/>
              <a:gd name="connsiteY1" fmla="*/ 599841 h 7530030"/>
              <a:gd name="connsiteX2" fmla="*/ 1058779 w 1275816"/>
              <a:gd name="connsiteY2" fmla="*/ 1273609 h 7530030"/>
              <a:gd name="connsiteX3" fmla="*/ 1010653 w 1275816"/>
              <a:gd name="connsiteY3" fmla="*/ 1738830 h 7530030"/>
              <a:gd name="connsiteX4" fmla="*/ 946484 w 1275816"/>
              <a:gd name="connsiteY4" fmla="*/ 2204051 h 7530030"/>
              <a:gd name="connsiteX5" fmla="*/ 1267326 w 1275816"/>
              <a:gd name="connsiteY5" fmla="*/ 3230746 h 7530030"/>
              <a:gd name="connsiteX6" fmla="*/ 1171074 w 1275816"/>
              <a:gd name="connsiteY6" fmla="*/ 4482030 h 7530030"/>
              <a:gd name="connsiteX7" fmla="*/ 1042737 w 1275816"/>
              <a:gd name="connsiteY7" fmla="*/ 4738704 h 7530030"/>
              <a:gd name="connsiteX8" fmla="*/ 609600 w 1275816"/>
              <a:gd name="connsiteY8" fmla="*/ 4818915 h 7530030"/>
              <a:gd name="connsiteX9" fmla="*/ 497305 w 1275816"/>
              <a:gd name="connsiteY9" fmla="*/ 4899125 h 7530030"/>
              <a:gd name="connsiteX10" fmla="*/ 352926 w 1275816"/>
              <a:gd name="connsiteY10" fmla="*/ 5107672 h 7530030"/>
              <a:gd name="connsiteX11" fmla="*/ 304800 w 1275816"/>
              <a:gd name="connsiteY11" fmla="*/ 6374999 h 7530030"/>
              <a:gd name="connsiteX12" fmla="*/ 304800 w 1275816"/>
              <a:gd name="connsiteY12" fmla="*/ 6936472 h 7530030"/>
              <a:gd name="connsiteX13" fmla="*/ 0 w 1275816"/>
              <a:gd name="connsiteY13" fmla="*/ 7530030 h 7530030"/>
              <a:gd name="connsiteX0" fmla="*/ 837443 w 1275816"/>
              <a:gd name="connsiteY0" fmla="*/ 0 h 7530030"/>
              <a:gd name="connsiteX1" fmla="*/ 946484 w 1275816"/>
              <a:gd name="connsiteY1" fmla="*/ 599841 h 7530030"/>
              <a:gd name="connsiteX2" fmla="*/ 1058779 w 1275816"/>
              <a:gd name="connsiteY2" fmla="*/ 1273609 h 7530030"/>
              <a:gd name="connsiteX3" fmla="*/ 1010653 w 1275816"/>
              <a:gd name="connsiteY3" fmla="*/ 1738830 h 7530030"/>
              <a:gd name="connsiteX4" fmla="*/ 946484 w 1275816"/>
              <a:gd name="connsiteY4" fmla="*/ 2204051 h 7530030"/>
              <a:gd name="connsiteX5" fmla="*/ 1267326 w 1275816"/>
              <a:gd name="connsiteY5" fmla="*/ 3230746 h 7530030"/>
              <a:gd name="connsiteX6" fmla="*/ 1171074 w 1275816"/>
              <a:gd name="connsiteY6" fmla="*/ 4482030 h 7530030"/>
              <a:gd name="connsiteX7" fmla="*/ 1042737 w 1275816"/>
              <a:gd name="connsiteY7" fmla="*/ 4738704 h 7530030"/>
              <a:gd name="connsiteX8" fmla="*/ 609600 w 1275816"/>
              <a:gd name="connsiteY8" fmla="*/ 4818915 h 7530030"/>
              <a:gd name="connsiteX9" fmla="*/ 497305 w 1275816"/>
              <a:gd name="connsiteY9" fmla="*/ 4899125 h 7530030"/>
              <a:gd name="connsiteX10" fmla="*/ 352926 w 1275816"/>
              <a:gd name="connsiteY10" fmla="*/ 5107672 h 7530030"/>
              <a:gd name="connsiteX11" fmla="*/ 304800 w 1275816"/>
              <a:gd name="connsiteY11" fmla="*/ 6374999 h 7530030"/>
              <a:gd name="connsiteX12" fmla="*/ 304800 w 1275816"/>
              <a:gd name="connsiteY12" fmla="*/ 6936472 h 7530030"/>
              <a:gd name="connsiteX13" fmla="*/ 0 w 1275816"/>
              <a:gd name="connsiteY13" fmla="*/ 7530030 h 753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5816" h="7530030">
                <a:moveTo>
                  <a:pt x="837443" y="0"/>
                </a:moveTo>
                <a:cubicBezTo>
                  <a:pt x="849007" y="180997"/>
                  <a:pt x="909595" y="387573"/>
                  <a:pt x="946484" y="599841"/>
                </a:cubicBezTo>
                <a:cubicBezTo>
                  <a:pt x="983373" y="812109"/>
                  <a:pt x="1048084" y="1083778"/>
                  <a:pt x="1058779" y="1273609"/>
                </a:cubicBezTo>
                <a:cubicBezTo>
                  <a:pt x="1069474" y="1463440"/>
                  <a:pt x="1029369" y="1583756"/>
                  <a:pt x="1010653" y="1738830"/>
                </a:cubicBezTo>
                <a:cubicBezTo>
                  <a:pt x="991937" y="1893904"/>
                  <a:pt x="903705" y="1955398"/>
                  <a:pt x="946484" y="2204051"/>
                </a:cubicBezTo>
                <a:cubicBezTo>
                  <a:pt x="989263" y="2452704"/>
                  <a:pt x="1229894" y="2851083"/>
                  <a:pt x="1267326" y="3230746"/>
                </a:cubicBezTo>
                <a:cubicBezTo>
                  <a:pt x="1304758" y="3610409"/>
                  <a:pt x="1208505" y="4230704"/>
                  <a:pt x="1171074" y="4482030"/>
                </a:cubicBezTo>
                <a:cubicBezTo>
                  <a:pt x="1133643" y="4733356"/>
                  <a:pt x="1136316" y="4682556"/>
                  <a:pt x="1042737" y="4738704"/>
                </a:cubicBezTo>
                <a:cubicBezTo>
                  <a:pt x="949158" y="4794852"/>
                  <a:pt x="700505" y="4792178"/>
                  <a:pt x="609600" y="4818915"/>
                </a:cubicBezTo>
                <a:cubicBezTo>
                  <a:pt x="518695" y="4845652"/>
                  <a:pt x="540084" y="4850999"/>
                  <a:pt x="497305" y="4899125"/>
                </a:cubicBezTo>
                <a:cubicBezTo>
                  <a:pt x="454526" y="4947251"/>
                  <a:pt x="385010" y="4861693"/>
                  <a:pt x="352926" y="5107672"/>
                </a:cubicBezTo>
                <a:cubicBezTo>
                  <a:pt x="320842" y="5353651"/>
                  <a:pt x="312821" y="6070199"/>
                  <a:pt x="304800" y="6374999"/>
                </a:cubicBezTo>
                <a:cubicBezTo>
                  <a:pt x="296779" y="6679799"/>
                  <a:pt x="355600" y="6743967"/>
                  <a:pt x="304800" y="6936472"/>
                </a:cubicBezTo>
                <a:cubicBezTo>
                  <a:pt x="254000" y="7128977"/>
                  <a:pt x="50800" y="7457841"/>
                  <a:pt x="0" y="753003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F24240A-103E-49F7-BAFC-FB33DA01A1C1}"/>
              </a:ext>
            </a:extLst>
          </p:cNvPr>
          <p:cNvSpPr/>
          <p:nvPr/>
        </p:nvSpPr>
        <p:spPr>
          <a:xfrm>
            <a:off x="381000" y="6515100"/>
            <a:ext cx="26593800" cy="6043376"/>
          </a:xfrm>
          <a:custGeom>
            <a:avLst/>
            <a:gdLst>
              <a:gd name="connsiteX0" fmla="*/ 0 w 24650700"/>
              <a:gd name="connsiteY0" fmla="*/ 0 h 6043376"/>
              <a:gd name="connsiteX1" fmla="*/ 971550 w 24650700"/>
              <a:gd name="connsiteY1" fmla="*/ 266700 h 6043376"/>
              <a:gd name="connsiteX2" fmla="*/ 2286000 w 24650700"/>
              <a:gd name="connsiteY2" fmla="*/ 419100 h 6043376"/>
              <a:gd name="connsiteX3" fmla="*/ 3067050 w 24650700"/>
              <a:gd name="connsiteY3" fmla="*/ 190500 h 6043376"/>
              <a:gd name="connsiteX4" fmla="*/ 3790950 w 24650700"/>
              <a:gd name="connsiteY4" fmla="*/ 133350 h 6043376"/>
              <a:gd name="connsiteX5" fmla="*/ 4191000 w 24650700"/>
              <a:gd name="connsiteY5" fmla="*/ 361950 h 6043376"/>
              <a:gd name="connsiteX6" fmla="*/ 4819650 w 24650700"/>
              <a:gd name="connsiteY6" fmla="*/ 914400 h 6043376"/>
              <a:gd name="connsiteX7" fmla="*/ 6667500 w 24650700"/>
              <a:gd name="connsiteY7" fmla="*/ 2076450 h 6043376"/>
              <a:gd name="connsiteX8" fmla="*/ 7277100 w 24650700"/>
              <a:gd name="connsiteY8" fmla="*/ 2552700 h 6043376"/>
              <a:gd name="connsiteX9" fmla="*/ 8496300 w 24650700"/>
              <a:gd name="connsiteY9" fmla="*/ 3371850 h 6043376"/>
              <a:gd name="connsiteX10" fmla="*/ 9258300 w 24650700"/>
              <a:gd name="connsiteY10" fmla="*/ 3676650 h 6043376"/>
              <a:gd name="connsiteX11" fmla="*/ 10115550 w 24650700"/>
              <a:gd name="connsiteY11" fmla="*/ 3810000 h 6043376"/>
              <a:gd name="connsiteX12" fmla="*/ 11334750 w 24650700"/>
              <a:gd name="connsiteY12" fmla="*/ 3790950 h 6043376"/>
              <a:gd name="connsiteX13" fmla="*/ 12115800 w 24650700"/>
              <a:gd name="connsiteY13" fmla="*/ 3714750 h 6043376"/>
              <a:gd name="connsiteX14" fmla="*/ 12630150 w 24650700"/>
              <a:gd name="connsiteY14" fmla="*/ 4076700 h 6043376"/>
              <a:gd name="connsiteX15" fmla="*/ 13563600 w 24650700"/>
              <a:gd name="connsiteY15" fmla="*/ 4514850 h 6043376"/>
              <a:gd name="connsiteX16" fmla="*/ 14458950 w 24650700"/>
              <a:gd name="connsiteY16" fmla="*/ 5238750 h 6043376"/>
              <a:gd name="connsiteX17" fmla="*/ 15259050 w 24650700"/>
              <a:gd name="connsiteY17" fmla="*/ 5238750 h 6043376"/>
              <a:gd name="connsiteX18" fmla="*/ 17106900 w 24650700"/>
              <a:gd name="connsiteY18" fmla="*/ 5638800 h 6043376"/>
              <a:gd name="connsiteX19" fmla="*/ 19030950 w 24650700"/>
              <a:gd name="connsiteY19" fmla="*/ 6019800 h 6043376"/>
              <a:gd name="connsiteX20" fmla="*/ 19316700 w 24650700"/>
              <a:gd name="connsiteY20" fmla="*/ 5981700 h 6043376"/>
              <a:gd name="connsiteX21" fmla="*/ 19431000 w 24650700"/>
              <a:gd name="connsiteY21" fmla="*/ 5810250 h 6043376"/>
              <a:gd name="connsiteX22" fmla="*/ 19812000 w 24650700"/>
              <a:gd name="connsiteY22" fmla="*/ 5257800 h 6043376"/>
              <a:gd name="connsiteX23" fmla="*/ 20364450 w 24650700"/>
              <a:gd name="connsiteY23" fmla="*/ 4705350 h 6043376"/>
              <a:gd name="connsiteX24" fmla="*/ 20897850 w 24650700"/>
              <a:gd name="connsiteY24" fmla="*/ 4686300 h 6043376"/>
              <a:gd name="connsiteX25" fmla="*/ 21869400 w 24650700"/>
              <a:gd name="connsiteY25" fmla="*/ 4248150 h 6043376"/>
              <a:gd name="connsiteX26" fmla="*/ 22517100 w 24650700"/>
              <a:gd name="connsiteY26" fmla="*/ 3619500 h 6043376"/>
              <a:gd name="connsiteX27" fmla="*/ 22936200 w 24650700"/>
              <a:gd name="connsiteY27" fmla="*/ 3276600 h 6043376"/>
              <a:gd name="connsiteX28" fmla="*/ 23793450 w 24650700"/>
              <a:gd name="connsiteY28" fmla="*/ 2838450 h 6043376"/>
              <a:gd name="connsiteX29" fmla="*/ 24650700 w 24650700"/>
              <a:gd name="connsiteY29" fmla="*/ 2495550 h 6043376"/>
              <a:gd name="connsiteX0" fmla="*/ 0 w 26593800"/>
              <a:gd name="connsiteY0" fmla="*/ 0 h 6043376"/>
              <a:gd name="connsiteX1" fmla="*/ 971550 w 26593800"/>
              <a:gd name="connsiteY1" fmla="*/ 266700 h 6043376"/>
              <a:gd name="connsiteX2" fmla="*/ 2286000 w 26593800"/>
              <a:gd name="connsiteY2" fmla="*/ 419100 h 6043376"/>
              <a:gd name="connsiteX3" fmla="*/ 3067050 w 26593800"/>
              <a:gd name="connsiteY3" fmla="*/ 190500 h 6043376"/>
              <a:gd name="connsiteX4" fmla="*/ 3790950 w 26593800"/>
              <a:gd name="connsiteY4" fmla="*/ 133350 h 6043376"/>
              <a:gd name="connsiteX5" fmla="*/ 4191000 w 26593800"/>
              <a:gd name="connsiteY5" fmla="*/ 361950 h 6043376"/>
              <a:gd name="connsiteX6" fmla="*/ 4819650 w 26593800"/>
              <a:gd name="connsiteY6" fmla="*/ 914400 h 6043376"/>
              <a:gd name="connsiteX7" fmla="*/ 6667500 w 26593800"/>
              <a:gd name="connsiteY7" fmla="*/ 2076450 h 6043376"/>
              <a:gd name="connsiteX8" fmla="*/ 7277100 w 26593800"/>
              <a:gd name="connsiteY8" fmla="*/ 2552700 h 6043376"/>
              <a:gd name="connsiteX9" fmla="*/ 8496300 w 26593800"/>
              <a:gd name="connsiteY9" fmla="*/ 3371850 h 6043376"/>
              <a:gd name="connsiteX10" fmla="*/ 9258300 w 26593800"/>
              <a:gd name="connsiteY10" fmla="*/ 3676650 h 6043376"/>
              <a:gd name="connsiteX11" fmla="*/ 10115550 w 26593800"/>
              <a:gd name="connsiteY11" fmla="*/ 3810000 h 6043376"/>
              <a:gd name="connsiteX12" fmla="*/ 11334750 w 26593800"/>
              <a:gd name="connsiteY12" fmla="*/ 3790950 h 6043376"/>
              <a:gd name="connsiteX13" fmla="*/ 12115800 w 26593800"/>
              <a:gd name="connsiteY13" fmla="*/ 3714750 h 6043376"/>
              <a:gd name="connsiteX14" fmla="*/ 12630150 w 26593800"/>
              <a:gd name="connsiteY14" fmla="*/ 4076700 h 6043376"/>
              <a:gd name="connsiteX15" fmla="*/ 13563600 w 26593800"/>
              <a:gd name="connsiteY15" fmla="*/ 4514850 h 6043376"/>
              <a:gd name="connsiteX16" fmla="*/ 14458950 w 26593800"/>
              <a:gd name="connsiteY16" fmla="*/ 5238750 h 6043376"/>
              <a:gd name="connsiteX17" fmla="*/ 15259050 w 26593800"/>
              <a:gd name="connsiteY17" fmla="*/ 5238750 h 6043376"/>
              <a:gd name="connsiteX18" fmla="*/ 17106900 w 26593800"/>
              <a:gd name="connsiteY18" fmla="*/ 5638800 h 6043376"/>
              <a:gd name="connsiteX19" fmla="*/ 19030950 w 26593800"/>
              <a:gd name="connsiteY19" fmla="*/ 6019800 h 6043376"/>
              <a:gd name="connsiteX20" fmla="*/ 19316700 w 26593800"/>
              <a:gd name="connsiteY20" fmla="*/ 5981700 h 6043376"/>
              <a:gd name="connsiteX21" fmla="*/ 19431000 w 26593800"/>
              <a:gd name="connsiteY21" fmla="*/ 5810250 h 6043376"/>
              <a:gd name="connsiteX22" fmla="*/ 19812000 w 26593800"/>
              <a:gd name="connsiteY22" fmla="*/ 5257800 h 6043376"/>
              <a:gd name="connsiteX23" fmla="*/ 20364450 w 26593800"/>
              <a:gd name="connsiteY23" fmla="*/ 4705350 h 6043376"/>
              <a:gd name="connsiteX24" fmla="*/ 20897850 w 26593800"/>
              <a:gd name="connsiteY24" fmla="*/ 4686300 h 6043376"/>
              <a:gd name="connsiteX25" fmla="*/ 21869400 w 26593800"/>
              <a:gd name="connsiteY25" fmla="*/ 4248150 h 6043376"/>
              <a:gd name="connsiteX26" fmla="*/ 22517100 w 26593800"/>
              <a:gd name="connsiteY26" fmla="*/ 3619500 h 6043376"/>
              <a:gd name="connsiteX27" fmla="*/ 22936200 w 26593800"/>
              <a:gd name="connsiteY27" fmla="*/ 3276600 h 6043376"/>
              <a:gd name="connsiteX28" fmla="*/ 23793450 w 26593800"/>
              <a:gd name="connsiteY28" fmla="*/ 2838450 h 6043376"/>
              <a:gd name="connsiteX29" fmla="*/ 26593800 w 26593800"/>
              <a:gd name="connsiteY29" fmla="*/ 2171700 h 6043376"/>
              <a:gd name="connsiteX0" fmla="*/ 0 w 26593800"/>
              <a:gd name="connsiteY0" fmla="*/ 0 h 6043376"/>
              <a:gd name="connsiteX1" fmla="*/ 971550 w 26593800"/>
              <a:gd name="connsiteY1" fmla="*/ 266700 h 6043376"/>
              <a:gd name="connsiteX2" fmla="*/ 2286000 w 26593800"/>
              <a:gd name="connsiteY2" fmla="*/ 419100 h 6043376"/>
              <a:gd name="connsiteX3" fmla="*/ 3067050 w 26593800"/>
              <a:gd name="connsiteY3" fmla="*/ 190500 h 6043376"/>
              <a:gd name="connsiteX4" fmla="*/ 3790950 w 26593800"/>
              <a:gd name="connsiteY4" fmla="*/ 133350 h 6043376"/>
              <a:gd name="connsiteX5" fmla="*/ 4191000 w 26593800"/>
              <a:gd name="connsiteY5" fmla="*/ 361950 h 6043376"/>
              <a:gd name="connsiteX6" fmla="*/ 4819650 w 26593800"/>
              <a:gd name="connsiteY6" fmla="*/ 914400 h 6043376"/>
              <a:gd name="connsiteX7" fmla="*/ 6667500 w 26593800"/>
              <a:gd name="connsiteY7" fmla="*/ 2076450 h 6043376"/>
              <a:gd name="connsiteX8" fmla="*/ 7277100 w 26593800"/>
              <a:gd name="connsiteY8" fmla="*/ 2552700 h 6043376"/>
              <a:gd name="connsiteX9" fmla="*/ 8496300 w 26593800"/>
              <a:gd name="connsiteY9" fmla="*/ 3371850 h 6043376"/>
              <a:gd name="connsiteX10" fmla="*/ 9258300 w 26593800"/>
              <a:gd name="connsiteY10" fmla="*/ 3676650 h 6043376"/>
              <a:gd name="connsiteX11" fmla="*/ 10115550 w 26593800"/>
              <a:gd name="connsiteY11" fmla="*/ 3810000 h 6043376"/>
              <a:gd name="connsiteX12" fmla="*/ 11334750 w 26593800"/>
              <a:gd name="connsiteY12" fmla="*/ 3790950 h 6043376"/>
              <a:gd name="connsiteX13" fmla="*/ 12115800 w 26593800"/>
              <a:gd name="connsiteY13" fmla="*/ 3714750 h 6043376"/>
              <a:gd name="connsiteX14" fmla="*/ 12630150 w 26593800"/>
              <a:gd name="connsiteY14" fmla="*/ 4076700 h 6043376"/>
              <a:gd name="connsiteX15" fmla="*/ 13563600 w 26593800"/>
              <a:gd name="connsiteY15" fmla="*/ 4514850 h 6043376"/>
              <a:gd name="connsiteX16" fmla="*/ 14458950 w 26593800"/>
              <a:gd name="connsiteY16" fmla="*/ 5238750 h 6043376"/>
              <a:gd name="connsiteX17" fmla="*/ 15259050 w 26593800"/>
              <a:gd name="connsiteY17" fmla="*/ 5238750 h 6043376"/>
              <a:gd name="connsiteX18" fmla="*/ 17106900 w 26593800"/>
              <a:gd name="connsiteY18" fmla="*/ 5638800 h 6043376"/>
              <a:gd name="connsiteX19" fmla="*/ 19030950 w 26593800"/>
              <a:gd name="connsiteY19" fmla="*/ 6019800 h 6043376"/>
              <a:gd name="connsiteX20" fmla="*/ 19316700 w 26593800"/>
              <a:gd name="connsiteY20" fmla="*/ 5981700 h 6043376"/>
              <a:gd name="connsiteX21" fmla="*/ 19431000 w 26593800"/>
              <a:gd name="connsiteY21" fmla="*/ 5810250 h 6043376"/>
              <a:gd name="connsiteX22" fmla="*/ 19812000 w 26593800"/>
              <a:gd name="connsiteY22" fmla="*/ 5257800 h 6043376"/>
              <a:gd name="connsiteX23" fmla="*/ 20364450 w 26593800"/>
              <a:gd name="connsiteY23" fmla="*/ 4705350 h 6043376"/>
              <a:gd name="connsiteX24" fmla="*/ 20897850 w 26593800"/>
              <a:gd name="connsiteY24" fmla="*/ 4686300 h 6043376"/>
              <a:gd name="connsiteX25" fmla="*/ 21869400 w 26593800"/>
              <a:gd name="connsiteY25" fmla="*/ 4248150 h 6043376"/>
              <a:gd name="connsiteX26" fmla="*/ 22517100 w 26593800"/>
              <a:gd name="connsiteY26" fmla="*/ 3619500 h 6043376"/>
              <a:gd name="connsiteX27" fmla="*/ 22936200 w 26593800"/>
              <a:gd name="connsiteY27" fmla="*/ 3276600 h 6043376"/>
              <a:gd name="connsiteX28" fmla="*/ 23793450 w 26593800"/>
              <a:gd name="connsiteY28" fmla="*/ 2838450 h 6043376"/>
              <a:gd name="connsiteX29" fmla="*/ 25317450 w 26593800"/>
              <a:gd name="connsiteY29" fmla="*/ 2266950 h 6043376"/>
              <a:gd name="connsiteX30" fmla="*/ 26593800 w 26593800"/>
              <a:gd name="connsiteY30" fmla="*/ 2171700 h 60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593800" h="6043376">
                <a:moveTo>
                  <a:pt x="0" y="0"/>
                </a:moveTo>
                <a:cubicBezTo>
                  <a:pt x="295275" y="98425"/>
                  <a:pt x="590550" y="196850"/>
                  <a:pt x="971550" y="266700"/>
                </a:cubicBezTo>
                <a:cubicBezTo>
                  <a:pt x="1352550" y="336550"/>
                  <a:pt x="1936750" y="431800"/>
                  <a:pt x="2286000" y="419100"/>
                </a:cubicBezTo>
                <a:cubicBezTo>
                  <a:pt x="2635250" y="406400"/>
                  <a:pt x="2816225" y="238125"/>
                  <a:pt x="3067050" y="190500"/>
                </a:cubicBezTo>
                <a:cubicBezTo>
                  <a:pt x="3317875" y="142875"/>
                  <a:pt x="3603625" y="104775"/>
                  <a:pt x="3790950" y="133350"/>
                </a:cubicBezTo>
                <a:cubicBezTo>
                  <a:pt x="3978275" y="161925"/>
                  <a:pt x="4019550" y="231775"/>
                  <a:pt x="4191000" y="361950"/>
                </a:cubicBezTo>
                <a:cubicBezTo>
                  <a:pt x="4362450" y="492125"/>
                  <a:pt x="4406900" y="628650"/>
                  <a:pt x="4819650" y="914400"/>
                </a:cubicBezTo>
                <a:cubicBezTo>
                  <a:pt x="5232400" y="1200150"/>
                  <a:pt x="6257925" y="1803400"/>
                  <a:pt x="6667500" y="2076450"/>
                </a:cubicBezTo>
                <a:cubicBezTo>
                  <a:pt x="7077075" y="2349500"/>
                  <a:pt x="6972300" y="2336800"/>
                  <a:pt x="7277100" y="2552700"/>
                </a:cubicBezTo>
                <a:cubicBezTo>
                  <a:pt x="7581900" y="2768600"/>
                  <a:pt x="8166100" y="3184525"/>
                  <a:pt x="8496300" y="3371850"/>
                </a:cubicBezTo>
                <a:cubicBezTo>
                  <a:pt x="8826500" y="3559175"/>
                  <a:pt x="8988425" y="3603625"/>
                  <a:pt x="9258300" y="3676650"/>
                </a:cubicBezTo>
                <a:cubicBezTo>
                  <a:pt x="9528175" y="3749675"/>
                  <a:pt x="9769475" y="3790950"/>
                  <a:pt x="10115550" y="3810000"/>
                </a:cubicBezTo>
                <a:cubicBezTo>
                  <a:pt x="10461625" y="3829050"/>
                  <a:pt x="11001375" y="3806825"/>
                  <a:pt x="11334750" y="3790950"/>
                </a:cubicBezTo>
                <a:cubicBezTo>
                  <a:pt x="11668125" y="3775075"/>
                  <a:pt x="11899900" y="3667125"/>
                  <a:pt x="12115800" y="3714750"/>
                </a:cubicBezTo>
                <a:cubicBezTo>
                  <a:pt x="12331700" y="3762375"/>
                  <a:pt x="12388850" y="3943350"/>
                  <a:pt x="12630150" y="4076700"/>
                </a:cubicBezTo>
                <a:cubicBezTo>
                  <a:pt x="12871450" y="4210050"/>
                  <a:pt x="13258800" y="4321175"/>
                  <a:pt x="13563600" y="4514850"/>
                </a:cubicBezTo>
                <a:cubicBezTo>
                  <a:pt x="13868400" y="4708525"/>
                  <a:pt x="14176375" y="5118100"/>
                  <a:pt x="14458950" y="5238750"/>
                </a:cubicBezTo>
                <a:cubicBezTo>
                  <a:pt x="14741525" y="5359400"/>
                  <a:pt x="14817725" y="5172075"/>
                  <a:pt x="15259050" y="5238750"/>
                </a:cubicBezTo>
                <a:cubicBezTo>
                  <a:pt x="15700375" y="5305425"/>
                  <a:pt x="17106900" y="5638800"/>
                  <a:pt x="17106900" y="5638800"/>
                </a:cubicBezTo>
                <a:cubicBezTo>
                  <a:pt x="17735550" y="5768975"/>
                  <a:pt x="18662650" y="5962650"/>
                  <a:pt x="19030950" y="6019800"/>
                </a:cubicBezTo>
                <a:cubicBezTo>
                  <a:pt x="19399250" y="6076950"/>
                  <a:pt x="19250025" y="6016625"/>
                  <a:pt x="19316700" y="5981700"/>
                </a:cubicBezTo>
                <a:cubicBezTo>
                  <a:pt x="19383375" y="5946775"/>
                  <a:pt x="19348450" y="5930900"/>
                  <a:pt x="19431000" y="5810250"/>
                </a:cubicBezTo>
                <a:cubicBezTo>
                  <a:pt x="19513550" y="5689600"/>
                  <a:pt x="19656425" y="5441950"/>
                  <a:pt x="19812000" y="5257800"/>
                </a:cubicBezTo>
                <a:cubicBezTo>
                  <a:pt x="19967575" y="5073650"/>
                  <a:pt x="20183475" y="4800600"/>
                  <a:pt x="20364450" y="4705350"/>
                </a:cubicBezTo>
                <a:cubicBezTo>
                  <a:pt x="20545425" y="4610100"/>
                  <a:pt x="20647025" y="4762500"/>
                  <a:pt x="20897850" y="4686300"/>
                </a:cubicBezTo>
                <a:cubicBezTo>
                  <a:pt x="21148675" y="4610100"/>
                  <a:pt x="21599525" y="4425950"/>
                  <a:pt x="21869400" y="4248150"/>
                </a:cubicBezTo>
                <a:cubicBezTo>
                  <a:pt x="22139275" y="4070350"/>
                  <a:pt x="22339300" y="3781425"/>
                  <a:pt x="22517100" y="3619500"/>
                </a:cubicBezTo>
                <a:cubicBezTo>
                  <a:pt x="22694900" y="3457575"/>
                  <a:pt x="22723475" y="3406775"/>
                  <a:pt x="22936200" y="3276600"/>
                </a:cubicBezTo>
                <a:cubicBezTo>
                  <a:pt x="23148925" y="3146425"/>
                  <a:pt x="23387050" y="2974975"/>
                  <a:pt x="23793450" y="2838450"/>
                </a:cubicBezTo>
                <a:cubicBezTo>
                  <a:pt x="24199850" y="2701925"/>
                  <a:pt x="24850725" y="2378075"/>
                  <a:pt x="25317450" y="2266950"/>
                </a:cubicBezTo>
                <a:cubicBezTo>
                  <a:pt x="25784175" y="2155825"/>
                  <a:pt x="26390600" y="2219325"/>
                  <a:pt x="26593800" y="217170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AF237F-9F26-46D1-83B9-A16CA71EC7E1}"/>
              </a:ext>
            </a:extLst>
          </p:cNvPr>
          <p:cNvSpPr/>
          <p:nvPr/>
        </p:nvSpPr>
        <p:spPr>
          <a:xfrm>
            <a:off x="421178" y="498071"/>
            <a:ext cx="26563320" cy="17396460"/>
          </a:xfrm>
          <a:prstGeom prst="rect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E3BCF14-812E-40A5-AE15-1856F4CE706C}"/>
              </a:ext>
            </a:extLst>
          </p:cNvPr>
          <p:cNvSpPr/>
          <p:nvPr/>
        </p:nvSpPr>
        <p:spPr>
          <a:xfrm>
            <a:off x="22536839" y="9022814"/>
            <a:ext cx="488414" cy="925417"/>
          </a:xfrm>
          <a:custGeom>
            <a:avLst/>
            <a:gdLst>
              <a:gd name="connsiteX0" fmla="*/ 0 w 488414"/>
              <a:gd name="connsiteY0" fmla="*/ 0 h 925417"/>
              <a:gd name="connsiteX1" fmla="*/ 198303 w 488414"/>
              <a:gd name="connsiteY1" fmla="*/ 286439 h 925417"/>
              <a:gd name="connsiteX2" fmla="*/ 220337 w 488414"/>
              <a:gd name="connsiteY2" fmla="*/ 587567 h 925417"/>
              <a:gd name="connsiteX3" fmla="*/ 488414 w 488414"/>
              <a:gd name="connsiteY3" fmla="*/ 925417 h 92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414" h="925417">
                <a:moveTo>
                  <a:pt x="0" y="0"/>
                </a:moveTo>
                <a:cubicBezTo>
                  <a:pt x="80790" y="94255"/>
                  <a:pt x="161580" y="188511"/>
                  <a:pt x="198303" y="286439"/>
                </a:cubicBezTo>
                <a:cubicBezTo>
                  <a:pt x="235026" y="384367"/>
                  <a:pt x="171985" y="481071"/>
                  <a:pt x="220337" y="587567"/>
                </a:cubicBezTo>
                <a:cubicBezTo>
                  <a:pt x="268689" y="694063"/>
                  <a:pt x="378551" y="809740"/>
                  <a:pt x="488414" y="925417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A6FCA343-0ED7-4C8C-B860-79F11127E9ED}"/>
              </a:ext>
            </a:extLst>
          </p:cNvPr>
          <p:cNvSpPr/>
          <p:nvPr/>
        </p:nvSpPr>
        <p:spPr>
          <a:xfrm>
            <a:off x="18131365" y="12566210"/>
            <a:ext cx="1061982" cy="3639493"/>
          </a:xfrm>
          <a:custGeom>
            <a:avLst/>
            <a:gdLst>
              <a:gd name="connsiteX0" fmla="*/ 1061982 w 1061982"/>
              <a:gd name="connsiteY0" fmla="*/ 0 h 3639493"/>
              <a:gd name="connsiteX1" fmla="*/ 944286 w 1061982"/>
              <a:gd name="connsiteY1" fmla="*/ 307818 h 3639493"/>
              <a:gd name="connsiteX2" fmla="*/ 736057 w 1061982"/>
              <a:gd name="connsiteY2" fmla="*/ 697117 h 3639493"/>
              <a:gd name="connsiteX3" fmla="*/ 401079 w 1061982"/>
              <a:gd name="connsiteY3" fmla="*/ 932507 h 3639493"/>
              <a:gd name="connsiteX4" fmla="*/ 247170 w 1061982"/>
              <a:gd name="connsiteY4" fmla="*/ 1086416 h 3639493"/>
              <a:gd name="connsiteX5" fmla="*/ 210956 w 1061982"/>
              <a:gd name="connsiteY5" fmla="*/ 1312752 h 3639493"/>
              <a:gd name="connsiteX6" fmla="*/ 2726 w 1061982"/>
              <a:gd name="connsiteY6" fmla="*/ 1982709 h 3639493"/>
              <a:gd name="connsiteX7" fmla="*/ 93261 w 1061982"/>
              <a:gd name="connsiteY7" fmla="*/ 2942376 h 3639493"/>
              <a:gd name="connsiteX8" fmla="*/ 111368 w 1061982"/>
              <a:gd name="connsiteY8" fmla="*/ 3503691 h 3639493"/>
              <a:gd name="connsiteX9" fmla="*/ 120421 w 1061982"/>
              <a:gd name="connsiteY9" fmla="*/ 3639493 h 363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982" h="3639493">
                <a:moveTo>
                  <a:pt x="1061982" y="0"/>
                </a:moveTo>
                <a:cubicBezTo>
                  <a:pt x="1030294" y="95816"/>
                  <a:pt x="998607" y="191632"/>
                  <a:pt x="944286" y="307818"/>
                </a:cubicBezTo>
                <a:cubicBezTo>
                  <a:pt x="889965" y="424004"/>
                  <a:pt x="826591" y="593002"/>
                  <a:pt x="736057" y="697117"/>
                </a:cubicBezTo>
                <a:cubicBezTo>
                  <a:pt x="645522" y="801232"/>
                  <a:pt x="482560" y="867624"/>
                  <a:pt x="401079" y="932507"/>
                </a:cubicBezTo>
                <a:cubicBezTo>
                  <a:pt x="319598" y="997390"/>
                  <a:pt x="278857" y="1023042"/>
                  <a:pt x="247170" y="1086416"/>
                </a:cubicBezTo>
                <a:cubicBezTo>
                  <a:pt x="215483" y="1149790"/>
                  <a:pt x="251697" y="1163370"/>
                  <a:pt x="210956" y="1312752"/>
                </a:cubicBezTo>
                <a:cubicBezTo>
                  <a:pt x="170215" y="1462134"/>
                  <a:pt x="22342" y="1711105"/>
                  <a:pt x="2726" y="1982709"/>
                </a:cubicBezTo>
                <a:cubicBezTo>
                  <a:pt x="-16890" y="2254313"/>
                  <a:pt x="75154" y="2688879"/>
                  <a:pt x="93261" y="2942376"/>
                </a:cubicBezTo>
                <a:cubicBezTo>
                  <a:pt x="111368" y="3195873"/>
                  <a:pt x="106841" y="3387505"/>
                  <a:pt x="111368" y="3503691"/>
                </a:cubicBezTo>
                <a:cubicBezTo>
                  <a:pt x="115895" y="3619877"/>
                  <a:pt x="120421" y="3625913"/>
                  <a:pt x="120421" y="3639493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A465F57-1291-4E36-A41A-7F57E5A7FEB1}"/>
              </a:ext>
            </a:extLst>
          </p:cNvPr>
          <p:cNvSpPr/>
          <p:nvPr/>
        </p:nvSpPr>
        <p:spPr>
          <a:xfrm>
            <a:off x="19736554" y="12629584"/>
            <a:ext cx="790794" cy="389299"/>
          </a:xfrm>
          <a:custGeom>
            <a:avLst/>
            <a:gdLst>
              <a:gd name="connsiteX0" fmla="*/ 0 w 790794"/>
              <a:gd name="connsiteY0" fmla="*/ 0 h 389299"/>
              <a:gd name="connsiteX1" fmla="*/ 651850 w 790794"/>
              <a:gd name="connsiteY1" fmla="*/ 181069 h 389299"/>
              <a:gd name="connsiteX2" fmla="*/ 778598 w 790794"/>
              <a:gd name="connsiteY2" fmla="*/ 244444 h 389299"/>
              <a:gd name="connsiteX3" fmla="*/ 778598 w 790794"/>
              <a:gd name="connsiteY3" fmla="*/ 389299 h 3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94" h="389299">
                <a:moveTo>
                  <a:pt x="0" y="0"/>
                </a:moveTo>
                <a:lnTo>
                  <a:pt x="651850" y="181069"/>
                </a:lnTo>
                <a:cubicBezTo>
                  <a:pt x="781616" y="221810"/>
                  <a:pt x="757473" y="209739"/>
                  <a:pt x="778598" y="244444"/>
                </a:cubicBezTo>
                <a:cubicBezTo>
                  <a:pt x="799723" y="279149"/>
                  <a:pt x="789160" y="334224"/>
                  <a:pt x="778598" y="389299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7155E4B-6AE0-419F-9B6E-6B891A0D89DC}"/>
              </a:ext>
            </a:extLst>
          </p:cNvPr>
          <p:cNvSpPr/>
          <p:nvPr/>
        </p:nvSpPr>
        <p:spPr>
          <a:xfrm>
            <a:off x="22398273" y="10708706"/>
            <a:ext cx="1683945" cy="178936"/>
          </a:xfrm>
          <a:custGeom>
            <a:avLst/>
            <a:gdLst>
              <a:gd name="connsiteX0" fmla="*/ 0 w 1575303"/>
              <a:gd name="connsiteY0" fmla="*/ 73971 h 178936"/>
              <a:gd name="connsiteX1" fmla="*/ 443620 w 1575303"/>
              <a:gd name="connsiteY1" fmla="*/ 37757 h 178936"/>
              <a:gd name="connsiteX2" fmla="*/ 860079 w 1575303"/>
              <a:gd name="connsiteY2" fmla="*/ 1544 h 178936"/>
              <a:gd name="connsiteX3" fmla="*/ 1231271 w 1575303"/>
              <a:gd name="connsiteY3" fmla="*/ 92078 h 178936"/>
              <a:gd name="connsiteX4" fmla="*/ 1484768 w 1575303"/>
              <a:gd name="connsiteY4" fmla="*/ 173559 h 178936"/>
              <a:gd name="connsiteX5" fmla="*/ 1575303 w 1575303"/>
              <a:gd name="connsiteY5" fmla="*/ 164506 h 178936"/>
              <a:gd name="connsiteX0" fmla="*/ 0 w 1683945"/>
              <a:gd name="connsiteY0" fmla="*/ 173559 h 178936"/>
              <a:gd name="connsiteX1" fmla="*/ 552262 w 1683945"/>
              <a:gd name="connsiteY1" fmla="*/ 37757 h 178936"/>
              <a:gd name="connsiteX2" fmla="*/ 968721 w 1683945"/>
              <a:gd name="connsiteY2" fmla="*/ 1544 h 178936"/>
              <a:gd name="connsiteX3" fmla="*/ 1339913 w 1683945"/>
              <a:gd name="connsiteY3" fmla="*/ 92078 h 178936"/>
              <a:gd name="connsiteX4" fmla="*/ 1593410 w 1683945"/>
              <a:gd name="connsiteY4" fmla="*/ 173559 h 178936"/>
              <a:gd name="connsiteX5" fmla="*/ 1683945 w 1683945"/>
              <a:gd name="connsiteY5" fmla="*/ 164506 h 17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945" h="178936">
                <a:moveTo>
                  <a:pt x="0" y="173559"/>
                </a:moveTo>
                <a:cubicBezTo>
                  <a:pt x="147873" y="161488"/>
                  <a:pt x="404389" y="49828"/>
                  <a:pt x="552262" y="37757"/>
                </a:cubicBezTo>
                <a:cubicBezTo>
                  <a:pt x="695609" y="25686"/>
                  <a:pt x="837446" y="-7509"/>
                  <a:pt x="968721" y="1544"/>
                </a:cubicBezTo>
                <a:cubicBezTo>
                  <a:pt x="1099996" y="10597"/>
                  <a:pt x="1235798" y="63409"/>
                  <a:pt x="1339913" y="92078"/>
                </a:cubicBezTo>
                <a:cubicBezTo>
                  <a:pt x="1444028" y="120747"/>
                  <a:pt x="1536071" y="161488"/>
                  <a:pt x="1593410" y="173559"/>
                </a:cubicBezTo>
                <a:cubicBezTo>
                  <a:pt x="1650749" y="185630"/>
                  <a:pt x="1667347" y="175068"/>
                  <a:pt x="1683945" y="164506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94B2F86-EB67-4851-ABF8-D762673439A3}"/>
              </a:ext>
            </a:extLst>
          </p:cNvPr>
          <p:cNvSpPr/>
          <p:nvPr/>
        </p:nvSpPr>
        <p:spPr>
          <a:xfrm>
            <a:off x="25425779" y="14917003"/>
            <a:ext cx="1119117" cy="3002507"/>
          </a:xfrm>
          <a:custGeom>
            <a:avLst/>
            <a:gdLst>
              <a:gd name="connsiteX0" fmla="*/ 0 w 1119117"/>
              <a:gd name="connsiteY0" fmla="*/ 0 h 3002507"/>
              <a:gd name="connsiteX1" fmla="*/ 68239 w 1119117"/>
              <a:gd name="connsiteY1" fmla="*/ 163773 h 3002507"/>
              <a:gd name="connsiteX2" fmla="*/ 272955 w 1119117"/>
              <a:gd name="connsiteY2" fmla="*/ 232012 h 3002507"/>
              <a:gd name="connsiteX3" fmla="*/ 368490 w 1119117"/>
              <a:gd name="connsiteY3" fmla="*/ 545910 h 3002507"/>
              <a:gd name="connsiteX4" fmla="*/ 491320 w 1119117"/>
              <a:gd name="connsiteY4" fmla="*/ 764275 h 3002507"/>
              <a:gd name="connsiteX5" fmla="*/ 491320 w 1119117"/>
              <a:gd name="connsiteY5" fmla="*/ 996287 h 3002507"/>
              <a:gd name="connsiteX6" fmla="*/ 696036 w 1119117"/>
              <a:gd name="connsiteY6" fmla="*/ 1815152 h 3002507"/>
              <a:gd name="connsiteX7" fmla="*/ 1023582 w 1119117"/>
              <a:gd name="connsiteY7" fmla="*/ 2565779 h 3002507"/>
              <a:gd name="connsiteX8" fmla="*/ 1119117 w 1119117"/>
              <a:gd name="connsiteY8" fmla="*/ 3002507 h 3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117" h="3002507">
                <a:moveTo>
                  <a:pt x="0" y="0"/>
                </a:moveTo>
                <a:cubicBezTo>
                  <a:pt x="11373" y="62552"/>
                  <a:pt x="22747" y="125104"/>
                  <a:pt x="68239" y="163773"/>
                </a:cubicBezTo>
                <a:cubicBezTo>
                  <a:pt x="113731" y="202442"/>
                  <a:pt x="222913" y="168323"/>
                  <a:pt x="272955" y="232012"/>
                </a:cubicBezTo>
                <a:cubicBezTo>
                  <a:pt x="322997" y="295702"/>
                  <a:pt x="332096" y="457200"/>
                  <a:pt x="368490" y="545910"/>
                </a:cubicBezTo>
                <a:cubicBezTo>
                  <a:pt x="404884" y="634620"/>
                  <a:pt x="470848" y="689212"/>
                  <a:pt x="491320" y="764275"/>
                </a:cubicBezTo>
                <a:cubicBezTo>
                  <a:pt x="511792" y="839338"/>
                  <a:pt x="457201" y="821141"/>
                  <a:pt x="491320" y="996287"/>
                </a:cubicBezTo>
                <a:cubicBezTo>
                  <a:pt x="525439" y="1171433"/>
                  <a:pt x="607326" y="1553570"/>
                  <a:pt x="696036" y="1815152"/>
                </a:cubicBezTo>
                <a:cubicBezTo>
                  <a:pt x="784746" y="2076734"/>
                  <a:pt x="953069" y="2367887"/>
                  <a:pt x="1023582" y="2565779"/>
                </a:cubicBezTo>
                <a:cubicBezTo>
                  <a:pt x="1094095" y="2763671"/>
                  <a:pt x="1100920" y="2954740"/>
                  <a:pt x="1119117" y="3002507"/>
                </a:cubicBezTo>
              </a:path>
            </a:pathLst>
          </a:custGeom>
          <a:noFill/>
          <a:ln w="76200" cmpd="dbl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377">
            <a:extLst>
              <a:ext uri="{FF2B5EF4-FFF2-40B4-BE49-F238E27FC236}">
                <a16:creationId xmlns:a16="http://schemas.microsoft.com/office/drawing/2014/main" id="{7F1EA40F-4686-4273-8DB4-426903A6F6D5}"/>
              </a:ext>
            </a:extLst>
          </p:cNvPr>
          <p:cNvGrpSpPr>
            <a:grpSpLocks/>
          </p:cNvGrpSpPr>
          <p:nvPr/>
        </p:nvGrpSpPr>
        <p:grpSpPr bwMode="auto">
          <a:xfrm rot="15338380">
            <a:off x="24936274" y="1642506"/>
            <a:ext cx="2503488" cy="942975"/>
            <a:chOff x="15361" y="4723"/>
            <a:chExt cx="1577" cy="594"/>
          </a:xfrm>
        </p:grpSpPr>
        <p:sp>
          <p:nvSpPr>
            <p:cNvPr id="9" name="AutoShape 378">
              <a:extLst>
                <a:ext uri="{FF2B5EF4-FFF2-40B4-BE49-F238E27FC236}">
                  <a16:creationId xmlns:a16="http://schemas.microsoft.com/office/drawing/2014/main" id="{96F98B45-F079-4967-9D39-72FAB7AD6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6" y="4800"/>
              <a:ext cx="972" cy="444"/>
            </a:xfrm>
            <a:prstGeom prst="rightArrow">
              <a:avLst>
                <a:gd name="adj1" fmla="val 50000"/>
                <a:gd name="adj2" fmla="val 54730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2193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Text Box 379">
              <a:extLst>
                <a:ext uri="{FF2B5EF4-FFF2-40B4-BE49-F238E27FC236}">
                  <a16:creationId xmlns:a16="http://schemas.microsoft.com/office/drawing/2014/main" id="{511F5757-FE64-4CD9-A8E9-A57FD9F89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5381" y="4703"/>
              <a:ext cx="59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2193925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" name="Rectangle 957">
            <a:extLst>
              <a:ext uri="{FF2B5EF4-FFF2-40B4-BE49-F238E27FC236}">
                <a16:creationId xmlns:a16="http://schemas.microsoft.com/office/drawing/2014/main" id="{99540A69-C0F5-4B3D-BE01-015B58D7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0713" y="14549630"/>
            <a:ext cx="7676873" cy="3340220"/>
          </a:xfrm>
          <a:prstGeom prst="rect">
            <a:avLst/>
          </a:prstGeom>
          <a:solidFill>
            <a:schemeClr val="bg1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958">
            <a:extLst>
              <a:ext uri="{FF2B5EF4-FFF2-40B4-BE49-F238E27FC236}">
                <a16:creationId xmlns:a16="http://schemas.microsoft.com/office/drawing/2014/main" id="{7DC08BEC-75B5-4A06-8406-1D3C5A86A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763" y="14811177"/>
            <a:ext cx="7573838" cy="20309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43479" tIns="121738" rIns="243479" bIns="121738">
            <a:spAutoFit/>
          </a:bodyPr>
          <a:lstStyle>
            <a:lvl1pPr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352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352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352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352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2435225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Omaha Beach</a:t>
            </a:r>
          </a:p>
          <a:p>
            <a:pPr marL="0" marR="0" lvl="0" indent="0" algn="ctr" defTabSz="2435225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Invasion medical </a:t>
            </a:r>
          </a:p>
          <a:p>
            <a:pPr marL="0" marR="0" lvl="0" indent="0" algn="ctr" defTabSz="2435225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locations</a:t>
            </a:r>
          </a:p>
          <a:p>
            <a:pPr marL="0" marR="0" lvl="0" indent="0" algn="ctr" defTabSz="2435225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June 1944</a:t>
            </a:r>
          </a:p>
        </p:txBody>
      </p:sp>
      <p:pic>
        <p:nvPicPr>
          <p:cNvPr id="5" name="Picture 960" descr="CSI Crest Medium">
            <a:extLst>
              <a:ext uri="{FF2B5EF4-FFF2-40B4-BE49-F238E27FC236}">
                <a16:creationId xmlns:a16="http://schemas.microsoft.com/office/drawing/2014/main" id="{62E68A90-3FFD-4CD4-BA7B-E42F4BF5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479" y="15171521"/>
            <a:ext cx="1494021" cy="15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11">
            <a:extLst>
              <a:ext uri="{FF2B5EF4-FFF2-40B4-BE49-F238E27FC236}">
                <a16:creationId xmlns:a16="http://schemas.microsoft.com/office/drawing/2014/main" id="{AC57CC8F-131A-47FA-9373-C966D3A22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3383" y="17216028"/>
            <a:ext cx="620793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435225"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352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352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352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35225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24352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                            0.5                            1 miles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E8CEB34-1CC0-4BE7-AC99-0465444012FD}"/>
              </a:ext>
            </a:extLst>
          </p:cNvPr>
          <p:cNvGrpSpPr/>
          <p:nvPr/>
        </p:nvGrpSpPr>
        <p:grpSpPr>
          <a:xfrm>
            <a:off x="20762547" y="16980957"/>
            <a:ext cx="4807750" cy="169449"/>
            <a:chOff x="21616609" y="2405359"/>
            <a:chExt cx="4807750" cy="16944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D677CF-D997-4011-AFD9-9592AC25C3AF}"/>
                </a:ext>
              </a:extLst>
            </p:cNvPr>
            <p:cNvGrpSpPr/>
            <p:nvPr/>
          </p:nvGrpSpPr>
          <p:grpSpPr>
            <a:xfrm>
              <a:off x="21616609" y="2406195"/>
              <a:ext cx="2401161" cy="168613"/>
              <a:chOff x="4310311" y="16595334"/>
              <a:chExt cx="706213" cy="16861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A0208EC-D97F-4FDA-BEA6-F1760A5BBCC2}"/>
                  </a:ext>
                </a:extLst>
              </p:cNvPr>
              <p:cNvSpPr/>
              <p:nvPr/>
            </p:nvSpPr>
            <p:spPr>
              <a:xfrm>
                <a:off x="4310311" y="16596878"/>
                <a:ext cx="349617" cy="167069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CF24C94-8164-4F03-9B2C-463E31213A46}"/>
                  </a:ext>
                </a:extLst>
              </p:cNvPr>
              <p:cNvSpPr/>
              <p:nvPr/>
            </p:nvSpPr>
            <p:spPr>
              <a:xfrm>
                <a:off x="4666907" y="16595334"/>
                <a:ext cx="349617" cy="16706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5CF5147-ADD7-4D17-945E-6E9861E39485}"/>
                </a:ext>
              </a:extLst>
            </p:cNvPr>
            <p:cNvGrpSpPr/>
            <p:nvPr/>
          </p:nvGrpSpPr>
          <p:grpSpPr>
            <a:xfrm>
              <a:off x="24042348" y="2405359"/>
              <a:ext cx="2382011" cy="166550"/>
              <a:chOff x="4184260" y="16596878"/>
              <a:chExt cx="700578" cy="168519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FDCF8C4-1F51-4091-91C5-B450C7F34D3D}"/>
                  </a:ext>
                </a:extLst>
              </p:cNvPr>
              <p:cNvSpPr/>
              <p:nvPr/>
            </p:nvSpPr>
            <p:spPr>
              <a:xfrm>
                <a:off x="4184260" y="16596878"/>
                <a:ext cx="349617" cy="167069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99B5985-1A38-4CA3-BC1B-383F88240028}"/>
                  </a:ext>
                </a:extLst>
              </p:cNvPr>
              <p:cNvSpPr/>
              <p:nvPr/>
            </p:nvSpPr>
            <p:spPr>
              <a:xfrm>
                <a:off x="4535221" y="16598328"/>
                <a:ext cx="349617" cy="16706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2DA81804-C2CD-47E7-9E37-4BDA4AB3C3DE}"/>
              </a:ext>
            </a:extLst>
          </p:cNvPr>
          <p:cNvSpPr txBox="1"/>
          <p:nvPr/>
        </p:nvSpPr>
        <p:spPr>
          <a:xfrm>
            <a:off x="3325321" y="958086"/>
            <a:ext cx="248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DOG GREEN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288B52A-A263-4DE0-BD32-52BE9E3EB617}"/>
              </a:ext>
            </a:extLst>
          </p:cNvPr>
          <p:cNvSpPr txBox="1"/>
          <p:nvPr/>
        </p:nvSpPr>
        <p:spPr>
          <a:xfrm>
            <a:off x="6008020" y="965604"/>
            <a:ext cx="248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DOG WHITE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ADAB7F6-2001-4246-BA05-8794F47FB5CC}"/>
              </a:ext>
            </a:extLst>
          </p:cNvPr>
          <p:cNvSpPr txBox="1"/>
          <p:nvPr/>
        </p:nvSpPr>
        <p:spPr>
          <a:xfrm>
            <a:off x="8008890" y="952013"/>
            <a:ext cx="248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DOG RED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2E08278-9A5B-4E11-B6F5-5C62E375BD5E}"/>
              </a:ext>
            </a:extLst>
          </p:cNvPr>
          <p:cNvSpPr txBox="1"/>
          <p:nvPr/>
        </p:nvSpPr>
        <p:spPr>
          <a:xfrm>
            <a:off x="10097483" y="962217"/>
            <a:ext cx="261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 GREEN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2FB682D-4C30-47D5-9DA1-F3074B47F30C}"/>
              </a:ext>
            </a:extLst>
          </p:cNvPr>
          <p:cNvSpPr txBox="1"/>
          <p:nvPr/>
        </p:nvSpPr>
        <p:spPr>
          <a:xfrm>
            <a:off x="14676476" y="954502"/>
            <a:ext cx="248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 RED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BB44AC5-1F66-474D-82F0-09F33470A25F}"/>
              </a:ext>
            </a:extLst>
          </p:cNvPr>
          <p:cNvSpPr txBox="1"/>
          <p:nvPr/>
        </p:nvSpPr>
        <p:spPr>
          <a:xfrm>
            <a:off x="19768863" y="952012"/>
            <a:ext cx="248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FOX GREEN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5C25FAF-10E2-4FA1-A883-4F2C85FC955D}"/>
              </a:ext>
            </a:extLst>
          </p:cNvPr>
          <p:cNvSpPr txBox="1"/>
          <p:nvPr/>
        </p:nvSpPr>
        <p:spPr>
          <a:xfrm>
            <a:off x="683025" y="958086"/>
            <a:ext cx="248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CHARLIE</a:t>
            </a: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8142D824-6E4B-4D3B-8C5D-7A2DDBF68C4F}"/>
              </a:ext>
            </a:extLst>
          </p:cNvPr>
          <p:cNvSpPr/>
          <p:nvPr/>
        </p:nvSpPr>
        <p:spPr>
          <a:xfrm>
            <a:off x="11083636" y="5902036"/>
            <a:ext cx="11804073" cy="560894"/>
          </a:xfrm>
          <a:custGeom>
            <a:avLst/>
            <a:gdLst>
              <a:gd name="connsiteX0" fmla="*/ 0 w 11804073"/>
              <a:gd name="connsiteY0" fmla="*/ 0 h 560894"/>
              <a:gd name="connsiteX1" fmla="*/ 1468582 w 11804073"/>
              <a:gd name="connsiteY1" fmla="*/ 221673 h 560894"/>
              <a:gd name="connsiteX2" fmla="*/ 3241964 w 11804073"/>
              <a:gd name="connsiteY2" fmla="*/ 387928 h 560894"/>
              <a:gd name="connsiteX3" fmla="*/ 4461164 w 11804073"/>
              <a:gd name="connsiteY3" fmla="*/ 415637 h 560894"/>
              <a:gd name="connsiteX4" fmla="*/ 6650182 w 11804073"/>
              <a:gd name="connsiteY4" fmla="*/ 554182 h 560894"/>
              <a:gd name="connsiteX5" fmla="*/ 8617528 w 11804073"/>
              <a:gd name="connsiteY5" fmla="*/ 526473 h 560894"/>
              <a:gd name="connsiteX6" fmla="*/ 10307782 w 11804073"/>
              <a:gd name="connsiteY6" fmla="*/ 415637 h 560894"/>
              <a:gd name="connsiteX7" fmla="*/ 11804073 w 11804073"/>
              <a:gd name="connsiteY7" fmla="*/ 332509 h 5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4073" h="560894">
                <a:moveTo>
                  <a:pt x="0" y="0"/>
                </a:moveTo>
                <a:cubicBezTo>
                  <a:pt x="464127" y="78509"/>
                  <a:pt x="928255" y="157018"/>
                  <a:pt x="1468582" y="221673"/>
                </a:cubicBezTo>
                <a:cubicBezTo>
                  <a:pt x="2008909" y="286328"/>
                  <a:pt x="2743200" y="355601"/>
                  <a:pt x="3241964" y="387928"/>
                </a:cubicBezTo>
                <a:cubicBezTo>
                  <a:pt x="3740728" y="420255"/>
                  <a:pt x="3893128" y="387928"/>
                  <a:pt x="4461164" y="415637"/>
                </a:cubicBezTo>
                <a:cubicBezTo>
                  <a:pt x="5029200" y="443346"/>
                  <a:pt x="5957455" y="535709"/>
                  <a:pt x="6650182" y="554182"/>
                </a:cubicBezTo>
                <a:cubicBezTo>
                  <a:pt x="7342909" y="572655"/>
                  <a:pt x="8007928" y="549564"/>
                  <a:pt x="8617528" y="526473"/>
                </a:cubicBezTo>
                <a:cubicBezTo>
                  <a:pt x="9227128" y="503382"/>
                  <a:pt x="10307782" y="415637"/>
                  <a:pt x="10307782" y="415637"/>
                </a:cubicBezTo>
                <a:lnTo>
                  <a:pt x="11804073" y="332509"/>
                </a:lnTo>
              </a:path>
            </a:pathLst>
          </a:custGeom>
          <a:noFill/>
          <a:ln w="203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FF20D5A9-68FB-4CF6-9A49-0D0C1D75E31D}"/>
              </a:ext>
            </a:extLst>
          </p:cNvPr>
          <p:cNvSpPr/>
          <p:nvPr/>
        </p:nvSpPr>
        <p:spPr>
          <a:xfrm>
            <a:off x="3297382" y="4655127"/>
            <a:ext cx="7813963" cy="1274618"/>
          </a:xfrm>
          <a:custGeom>
            <a:avLst/>
            <a:gdLst>
              <a:gd name="connsiteX0" fmla="*/ 0 w 7813963"/>
              <a:gd name="connsiteY0" fmla="*/ 0 h 1274618"/>
              <a:gd name="connsiteX1" fmla="*/ 1163782 w 7813963"/>
              <a:gd name="connsiteY1" fmla="*/ 249382 h 1274618"/>
              <a:gd name="connsiteX2" fmla="*/ 2549236 w 7813963"/>
              <a:gd name="connsiteY2" fmla="*/ 581891 h 1274618"/>
              <a:gd name="connsiteX3" fmla="*/ 3768436 w 7813963"/>
              <a:gd name="connsiteY3" fmla="*/ 720437 h 1274618"/>
              <a:gd name="connsiteX4" fmla="*/ 5680363 w 7813963"/>
              <a:gd name="connsiteY4" fmla="*/ 942109 h 1274618"/>
              <a:gd name="connsiteX5" fmla="*/ 6733309 w 7813963"/>
              <a:gd name="connsiteY5" fmla="*/ 1052946 h 1274618"/>
              <a:gd name="connsiteX6" fmla="*/ 7813963 w 7813963"/>
              <a:gd name="connsiteY6" fmla="*/ 1274618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3963" h="1274618">
                <a:moveTo>
                  <a:pt x="0" y="0"/>
                </a:moveTo>
                <a:lnTo>
                  <a:pt x="1163782" y="249382"/>
                </a:lnTo>
                <a:cubicBezTo>
                  <a:pt x="1588655" y="346364"/>
                  <a:pt x="2115127" y="503382"/>
                  <a:pt x="2549236" y="581891"/>
                </a:cubicBezTo>
                <a:cubicBezTo>
                  <a:pt x="2983345" y="660400"/>
                  <a:pt x="3768436" y="720437"/>
                  <a:pt x="3768436" y="720437"/>
                </a:cubicBezTo>
                <a:lnTo>
                  <a:pt x="5680363" y="942109"/>
                </a:lnTo>
                <a:cubicBezTo>
                  <a:pt x="6174509" y="997527"/>
                  <a:pt x="6377709" y="997528"/>
                  <a:pt x="6733309" y="1052946"/>
                </a:cubicBezTo>
                <a:cubicBezTo>
                  <a:pt x="7088909" y="1108364"/>
                  <a:pt x="7629236" y="1270000"/>
                  <a:pt x="7813963" y="1274618"/>
                </a:cubicBezTo>
              </a:path>
            </a:pathLst>
          </a:custGeom>
          <a:noFill/>
          <a:ln w="203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FD4A2BA-FDB3-4251-BEB6-F85E9DB2F12D}"/>
              </a:ext>
            </a:extLst>
          </p:cNvPr>
          <p:cNvSpPr/>
          <p:nvPr/>
        </p:nvSpPr>
        <p:spPr>
          <a:xfrm>
            <a:off x="6982401" y="5160012"/>
            <a:ext cx="1769572" cy="193964"/>
          </a:xfrm>
          <a:custGeom>
            <a:avLst/>
            <a:gdLst>
              <a:gd name="connsiteX0" fmla="*/ 0 w 1773382"/>
              <a:gd name="connsiteY0" fmla="*/ 0 h 193964"/>
              <a:gd name="connsiteX1" fmla="*/ 1025236 w 1773382"/>
              <a:gd name="connsiteY1" fmla="*/ 138546 h 193964"/>
              <a:gd name="connsiteX2" fmla="*/ 1773382 w 1773382"/>
              <a:gd name="connsiteY2" fmla="*/ 193964 h 193964"/>
              <a:gd name="connsiteX0" fmla="*/ 0 w 1773382"/>
              <a:gd name="connsiteY0" fmla="*/ 0 h 193964"/>
              <a:gd name="connsiteX1" fmla="*/ 1025236 w 1773382"/>
              <a:gd name="connsiteY1" fmla="*/ 138546 h 193964"/>
              <a:gd name="connsiteX2" fmla="*/ 1773382 w 1773382"/>
              <a:gd name="connsiteY2" fmla="*/ 193964 h 193964"/>
              <a:gd name="connsiteX0" fmla="*/ 0 w 1773382"/>
              <a:gd name="connsiteY0" fmla="*/ 0 h 193967"/>
              <a:gd name="connsiteX1" fmla="*/ 1025236 w 1773382"/>
              <a:gd name="connsiteY1" fmla="*/ 138546 h 193967"/>
              <a:gd name="connsiteX2" fmla="*/ 1773382 w 1773382"/>
              <a:gd name="connsiteY2" fmla="*/ 193964 h 193967"/>
              <a:gd name="connsiteX0" fmla="*/ 0 w 1773382"/>
              <a:gd name="connsiteY0" fmla="*/ 0 h 209206"/>
              <a:gd name="connsiteX1" fmla="*/ 1025236 w 1773382"/>
              <a:gd name="connsiteY1" fmla="*/ 138546 h 209206"/>
              <a:gd name="connsiteX2" fmla="*/ 1773382 w 1773382"/>
              <a:gd name="connsiteY2" fmla="*/ 209204 h 209206"/>
              <a:gd name="connsiteX0" fmla="*/ 0 w 1773382"/>
              <a:gd name="connsiteY0" fmla="*/ 0 h 209204"/>
              <a:gd name="connsiteX1" fmla="*/ 1025236 w 1773382"/>
              <a:gd name="connsiteY1" fmla="*/ 138546 h 209204"/>
              <a:gd name="connsiteX2" fmla="*/ 1773382 w 1773382"/>
              <a:gd name="connsiteY2" fmla="*/ 209204 h 209204"/>
              <a:gd name="connsiteX0" fmla="*/ 0 w 1769572"/>
              <a:gd name="connsiteY0" fmla="*/ 0 h 193964"/>
              <a:gd name="connsiteX1" fmla="*/ 1021426 w 1769572"/>
              <a:gd name="connsiteY1" fmla="*/ 123306 h 193964"/>
              <a:gd name="connsiteX2" fmla="*/ 1769572 w 1769572"/>
              <a:gd name="connsiteY2" fmla="*/ 193964 h 19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9572" h="193964">
                <a:moveTo>
                  <a:pt x="0" y="0"/>
                </a:moveTo>
                <a:cubicBezTo>
                  <a:pt x="364836" y="53109"/>
                  <a:pt x="725862" y="90979"/>
                  <a:pt x="1021426" y="123306"/>
                </a:cubicBezTo>
                <a:cubicBezTo>
                  <a:pt x="1316990" y="155633"/>
                  <a:pt x="1608975" y="171451"/>
                  <a:pt x="1769572" y="193964"/>
                </a:cubicBezTo>
              </a:path>
            </a:pathLst>
          </a:custGeom>
          <a:noFill/>
          <a:ln w="203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C3E7F6AA-A8AB-4C69-8306-F619B708854E}"/>
              </a:ext>
            </a:extLst>
          </p:cNvPr>
          <p:cNvSpPr/>
          <p:nvPr/>
        </p:nvSpPr>
        <p:spPr>
          <a:xfrm>
            <a:off x="2784876" y="4340906"/>
            <a:ext cx="1838300" cy="464154"/>
          </a:xfrm>
          <a:custGeom>
            <a:avLst/>
            <a:gdLst>
              <a:gd name="connsiteX0" fmla="*/ 0 w 1773382"/>
              <a:gd name="connsiteY0" fmla="*/ 0 h 193964"/>
              <a:gd name="connsiteX1" fmla="*/ 1025236 w 1773382"/>
              <a:gd name="connsiteY1" fmla="*/ 138546 h 193964"/>
              <a:gd name="connsiteX2" fmla="*/ 1773382 w 1773382"/>
              <a:gd name="connsiteY2" fmla="*/ 193964 h 193964"/>
              <a:gd name="connsiteX0" fmla="*/ 0 w 1773382"/>
              <a:gd name="connsiteY0" fmla="*/ 0 h 193964"/>
              <a:gd name="connsiteX1" fmla="*/ 1025236 w 1773382"/>
              <a:gd name="connsiteY1" fmla="*/ 138546 h 193964"/>
              <a:gd name="connsiteX2" fmla="*/ 1773382 w 1773382"/>
              <a:gd name="connsiteY2" fmla="*/ 193964 h 193964"/>
              <a:gd name="connsiteX0" fmla="*/ 0 w 1773382"/>
              <a:gd name="connsiteY0" fmla="*/ 0 h 193967"/>
              <a:gd name="connsiteX1" fmla="*/ 1025236 w 1773382"/>
              <a:gd name="connsiteY1" fmla="*/ 138546 h 193967"/>
              <a:gd name="connsiteX2" fmla="*/ 1773382 w 1773382"/>
              <a:gd name="connsiteY2" fmla="*/ 193964 h 193967"/>
              <a:gd name="connsiteX0" fmla="*/ 0 w 1773382"/>
              <a:gd name="connsiteY0" fmla="*/ 0 h 209206"/>
              <a:gd name="connsiteX1" fmla="*/ 1025236 w 1773382"/>
              <a:gd name="connsiteY1" fmla="*/ 138546 h 209206"/>
              <a:gd name="connsiteX2" fmla="*/ 1773382 w 1773382"/>
              <a:gd name="connsiteY2" fmla="*/ 209204 h 209206"/>
              <a:gd name="connsiteX0" fmla="*/ 0 w 1773382"/>
              <a:gd name="connsiteY0" fmla="*/ 0 h 209204"/>
              <a:gd name="connsiteX1" fmla="*/ 1025236 w 1773382"/>
              <a:gd name="connsiteY1" fmla="*/ 138546 h 209204"/>
              <a:gd name="connsiteX2" fmla="*/ 1773382 w 1773382"/>
              <a:gd name="connsiteY2" fmla="*/ 209204 h 209204"/>
              <a:gd name="connsiteX0" fmla="*/ 0 w 1769572"/>
              <a:gd name="connsiteY0" fmla="*/ 0 h 193964"/>
              <a:gd name="connsiteX1" fmla="*/ 1021426 w 1769572"/>
              <a:gd name="connsiteY1" fmla="*/ 123306 h 193964"/>
              <a:gd name="connsiteX2" fmla="*/ 1769572 w 1769572"/>
              <a:gd name="connsiteY2" fmla="*/ 193964 h 193964"/>
              <a:gd name="connsiteX0" fmla="*/ 0 w 2543863"/>
              <a:gd name="connsiteY0" fmla="*/ 0 h 488932"/>
              <a:gd name="connsiteX1" fmla="*/ 1021426 w 2543863"/>
              <a:gd name="connsiteY1" fmla="*/ 123306 h 488932"/>
              <a:gd name="connsiteX2" fmla="*/ 2543863 w 2543863"/>
              <a:gd name="connsiteY2" fmla="*/ 488932 h 488932"/>
              <a:gd name="connsiteX0" fmla="*/ 0 w 2595482"/>
              <a:gd name="connsiteY0" fmla="*/ 0 h 555300"/>
              <a:gd name="connsiteX1" fmla="*/ 1073045 w 2595482"/>
              <a:gd name="connsiteY1" fmla="*/ 189674 h 555300"/>
              <a:gd name="connsiteX2" fmla="*/ 2595482 w 2595482"/>
              <a:gd name="connsiteY2" fmla="*/ 555300 h 555300"/>
              <a:gd name="connsiteX0" fmla="*/ 0 w 2595482"/>
              <a:gd name="connsiteY0" fmla="*/ 0 h 555300"/>
              <a:gd name="connsiteX1" fmla="*/ 1036174 w 2595482"/>
              <a:gd name="connsiteY1" fmla="*/ 256041 h 555300"/>
              <a:gd name="connsiteX2" fmla="*/ 2595482 w 2595482"/>
              <a:gd name="connsiteY2" fmla="*/ 555300 h 555300"/>
              <a:gd name="connsiteX0" fmla="*/ 0 w 2595482"/>
              <a:gd name="connsiteY0" fmla="*/ 0 h 555300"/>
              <a:gd name="connsiteX1" fmla="*/ 1028800 w 2595482"/>
              <a:gd name="connsiteY1" fmla="*/ 263415 h 555300"/>
              <a:gd name="connsiteX2" fmla="*/ 2595482 w 2595482"/>
              <a:gd name="connsiteY2" fmla="*/ 555300 h 555300"/>
              <a:gd name="connsiteX0" fmla="*/ 0 w 2588108"/>
              <a:gd name="connsiteY0" fmla="*/ 0 h 577422"/>
              <a:gd name="connsiteX1" fmla="*/ 1028800 w 2588108"/>
              <a:gd name="connsiteY1" fmla="*/ 263415 h 577422"/>
              <a:gd name="connsiteX2" fmla="*/ 2588108 w 2588108"/>
              <a:gd name="connsiteY2" fmla="*/ 577422 h 577422"/>
              <a:gd name="connsiteX0" fmla="*/ 0 w 2588108"/>
              <a:gd name="connsiteY0" fmla="*/ 0 h 577422"/>
              <a:gd name="connsiteX1" fmla="*/ 1028800 w 2588108"/>
              <a:gd name="connsiteY1" fmla="*/ 263415 h 577422"/>
              <a:gd name="connsiteX2" fmla="*/ 2588108 w 2588108"/>
              <a:gd name="connsiteY2" fmla="*/ 577422 h 577422"/>
              <a:gd name="connsiteX0" fmla="*/ 0 w 2588108"/>
              <a:gd name="connsiteY0" fmla="*/ 0 h 555299"/>
              <a:gd name="connsiteX1" fmla="*/ 1028800 w 2588108"/>
              <a:gd name="connsiteY1" fmla="*/ 241292 h 555299"/>
              <a:gd name="connsiteX2" fmla="*/ 2588108 w 2588108"/>
              <a:gd name="connsiteY2" fmla="*/ 555299 h 555299"/>
              <a:gd name="connsiteX0" fmla="*/ 0 w 2588108"/>
              <a:gd name="connsiteY0" fmla="*/ 0 h 555299"/>
              <a:gd name="connsiteX1" fmla="*/ 1028800 w 2588108"/>
              <a:gd name="connsiteY1" fmla="*/ 241292 h 555299"/>
              <a:gd name="connsiteX2" fmla="*/ 2588108 w 2588108"/>
              <a:gd name="connsiteY2" fmla="*/ 555299 h 555299"/>
              <a:gd name="connsiteX0" fmla="*/ 0 w 2588108"/>
              <a:gd name="connsiteY0" fmla="*/ 0 h 592170"/>
              <a:gd name="connsiteX1" fmla="*/ 1028800 w 2588108"/>
              <a:gd name="connsiteY1" fmla="*/ 278163 h 592170"/>
              <a:gd name="connsiteX2" fmla="*/ 2588108 w 2588108"/>
              <a:gd name="connsiteY2" fmla="*/ 592170 h 592170"/>
              <a:gd name="connsiteX0" fmla="*/ 0 w 1838300"/>
              <a:gd name="connsiteY0" fmla="*/ 0 h 464154"/>
              <a:gd name="connsiteX1" fmla="*/ 1028800 w 1838300"/>
              <a:gd name="connsiteY1" fmla="*/ 278163 h 464154"/>
              <a:gd name="connsiteX2" fmla="*/ 1838300 w 1838300"/>
              <a:gd name="connsiteY2" fmla="*/ 464154 h 46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00" h="464154">
                <a:moveTo>
                  <a:pt x="0" y="0"/>
                </a:moveTo>
                <a:cubicBezTo>
                  <a:pt x="394333" y="104728"/>
                  <a:pt x="733236" y="245836"/>
                  <a:pt x="1028800" y="278163"/>
                </a:cubicBezTo>
                <a:cubicBezTo>
                  <a:pt x="1324364" y="310490"/>
                  <a:pt x="1677703" y="441641"/>
                  <a:pt x="1838300" y="464154"/>
                </a:cubicBezTo>
              </a:path>
            </a:pathLst>
          </a:custGeom>
          <a:noFill/>
          <a:ln w="203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2D4EF52-F11C-40B0-902A-858189515FC6}"/>
              </a:ext>
            </a:extLst>
          </p:cNvPr>
          <p:cNvSpPr txBox="1"/>
          <p:nvPr/>
        </p:nvSpPr>
        <p:spPr>
          <a:xfrm>
            <a:off x="21939632" y="11315967"/>
            <a:ext cx="201167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COLLEVILLE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99C9899-0981-48BF-B048-CD3819C9927B}"/>
              </a:ext>
            </a:extLst>
          </p:cNvPr>
          <p:cNvSpPr txBox="1"/>
          <p:nvPr/>
        </p:nvSpPr>
        <p:spPr>
          <a:xfrm>
            <a:off x="24954633" y="9194476"/>
            <a:ext cx="1756744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GRAND HAMEAU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BCC8AF6-1BF5-4CF6-9B12-9DBB683683F0}"/>
              </a:ext>
            </a:extLst>
          </p:cNvPr>
          <p:cNvSpPr txBox="1"/>
          <p:nvPr/>
        </p:nvSpPr>
        <p:spPr>
          <a:xfrm>
            <a:off x="11111345" y="8430297"/>
            <a:ext cx="2077759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 LAURENT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3D10780-A0D3-4A0C-9F6F-49797505BBF9}"/>
              </a:ext>
            </a:extLst>
          </p:cNvPr>
          <p:cNvSpPr txBox="1"/>
          <p:nvPr/>
        </p:nvSpPr>
        <p:spPr>
          <a:xfrm>
            <a:off x="3719640" y="7649196"/>
            <a:ext cx="1782733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VIERVILLE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AA70C2A-4BE3-41B9-A624-A7D3B469DB09}"/>
              </a:ext>
            </a:extLst>
          </p:cNvPr>
          <p:cNvSpPr txBox="1"/>
          <p:nvPr/>
        </p:nvSpPr>
        <p:spPr>
          <a:xfrm>
            <a:off x="1063323" y="12663143"/>
            <a:ext cx="188502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LOUVIERES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F8DDDE-0D10-463D-B9AE-BAE273FF8141}"/>
              </a:ext>
            </a:extLst>
          </p:cNvPr>
          <p:cNvGrpSpPr/>
          <p:nvPr/>
        </p:nvGrpSpPr>
        <p:grpSpPr>
          <a:xfrm>
            <a:off x="3084540" y="1192423"/>
            <a:ext cx="19731031" cy="4009089"/>
            <a:chOff x="3084540" y="1192423"/>
            <a:chExt cx="19731031" cy="4009089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0A2BD8D-F87A-47C5-8E8A-6FE724397D65}"/>
                </a:ext>
              </a:extLst>
            </p:cNvPr>
            <p:cNvSpPr/>
            <p:nvPr/>
          </p:nvSpPr>
          <p:spPr>
            <a:xfrm flipH="1">
              <a:off x="12672762" y="1257993"/>
              <a:ext cx="45719" cy="3438929"/>
            </a:xfrm>
            <a:custGeom>
              <a:avLst/>
              <a:gdLst>
                <a:gd name="connsiteX0" fmla="*/ 0 w 0"/>
                <a:gd name="connsiteY0" fmla="*/ 0 h 2984500"/>
                <a:gd name="connsiteX1" fmla="*/ 0 w 0"/>
                <a:gd name="connsiteY1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984500">
                  <a:moveTo>
                    <a:pt x="0" y="0"/>
                  </a:moveTo>
                  <a:lnTo>
                    <a:pt x="0" y="2984500"/>
                  </a:lnTo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5DEBEE2-9825-4CF4-B023-4345DC55E6E7}"/>
                </a:ext>
              </a:extLst>
            </p:cNvPr>
            <p:cNvSpPr/>
            <p:nvPr/>
          </p:nvSpPr>
          <p:spPr>
            <a:xfrm flipH="1">
              <a:off x="10070877" y="1257994"/>
              <a:ext cx="45719" cy="3135334"/>
            </a:xfrm>
            <a:custGeom>
              <a:avLst/>
              <a:gdLst>
                <a:gd name="connsiteX0" fmla="*/ 0 w 0"/>
                <a:gd name="connsiteY0" fmla="*/ 0 h 2984500"/>
                <a:gd name="connsiteX1" fmla="*/ 0 w 0"/>
                <a:gd name="connsiteY1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984500">
                  <a:moveTo>
                    <a:pt x="0" y="0"/>
                  </a:moveTo>
                  <a:lnTo>
                    <a:pt x="0" y="2984500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A995982-0D9B-4D9A-879E-B1E08E28CA25}"/>
                </a:ext>
              </a:extLst>
            </p:cNvPr>
            <p:cNvSpPr/>
            <p:nvPr/>
          </p:nvSpPr>
          <p:spPr>
            <a:xfrm flipH="1">
              <a:off x="22769852" y="1257992"/>
              <a:ext cx="45719" cy="3943520"/>
            </a:xfrm>
            <a:custGeom>
              <a:avLst/>
              <a:gdLst>
                <a:gd name="connsiteX0" fmla="*/ 0 w 0"/>
                <a:gd name="connsiteY0" fmla="*/ 0 h 2984500"/>
                <a:gd name="connsiteX1" fmla="*/ 0 w 0"/>
                <a:gd name="connsiteY1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984500">
                  <a:moveTo>
                    <a:pt x="0" y="0"/>
                  </a:moveTo>
                  <a:lnTo>
                    <a:pt x="0" y="2984500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79AB36E-6BA1-425A-957F-ECC270D54F6C}"/>
                </a:ext>
              </a:extLst>
            </p:cNvPr>
            <p:cNvSpPr/>
            <p:nvPr/>
          </p:nvSpPr>
          <p:spPr>
            <a:xfrm flipH="1">
              <a:off x="19010397" y="1192423"/>
              <a:ext cx="45719" cy="3943520"/>
            </a:xfrm>
            <a:custGeom>
              <a:avLst/>
              <a:gdLst>
                <a:gd name="connsiteX0" fmla="*/ 0 w 0"/>
                <a:gd name="connsiteY0" fmla="*/ 0 h 2984500"/>
                <a:gd name="connsiteX1" fmla="*/ 0 w 0"/>
                <a:gd name="connsiteY1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984500">
                  <a:moveTo>
                    <a:pt x="0" y="0"/>
                  </a:moveTo>
                  <a:lnTo>
                    <a:pt x="0" y="2984500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CEF5D0-B3A3-42F2-A37E-15A692CB5F0B}"/>
                </a:ext>
              </a:extLst>
            </p:cNvPr>
            <p:cNvSpPr/>
            <p:nvPr/>
          </p:nvSpPr>
          <p:spPr>
            <a:xfrm flipH="1">
              <a:off x="8330165" y="1204332"/>
              <a:ext cx="45719" cy="2995475"/>
            </a:xfrm>
            <a:custGeom>
              <a:avLst/>
              <a:gdLst>
                <a:gd name="connsiteX0" fmla="*/ 0 w 0"/>
                <a:gd name="connsiteY0" fmla="*/ 0 h 2984500"/>
                <a:gd name="connsiteX1" fmla="*/ 0 w 0"/>
                <a:gd name="connsiteY1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984500">
                  <a:moveTo>
                    <a:pt x="0" y="0"/>
                  </a:moveTo>
                  <a:lnTo>
                    <a:pt x="0" y="2984500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7AF8CFE-1E87-494F-9152-3605C6A9E38E}"/>
                </a:ext>
              </a:extLst>
            </p:cNvPr>
            <p:cNvSpPr/>
            <p:nvPr/>
          </p:nvSpPr>
          <p:spPr>
            <a:xfrm flipH="1">
              <a:off x="6078800" y="1204333"/>
              <a:ext cx="45719" cy="3025797"/>
            </a:xfrm>
            <a:custGeom>
              <a:avLst/>
              <a:gdLst>
                <a:gd name="connsiteX0" fmla="*/ 0 w 0"/>
                <a:gd name="connsiteY0" fmla="*/ 0 h 2984500"/>
                <a:gd name="connsiteX1" fmla="*/ 0 w 0"/>
                <a:gd name="connsiteY1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984500">
                  <a:moveTo>
                    <a:pt x="0" y="0"/>
                  </a:moveTo>
                  <a:lnTo>
                    <a:pt x="0" y="2984500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E107E1E-A31E-4C67-9116-377B1B222BD9}"/>
                </a:ext>
              </a:extLst>
            </p:cNvPr>
            <p:cNvSpPr/>
            <p:nvPr/>
          </p:nvSpPr>
          <p:spPr>
            <a:xfrm flipH="1">
              <a:off x="3084540" y="1204334"/>
              <a:ext cx="45719" cy="2421102"/>
            </a:xfrm>
            <a:custGeom>
              <a:avLst/>
              <a:gdLst>
                <a:gd name="connsiteX0" fmla="*/ 0 w 0"/>
                <a:gd name="connsiteY0" fmla="*/ 0 h 2984500"/>
                <a:gd name="connsiteX1" fmla="*/ 0 w 0"/>
                <a:gd name="connsiteY1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984500">
                  <a:moveTo>
                    <a:pt x="0" y="0"/>
                  </a:moveTo>
                  <a:lnTo>
                    <a:pt x="0" y="2984500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C3431BC-7999-4433-B16B-E62824BF33D1}"/>
                </a:ext>
              </a:extLst>
            </p:cNvPr>
            <p:cNvSpPr txBox="1"/>
            <p:nvPr/>
          </p:nvSpPr>
          <p:spPr>
            <a:xfrm rot="16200000">
              <a:off x="12436424" y="2062531"/>
              <a:ext cx="682296" cy="117987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III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58DCE31-AC82-4B51-BCAB-FDDB3FDA47F4}"/>
              </a:ext>
            </a:extLst>
          </p:cNvPr>
          <p:cNvSpPr txBox="1"/>
          <p:nvPr/>
        </p:nvSpPr>
        <p:spPr>
          <a:xfrm rot="2007817">
            <a:off x="5539157" y="8366539"/>
            <a:ext cx="212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Coast Highway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9ADB509-D55E-4B95-AB5B-1ABBC5F7182E}"/>
              </a:ext>
            </a:extLst>
          </p:cNvPr>
          <p:cNvSpPr txBox="1"/>
          <p:nvPr/>
        </p:nvSpPr>
        <p:spPr>
          <a:xfrm rot="20415019">
            <a:off x="23545442" y="8611872"/>
            <a:ext cx="212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Coast Highway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10404846" y="6896154"/>
            <a:ext cx="2134756" cy="1260099"/>
            <a:chOff x="11632011" y="13080965"/>
            <a:chExt cx="2134756" cy="1260099"/>
          </a:xfrm>
        </p:grpSpPr>
        <p:grpSp>
          <p:nvGrpSpPr>
            <p:cNvPr id="121" name="Group 120"/>
            <p:cNvGrpSpPr/>
            <p:nvPr/>
          </p:nvGrpSpPr>
          <p:grpSpPr>
            <a:xfrm>
              <a:off x="11632011" y="13080965"/>
              <a:ext cx="2134756" cy="1260099"/>
              <a:chOff x="17014137" y="10016923"/>
              <a:chExt cx="2134756" cy="1260099"/>
            </a:xfrm>
          </p:grpSpPr>
          <p:grpSp>
            <p:nvGrpSpPr>
              <p:cNvPr id="124" name="Group 123"/>
              <p:cNvGrpSpPr>
                <a:grpSpLocks noChangeAspect="1"/>
              </p:cNvGrpSpPr>
              <p:nvPr/>
            </p:nvGrpSpPr>
            <p:grpSpPr>
              <a:xfrm>
                <a:off x="17014137" y="10016923"/>
                <a:ext cx="2134756" cy="1260099"/>
                <a:chOff x="8185410" y="2940542"/>
                <a:chExt cx="13352441" cy="7881628"/>
              </a:xfrm>
            </p:grpSpPr>
            <p:grpSp>
              <p:nvGrpSpPr>
                <p:cNvPr id="127" name="Group 126"/>
                <p:cNvGrpSpPr>
                  <a:grpSpLocks noChangeAspect="1"/>
                </p:cNvGrpSpPr>
                <p:nvPr/>
              </p:nvGrpSpPr>
              <p:grpSpPr>
                <a:xfrm>
                  <a:off x="8185410" y="2940542"/>
                  <a:ext cx="13352441" cy="7881628"/>
                  <a:chOff x="7966515" y="10498613"/>
                  <a:chExt cx="1971530" cy="1163747"/>
                </a:xfrm>
              </p:grpSpPr>
              <p:sp>
                <p:nvSpPr>
                  <p:cNvPr id="13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966515" y="10768345"/>
                    <a:ext cx="1032089" cy="758988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00206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88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1" name="Straight Connector 130"/>
                  <p:cNvCxnSpPr>
                    <a:stCxn id="130" idx="0"/>
                    <a:endCxn id="130" idx="2"/>
                  </p:cNvCxnSpPr>
                  <p:nvPr/>
                </p:nvCxnSpPr>
                <p:spPr bwMode="auto">
                  <a:xfrm>
                    <a:off x="8482559" y="10768345"/>
                    <a:ext cx="0" cy="758988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87"/>
                  <p:cNvCxnSpPr>
                    <a:stCxn id="130" idx="1"/>
                    <a:endCxn id="130" idx="3"/>
                  </p:cNvCxnSpPr>
                  <p:nvPr/>
                </p:nvCxnSpPr>
                <p:spPr bwMode="auto">
                  <a:xfrm>
                    <a:off x="7966515" y="11147839"/>
                    <a:ext cx="1032089" cy="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Freeform 57">
                    <a:extLst>
                      <a:ext uri="{FF2B5EF4-FFF2-40B4-BE49-F238E27FC236}">
                        <a16:creationId xmlns:a16="http://schemas.microsoft.com/office/drawing/2014/main" id="{E1097ABC-49B8-4099-B9DB-14FDF7F67E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8432431" y="10498613"/>
                    <a:ext cx="50129" cy="168897"/>
                  </a:xfrm>
                  <a:custGeom>
                    <a:avLst/>
                    <a:gdLst>
                      <a:gd name="T0" fmla="*/ 0 w 1"/>
                      <a:gd name="T1" fmla="*/ 0 h 71"/>
                      <a:gd name="T2" fmla="*/ 0 w 1"/>
                      <a:gd name="T3" fmla="*/ 112713 h 71"/>
                      <a:gd name="T4" fmla="*/ 0 60000 65536"/>
                      <a:gd name="T5" fmla="*/ 0 60000 65536"/>
                      <a:gd name="T6" fmla="*/ 0 w 1"/>
                      <a:gd name="T7" fmla="*/ 0 h 71"/>
                      <a:gd name="T8" fmla="*/ 1 w 1"/>
                      <a:gd name="T9" fmla="*/ 71 h 7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71">
                        <a:moveTo>
                          <a:pt x="0" y="0"/>
                        </a:moveTo>
                        <a:lnTo>
                          <a:pt x="0" y="71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00206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1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Text Box 648">
                    <a:extLst>
                      <a:ext uri="{FF2B5EF4-FFF2-40B4-BE49-F238E27FC236}">
                        <a16:creationId xmlns:a16="http://schemas.microsoft.com/office/drawing/2014/main" id="{BAC93C40-4FCE-4F06-AC6D-44BBE5EEDC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99729" y="10667510"/>
                    <a:ext cx="938316" cy="994850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charset="0"/>
                      </a:rPr>
                      <a:t>634 60                  </a:t>
                    </a:r>
                  </a:p>
                </p:txBody>
              </p:sp>
            </p:grpSp>
            <p:sp>
              <p:nvSpPr>
                <p:cNvPr id="128" name="Freeform 57">
                  <a:extLst>
                    <a:ext uri="{FF2B5EF4-FFF2-40B4-BE49-F238E27FC236}">
                      <a16:creationId xmlns:a16="http://schemas.microsoft.com/office/drawing/2014/main" id="{E1097ABC-49B8-4099-B9DB-14FDF7F67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575758" y="6522183"/>
                  <a:ext cx="339505" cy="1729173"/>
                </a:xfrm>
                <a:custGeom>
                  <a:avLst/>
                  <a:gdLst>
                    <a:gd name="T0" fmla="*/ 0 w 1"/>
                    <a:gd name="T1" fmla="*/ 0 h 71"/>
                    <a:gd name="T2" fmla="*/ 0 w 1"/>
                    <a:gd name="T3" fmla="*/ 112713 h 71"/>
                    <a:gd name="T4" fmla="*/ 0 60000 65536"/>
                    <a:gd name="T5" fmla="*/ 0 60000 65536"/>
                    <a:gd name="T6" fmla="*/ 0 w 1"/>
                    <a:gd name="T7" fmla="*/ 0 h 71"/>
                    <a:gd name="T8" fmla="*/ 1 w 1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1">
                      <a:moveTo>
                        <a:pt x="0" y="0"/>
                      </a:moveTo>
                      <a:lnTo>
                        <a:pt x="0" y="71"/>
                      </a:lnTo>
                    </a:path>
                  </a:pathLst>
                </a:custGeom>
                <a:noFill/>
                <a:ln w="57150" cmpd="sng">
                  <a:solidFill>
                    <a:srgbClr val="00206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1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57">
                  <a:extLst>
                    <a:ext uri="{FF2B5EF4-FFF2-40B4-BE49-F238E27FC236}">
                      <a16:creationId xmlns:a16="http://schemas.microsoft.com/office/drawing/2014/main" id="{E1097ABC-49B8-4099-B9DB-14FDF7F67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3214659" y="6553119"/>
                  <a:ext cx="339505" cy="1729174"/>
                </a:xfrm>
                <a:custGeom>
                  <a:avLst/>
                  <a:gdLst>
                    <a:gd name="T0" fmla="*/ 0 w 1"/>
                    <a:gd name="T1" fmla="*/ 0 h 71"/>
                    <a:gd name="T2" fmla="*/ 0 w 1"/>
                    <a:gd name="T3" fmla="*/ 112713 h 71"/>
                    <a:gd name="T4" fmla="*/ 0 60000 65536"/>
                    <a:gd name="T5" fmla="*/ 0 60000 65536"/>
                    <a:gd name="T6" fmla="*/ 0 w 1"/>
                    <a:gd name="T7" fmla="*/ 0 h 71"/>
                    <a:gd name="T8" fmla="*/ 1 w 1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1">
                      <a:moveTo>
                        <a:pt x="0" y="0"/>
                      </a:moveTo>
                      <a:lnTo>
                        <a:pt x="0" y="71"/>
                      </a:lnTo>
                    </a:path>
                  </a:pathLst>
                </a:custGeom>
                <a:noFill/>
                <a:ln w="57150" cmpd="sng">
                  <a:solidFill>
                    <a:srgbClr val="00206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1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17572905" y="102926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1952866" y="13887281"/>
              <a:ext cx="457200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normAutofit fontScale="77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SPT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12500356" y="7332254"/>
            <a:ext cx="2134756" cy="1260099"/>
            <a:chOff x="6944002" y="15176809"/>
            <a:chExt cx="2134756" cy="1260099"/>
          </a:xfrm>
        </p:grpSpPr>
        <p:grpSp>
          <p:nvGrpSpPr>
            <p:cNvPr id="200" name="Group 199"/>
            <p:cNvGrpSpPr/>
            <p:nvPr/>
          </p:nvGrpSpPr>
          <p:grpSpPr>
            <a:xfrm>
              <a:off x="6944002" y="15176809"/>
              <a:ext cx="2134756" cy="1260099"/>
              <a:chOff x="17014137" y="10016923"/>
              <a:chExt cx="2134756" cy="1260099"/>
            </a:xfrm>
          </p:grpSpPr>
          <p:grpSp>
            <p:nvGrpSpPr>
              <p:cNvPr id="205" name="Group 204"/>
              <p:cNvGrpSpPr>
                <a:grpSpLocks noChangeAspect="1"/>
              </p:cNvGrpSpPr>
              <p:nvPr/>
            </p:nvGrpSpPr>
            <p:grpSpPr>
              <a:xfrm>
                <a:off x="17014137" y="10016923"/>
                <a:ext cx="2134756" cy="1260099"/>
                <a:chOff x="8185410" y="2940542"/>
                <a:chExt cx="13352441" cy="7881628"/>
              </a:xfrm>
            </p:grpSpPr>
            <p:grpSp>
              <p:nvGrpSpPr>
                <p:cNvPr id="207" name="Group 206"/>
                <p:cNvGrpSpPr>
                  <a:grpSpLocks noChangeAspect="1"/>
                </p:cNvGrpSpPr>
                <p:nvPr/>
              </p:nvGrpSpPr>
              <p:grpSpPr>
                <a:xfrm>
                  <a:off x="8185410" y="2940542"/>
                  <a:ext cx="13352441" cy="7881628"/>
                  <a:chOff x="7966515" y="10498613"/>
                  <a:chExt cx="1971530" cy="1163747"/>
                </a:xfrm>
              </p:grpSpPr>
              <p:sp>
                <p:nvSpPr>
                  <p:cNvPr id="21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966515" y="10768345"/>
                    <a:ext cx="1032089" cy="758988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00206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88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11" name="Straight Connector 210"/>
                  <p:cNvCxnSpPr>
                    <a:stCxn id="210" idx="0"/>
                    <a:endCxn id="210" idx="2"/>
                  </p:cNvCxnSpPr>
                  <p:nvPr/>
                </p:nvCxnSpPr>
                <p:spPr bwMode="auto">
                  <a:xfrm>
                    <a:off x="8482559" y="10768345"/>
                    <a:ext cx="0" cy="758988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187"/>
                  <p:cNvCxnSpPr>
                    <a:stCxn id="210" idx="1"/>
                    <a:endCxn id="210" idx="3"/>
                  </p:cNvCxnSpPr>
                  <p:nvPr/>
                </p:nvCxnSpPr>
                <p:spPr bwMode="auto">
                  <a:xfrm>
                    <a:off x="7966515" y="11147839"/>
                    <a:ext cx="1032089" cy="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3" name="Freeform 57">
                    <a:extLst>
                      <a:ext uri="{FF2B5EF4-FFF2-40B4-BE49-F238E27FC236}">
                        <a16:creationId xmlns:a16="http://schemas.microsoft.com/office/drawing/2014/main" id="{E1097ABC-49B8-4099-B9DB-14FDF7F67E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8432431" y="10498613"/>
                    <a:ext cx="50129" cy="168897"/>
                  </a:xfrm>
                  <a:custGeom>
                    <a:avLst/>
                    <a:gdLst>
                      <a:gd name="T0" fmla="*/ 0 w 1"/>
                      <a:gd name="T1" fmla="*/ 0 h 71"/>
                      <a:gd name="T2" fmla="*/ 0 w 1"/>
                      <a:gd name="T3" fmla="*/ 112713 h 71"/>
                      <a:gd name="T4" fmla="*/ 0 60000 65536"/>
                      <a:gd name="T5" fmla="*/ 0 60000 65536"/>
                      <a:gd name="T6" fmla="*/ 0 w 1"/>
                      <a:gd name="T7" fmla="*/ 0 h 71"/>
                      <a:gd name="T8" fmla="*/ 1 w 1"/>
                      <a:gd name="T9" fmla="*/ 71 h 7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71">
                        <a:moveTo>
                          <a:pt x="0" y="0"/>
                        </a:moveTo>
                        <a:lnTo>
                          <a:pt x="0" y="71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00206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1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Text Box 648">
                    <a:extLst>
                      <a:ext uri="{FF2B5EF4-FFF2-40B4-BE49-F238E27FC236}">
                        <a16:creationId xmlns:a16="http://schemas.microsoft.com/office/drawing/2014/main" id="{BAC93C40-4FCE-4F06-AC6D-44BBE5EEDC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99729" y="10667510"/>
                    <a:ext cx="938316" cy="994850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charset="0"/>
                      </a:rPr>
                      <a:t>393 61                  </a:t>
                    </a:r>
                  </a:p>
                </p:txBody>
              </p:sp>
            </p:grpSp>
            <p:sp>
              <p:nvSpPr>
                <p:cNvPr id="208" name="Freeform 57">
                  <a:extLst>
                    <a:ext uri="{FF2B5EF4-FFF2-40B4-BE49-F238E27FC236}">
                      <a16:creationId xmlns:a16="http://schemas.microsoft.com/office/drawing/2014/main" id="{E1097ABC-49B8-4099-B9DB-14FDF7F67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575758" y="6522183"/>
                  <a:ext cx="339505" cy="1729173"/>
                </a:xfrm>
                <a:custGeom>
                  <a:avLst/>
                  <a:gdLst>
                    <a:gd name="T0" fmla="*/ 0 w 1"/>
                    <a:gd name="T1" fmla="*/ 0 h 71"/>
                    <a:gd name="T2" fmla="*/ 0 w 1"/>
                    <a:gd name="T3" fmla="*/ 112713 h 71"/>
                    <a:gd name="T4" fmla="*/ 0 60000 65536"/>
                    <a:gd name="T5" fmla="*/ 0 60000 65536"/>
                    <a:gd name="T6" fmla="*/ 0 w 1"/>
                    <a:gd name="T7" fmla="*/ 0 h 71"/>
                    <a:gd name="T8" fmla="*/ 1 w 1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1">
                      <a:moveTo>
                        <a:pt x="0" y="0"/>
                      </a:moveTo>
                      <a:lnTo>
                        <a:pt x="0" y="71"/>
                      </a:lnTo>
                    </a:path>
                  </a:pathLst>
                </a:custGeom>
                <a:noFill/>
                <a:ln w="57150" cmpd="sng">
                  <a:solidFill>
                    <a:srgbClr val="00206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1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57">
                  <a:extLst>
                    <a:ext uri="{FF2B5EF4-FFF2-40B4-BE49-F238E27FC236}">
                      <a16:creationId xmlns:a16="http://schemas.microsoft.com/office/drawing/2014/main" id="{E1097ABC-49B8-4099-B9DB-14FDF7F67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3214659" y="6553119"/>
                  <a:ext cx="339505" cy="1729174"/>
                </a:xfrm>
                <a:custGeom>
                  <a:avLst/>
                  <a:gdLst>
                    <a:gd name="T0" fmla="*/ 0 w 1"/>
                    <a:gd name="T1" fmla="*/ 0 h 71"/>
                    <a:gd name="T2" fmla="*/ 0 w 1"/>
                    <a:gd name="T3" fmla="*/ 112713 h 71"/>
                    <a:gd name="T4" fmla="*/ 0 60000 65536"/>
                    <a:gd name="T5" fmla="*/ 0 60000 65536"/>
                    <a:gd name="T6" fmla="*/ 0 w 1"/>
                    <a:gd name="T7" fmla="*/ 0 h 71"/>
                    <a:gd name="T8" fmla="*/ 1 w 1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1">
                      <a:moveTo>
                        <a:pt x="0" y="0"/>
                      </a:moveTo>
                      <a:lnTo>
                        <a:pt x="0" y="71"/>
                      </a:lnTo>
                    </a:path>
                  </a:pathLst>
                </a:custGeom>
                <a:noFill/>
                <a:ln w="57150" cmpd="sng">
                  <a:solidFill>
                    <a:srgbClr val="00206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1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6" name="TextBox 205"/>
              <p:cNvSpPr txBox="1"/>
              <p:nvPr/>
            </p:nvSpPr>
            <p:spPr>
              <a:xfrm>
                <a:off x="17572905" y="102926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201" name="TextBox 200"/>
            <p:cNvSpPr txBox="1"/>
            <p:nvPr/>
          </p:nvSpPr>
          <p:spPr>
            <a:xfrm>
              <a:off x="7310713" y="16102023"/>
              <a:ext cx="365760" cy="137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ooo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7411724" y="15522728"/>
              <a:ext cx="193579" cy="185604"/>
              <a:chOff x="5698317" y="12746592"/>
              <a:chExt cx="193579" cy="185604"/>
            </a:xfrm>
          </p:grpSpPr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5698317" y="1274931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Plus 203"/>
              <p:cNvSpPr>
                <a:spLocks/>
              </p:cNvSpPr>
              <p:nvPr/>
            </p:nvSpPr>
            <p:spPr>
              <a:xfrm>
                <a:off x="5709016" y="12746592"/>
                <a:ext cx="182880" cy="182880"/>
              </a:xfrm>
              <a:prstGeom prst="mathPlus">
                <a:avLst>
                  <a:gd name="adj1" fmla="val 2055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14627165" y="5992116"/>
            <a:ext cx="2134756" cy="1260099"/>
            <a:chOff x="6944002" y="15176809"/>
            <a:chExt cx="2134756" cy="1260099"/>
          </a:xfrm>
        </p:grpSpPr>
        <p:grpSp>
          <p:nvGrpSpPr>
            <p:cNvPr id="216" name="Group 215"/>
            <p:cNvGrpSpPr/>
            <p:nvPr/>
          </p:nvGrpSpPr>
          <p:grpSpPr>
            <a:xfrm>
              <a:off x="6944002" y="15176809"/>
              <a:ext cx="2134756" cy="1260099"/>
              <a:chOff x="17014137" y="10016923"/>
              <a:chExt cx="2134756" cy="1260099"/>
            </a:xfrm>
          </p:grpSpPr>
          <p:grpSp>
            <p:nvGrpSpPr>
              <p:cNvPr id="221" name="Group 220"/>
              <p:cNvGrpSpPr>
                <a:grpSpLocks noChangeAspect="1"/>
              </p:cNvGrpSpPr>
              <p:nvPr/>
            </p:nvGrpSpPr>
            <p:grpSpPr>
              <a:xfrm>
                <a:off x="17014137" y="10016923"/>
                <a:ext cx="2134756" cy="1260099"/>
                <a:chOff x="8185410" y="2940542"/>
                <a:chExt cx="13352441" cy="7881628"/>
              </a:xfrm>
            </p:grpSpPr>
            <p:grpSp>
              <p:nvGrpSpPr>
                <p:cNvPr id="223" name="Group 222"/>
                <p:cNvGrpSpPr>
                  <a:grpSpLocks noChangeAspect="1"/>
                </p:cNvGrpSpPr>
                <p:nvPr/>
              </p:nvGrpSpPr>
              <p:grpSpPr>
                <a:xfrm>
                  <a:off x="8185410" y="2940542"/>
                  <a:ext cx="13352441" cy="7881628"/>
                  <a:chOff x="7966515" y="10498613"/>
                  <a:chExt cx="1971530" cy="1163747"/>
                </a:xfrm>
              </p:grpSpPr>
              <p:sp>
                <p:nvSpPr>
                  <p:cNvPr id="22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966515" y="10768345"/>
                    <a:ext cx="1032089" cy="758988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00206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88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27" name="Straight Connector 226"/>
                  <p:cNvCxnSpPr>
                    <a:stCxn id="226" idx="0"/>
                    <a:endCxn id="226" idx="2"/>
                  </p:cNvCxnSpPr>
                  <p:nvPr/>
                </p:nvCxnSpPr>
                <p:spPr bwMode="auto">
                  <a:xfrm>
                    <a:off x="8482559" y="10768345"/>
                    <a:ext cx="0" cy="758988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187"/>
                  <p:cNvCxnSpPr>
                    <a:stCxn id="226" idx="1"/>
                    <a:endCxn id="226" idx="3"/>
                  </p:cNvCxnSpPr>
                  <p:nvPr/>
                </p:nvCxnSpPr>
                <p:spPr bwMode="auto">
                  <a:xfrm>
                    <a:off x="7966515" y="11147839"/>
                    <a:ext cx="1032089" cy="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Freeform 57">
                    <a:extLst>
                      <a:ext uri="{FF2B5EF4-FFF2-40B4-BE49-F238E27FC236}">
                        <a16:creationId xmlns:a16="http://schemas.microsoft.com/office/drawing/2014/main" id="{E1097ABC-49B8-4099-B9DB-14FDF7F67E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8432431" y="10498613"/>
                    <a:ext cx="50129" cy="168897"/>
                  </a:xfrm>
                  <a:custGeom>
                    <a:avLst/>
                    <a:gdLst>
                      <a:gd name="T0" fmla="*/ 0 w 1"/>
                      <a:gd name="T1" fmla="*/ 0 h 71"/>
                      <a:gd name="T2" fmla="*/ 0 w 1"/>
                      <a:gd name="T3" fmla="*/ 112713 h 71"/>
                      <a:gd name="T4" fmla="*/ 0 60000 65536"/>
                      <a:gd name="T5" fmla="*/ 0 60000 65536"/>
                      <a:gd name="T6" fmla="*/ 0 w 1"/>
                      <a:gd name="T7" fmla="*/ 0 h 71"/>
                      <a:gd name="T8" fmla="*/ 1 w 1"/>
                      <a:gd name="T9" fmla="*/ 71 h 7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71">
                        <a:moveTo>
                          <a:pt x="0" y="0"/>
                        </a:moveTo>
                        <a:lnTo>
                          <a:pt x="0" y="71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00206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1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Text Box 648">
                    <a:extLst>
                      <a:ext uri="{FF2B5EF4-FFF2-40B4-BE49-F238E27FC236}">
                        <a16:creationId xmlns:a16="http://schemas.microsoft.com/office/drawing/2014/main" id="{BAC93C40-4FCE-4F06-AC6D-44BBE5EEDC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99729" y="10667510"/>
                    <a:ext cx="938316" cy="994850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charset="0"/>
                      </a:rPr>
                      <a:t>391 61                  </a:t>
                    </a:r>
                  </a:p>
                </p:txBody>
              </p:sp>
            </p:grpSp>
            <p:sp>
              <p:nvSpPr>
                <p:cNvPr id="224" name="Freeform 57">
                  <a:extLst>
                    <a:ext uri="{FF2B5EF4-FFF2-40B4-BE49-F238E27FC236}">
                      <a16:creationId xmlns:a16="http://schemas.microsoft.com/office/drawing/2014/main" id="{E1097ABC-49B8-4099-B9DB-14FDF7F67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575758" y="6522183"/>
                  <a:ext cx="339505" cy="1729173"/>
                </a:xfrm>
                <a:custGeom>
                  <a:avLst/>
                  <a:gdLst>
                    <a:gd name="T0" fmla="*/ 0 w 1"/>
                    <a:gd name="T1" fmla="*/ 0 h 71"/>
                    <a:gd name="T2" fmla="*/ 0 w 1"/>
                    <a:gd name="T3" fmla="*/ 112713 h 71"/>
                    <a:gd name="T4" fmla="*/ 0 60000 65536"/>
                    <a:gd name="T5" fmla="*/ 0 60000 65536"/>
                    <a:gd name="T6" fmla="*/ 0 w 1"/>
                    <a:gd name="T7" fmla="*/ 0 h 71"/>
                    <a:gd name="T8" fmla="*/ 1 w 1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1">
                      <a:moveTo>
                        <a:pt x="0" y="0"/>
                      </a:moveTo>
                      <a:lnTo>
                        <a:pt x="0" y="71"/>
                      </a:lnTo>
                    </a:path>
                  </a:pathLst>
                </a:custGeom>
                <a:noFill/>
                <a:ln w="57150" cmpd="sng">
                  <a:solidFill>
                    <a:srgbClr val="00206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1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57">
                  <a:extLst>
                    <a:ext uri="{FF2B5EF4-FFF2-40B4-BE49-F238E27FC236}">
                      <a16:creationId xmlns:a16="http://schemas.microsoft.com/office/drawing/2014/main" id="{E1097ABC-49B8-4099-B9DB-14FDF7F67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3214659" y="6553119"/>
                  <a:ext cx="339505" cy="1729174"/>
                </a:xfrm>
                <a:custGeom>
                  <a:avLst/>
                  <a:gdLst>
                    <a:gd name="T0" fmla="*/ 0 w 1"/>
                    <a:gd name="T1" fmla="*/ 0 h 71"/>
                    <a:gd name="T2" fmla="*/ 0 w 1"/>
                    <a:gd name="T3" fmla="*/ 112713 h 71"/>
                    <a:gd name="T4" fmla="*/ 0 60000 65536"/>
                    <a:gd name="T5" fmla="*/ 0 60000 65536"/>
                    <a:gd name="T6" fmla="*/ 0 w 1"/>
                    <a:gd name="T7" fmla="*/ 0 h 71"/>
                    <a:gd name="T8" fmla="*/ 1 w 1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1">
                      <a:moveTo>
                        <a:pt x="0" y="0"/>
                      </a:moveTo>
                      <a:lnTo>
                        <a:pt x="0" y="71"/>
                      </a:lnTo>
                    </a:path>
                  </a:pathLst>
                </a:custGeom>
                <a:noFill/>
                <a:ln w="57150" cmpd="sng">
                  <a:solidFill>
                    <a:srgbClr val="00206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1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2" name="TextBox 221"/>
              <p:cNvSpPr txBox="1"/>
              <p:nvPr/>
            </p:nvSpPr>
            <p:spPr>
              <a:xfrm>
                <a:off x="17572905" y="102926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217" name="TextBox 216"/>
            <p:cNvSpPr txBox="1"/>
            <p:nvPr/>
          </p:nvSpPr>
          <p:spPr>
            <a:xfrm>
              <a:off x="7310713" y="16102023"/>
              <a:ext cx="365760" cy="137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ooo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7411724" y="15518525"/>
              <a:ext cx="193579" cy="187083"/>
              <a:chOff x="5698317" y="12742389"/>
              <a:chExt cx="193579" cy="187083"/>
            </a:xfrm>
          </p:grpSpPr>
          <p:sp>
            <p:nvSpPr>
              <p:cNvPr id="219" name="Rectangle 218"/>
              <p:cNvSpPr>
                <a:spLocks noChangeAspect="1"/>
              </p:cNvSpPr>
              <p:nvPr/>
            </p:nvSpPr>
            <p:spPr>
              <a:xfrm>
                <a:off x="5698317" y="12742389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Plus 219"/>
              <p:cNvSpPr>
                <a:spLocks/>
              </p:cNvSpPr>
              <p:nvPr/>
            </p:nvSpPr>
            <p:spPr>
              <a:xfrm>
                <a:off x="5709016" y="12746592"/>
                <a:ext cx="182880" cy="182880"/>
              </a:xfrm>
              <a:prstGeom prst="mathPlus">
                <a:avLst>
                  <a:gd name="adj1" fmla="val 2055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1" name="Oval 230"/>
          <p:cNvSpPr>
            <a:spLocks noChangeAspect="1"/>
          </p:cNvSpPr>
          <p:nvPr/>
        </p:nvSpPr>
        <p:spPr bwMode="auto">
          <a:xfrm>
            <a:off x="19714055" y="14968524"/>
            <a:ext cx="730250" cy="73183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normAutofit/>
          </a:bodyPr>
          <a:lstStyle/>
          <a:p>
            <a:pPr marL="0" marR="0" lvl="0" indent="0" algn="l" defTabSz="2613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D0A73F-CB2A-E54A-A817-4F6C9DDCA6C1}"/>
              </a:ext>
            </a:extLst>
          </p:cNvPr>
          <p:cNvGrpSpPr/>
          <p:nvPr/>
        </p:nvGrpSpPr>
        <p:grpSpPr>
          <a:xfrm>
            <a:off x="18349760" y="10795120"/>
            <a:ext cx="2114632" cy="1243502"/>
            <a:chOff x="18349760" y="10795120"/>
            <a:chExt cx="2114632" cy="1243502"/>
          </a:xfrm>
        </p:grpSpPr>
        <p:grpSp>
          <p:nvGrpSpPr>
            <p:cNvPr id="138" name="Group 137"/>
            <p:cNvGrpSpPr/>
            <p:nvPr/>
          </p:nvGrpSpPr>
          <p:grpSpPr>
            <a:xfrm>
              <a:off x="18349760" y="10795120"/>
              <a:ext cx="2114632" cy="1243502"/>
              <a:chOff x="11632011" y="13077363"/>
              <a:chExt cx="2114632" cy="1243502"/>
            </a:xfrm>
          </p:grpSpPr>
          <p:grpSp>
            <p:nvGrpSpPr>
              <p:cNvPr id="157" name="Group 156"/>
              <p:cNvGrpSpPr/>
              <p:nvPr/>
            </p:nvGrpSpPr>
            <p:grpSpPr>
              <a:xfrm>
                <a:off x="11632011" y="13077363"/>
                <a:ext cx="2114632" cy="1243502"/>
                <a:chOff x="17014137" y="10013321"/>
                <a:chExt cx="2114632" cy="1243502"/>
              </a:xfrm>
            </p:grpSpPr>
            <p:grpSp>
              <p:nvGrpSpPr>
                <p:cNvPr id="162" name="Group 161"/>
                <p:cNvGrpSpPr>
                  <a:grpSpLocks noChangeAspect="1"/>
                </p:cNvGrpSpPr>
                <p:nvPr/>
              </p:nvGrpSpPr>
              <p:grpSpPr>
                <a:xfrm>
                  <a:off x="17014137" y="10013321"/>
                  <a:ext cx="2114632" cy="1243502"/>
                  <a:chOff x="8185415" y="2918009"/>
                  <a:chExt cx="13226573" cy="7777816"/>
                </a:xfrm>
              </p:grpSpPr>
              <p:grpSp>
                <p:nvGrpSpPr>
                  <p:cNvPr id="164" name="Group 163"/>
                  <p:cNvGrpSpPr>
                    <a:grpSpLocks noChangeAspect="1"/>
                  </p:cNvGrpSpPr>
                  <p:nvPr/>
                </p:nvGrpSpPr>
                <p:grpSpPr>
                  <a:xfrm>
                    <a:off x="8185415" y="2918009"/>
                    <a:ext cx="13226573" cy="7777816"/>
                    <a:chOff x="7966515" y="10495288"/>
                    <a:chExt cx="1952945" cy="1148419"/>
                  </a:xfrm>
                </p:grpSpPr>
                <p:sp>
                  <p:nvSpPr>
                    <p:cNvPr id="172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66515" y="10768345"/>
                      <a:ext cx="1032089" cy="7589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00206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88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73" name="Straight Connector 172"/>
                    <p:cNvCxnSpPr>
                      <a:stCxn id="172" idx="0"/>
                      <a:endCxn id="172" idx="2"/>
                    </p:cNvCxnSpPr>
                    <p:nvPr/>
                  </p:nvCxnSpPr>
                  <p:spPr bwMode="auto">
                    <a:xfrm>
                      <a:off x="8482559" y="10768345"/>
                      <a:ext cx="0" cy="758988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87"/>
                    <p:cNvCxnSpPr>
                      <a:stCxn id="172" idx="1"/>
                      <a:endCxn id="172" idx="3"/>
                    </p:cNvCxnSpPr>
                    <p:nvPr/>
                  </p:nvCxnSpPr>
                  <p:spPr bwMode="auto">
                    <a:xfrm>
                      <a:off x="7966515" y="11147839"/>
                      <a:ext cx="1032089" cy="0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5" name="Freeform 57">
                      <a:extLst>
                        <a:ext uri="{FF2B5EF4-FFF2-40B4-BE49-F238E27FC236}">
                          <a16:creationId xmlns:a16="http://schemas.microsoft.com/office/drawing/2014/main" id="{E1097ABC-49B8-4099-B9DB-14FDF7F67E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352702" y="10495288"/>
                      <a:ext cx="50129" cy="168897"/>
                    </a:xfrm>
                    <a:custGeom>
                      <a:avLst/>
                      <a:gdLst>
                        <a:gd name="T0" fmla="*/ 0 w 1"/>
                        <a:gd name="T1" fmla="*/ 0 h 71"/>
                        <a:gd name="T2" fmla="*/ 0 w 1"/>
                        <a:gd name="T3" fmla="*/ 112713 h 71"/>
                        <a:gd name="T4" fmla="*/ 0 60000 65536"/>
                        <a:gd name="T5" fmla="*/ 0 60000 65536"/>
                        <a:gd name="T6" fmla="*/ 0 w 1"/>
                        <a:gd name="T7" fmla="*/ 0 h 71"/>
                        <a:gd name="T8" fmla="*/ 1 w 1"/>
                        <a:gd name="T9" fmla="*/ 71 h 7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71">
                          <a:moveTo>
                            <a:pt x="0" y="0"/>
                          </a:moveTo>
                          <a:lnTo>
                            <a:pt x="0" y="71"/>
                          </a:lnTo>
                        </a:path>
                      </a:pathLst>
                    </a:custGeom>
                    <a:noFill/>
                    <a:ln w="57150" cmpd="sng">
                      <a:solidFill>
                        <a:srgbClr val="002060"/>
                      </a:solidFill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1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6" name="Text Box 648">
                      <a:extLst>
                        <a:ext uri="{FF2B5EF4-FFF2-40B4-BE49-F238E27FC236}">
                          <a16:creationId xmlns:a16="http://schemas.microsoft.com/office/drawing/2014/main" id="{BAC93C40-4FCE-4F06-AC6D-44BBE5EEDC7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63299" y="10648856"/>
                      <a:ext cx="956161" cy="994851"/>
                    </a:xfrm>
                    <a:prstGeom prst="rect">
                      <a:avLst/>
                    </a:prstGeom>
                    <a:noFill/>
                    <a:ln w="5715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charset="0"/>
                        </a:rPr>
                        <a:t>DIV</a:t>
                      </a:r>
                    </a:p>
                  </p:txBody>
                </p:sp>
              </p:grpSp>
              <p:sp>
                <p:nvSpPr>
                  <p:cNvPr id="165" name="Freeform 57">
                    <a:extLst>
                      <a:ext uri="{FF2B5EF4-FFF2-40B4-BE49-F238E27FC236}">
                        <a16:creationId xmlns:a16="http://schemas.microsoft.com/office/drawing/2014/main" id="{E1097ABC-49B8-4099-B9DB-14FDF7F67E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9575758" y="6522183"/>
                    <a:ext cx="339505" cy="1729173"/>
                  </a:xfrm>
                  <a:custGeom>
                    <a:avLst/>
                    <a:gdLst>
                      <a:gd name="T0" fmla="*/ 0 w 1"/>
                      <a:gd name="T1" fmla="*/ 0 h 71"/>
                      <a:gd name="T2" fmla="*/ 0 w 1"/>
                      <a:gd name="T3" fmla="*/ 112713 h 71"/>
                      <a:gd name="T4" fmla="*/ 0 60000 65536"/>
                      <a:gd name="T5" fmla="*/ 0 60000 65536"/>
                      <a:gd name="T6" fmla="*/ 0 w 1"/>
                      <a:gd name="T7" fmla="*/ 0 h 71"/>
                      <a:gd name="T8" fmla="*/ 1 w 1"/>
                      <a:gd name="T9" fmla="*/ 71 h 7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71">
                        <a:moveTo>
                          <a:pt x="0" y="0"/>
                        </a:moveTo>
                        <a:lnTo>
                          <a:pt x="0" y="71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00206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1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Freeform 57">
                    <a:extLst>
                      <a:ext uri="{FF2B5EF4-FFF2-40B4-BE49-F238E27FC236}">
                        <a16:creationId xmlns:a16="http://schemas.microsoft.com/office/drawing/2014/main" id="{E1097ABC-49B8-4099-B9DB-14FDF7F67E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3214659" y="6553119"/>
                    <a:ext cx="339505" cy="1729174"/>
                  </a:xfrm>
                  <a:custGeom>
                    <a:avLst/>
                    <a:gdLst>
                      <a:gd name="T0" fmla="*/ 0 w 1"/>
                      <a:gd name="T1" fmla="*/ 0 h 71"/>
                      <a:gd name="T2" fmla="*/ 0 w 1"/>
                      <a:gd name="T3" fmla="*/ 112713 h 71"/>
                      <a:gd name="T4" fmla="*/ 0 60000 65536"/>
                      <a:gd name="T5" fmla="*/ 0 60000 65536"/>
                      <a:gd name="T6" fmla="*/ 0 w 1"/>
                      <a:gd name="T7" fmla="*/ 0 h 71"/>
                      <a:gd name="T8" fmla="*/ 1 w 1"/>
                      <a:gd name="T9" fmla="*/ 71 h 7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71">
                        <a:moveTo>
                          <a:pt x="0" y="0"/>
                        </a:moveTo>
                        <a:lnTo>
                          <a:pt x="0" y="71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00206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1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3" name="TextBox 162"/>
                <p:cNvSpPr txBox="1"/>
                <p:nvPr/>
              </p:nvSpPr>
              <p:spPr>
                <a:xfrm>
                  <a:off x="17572905" y="1029261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  <p:sp>
            <p:nvSpPr>
              <p:cNvPr id="161" name="TextBox 160"/>
              <p:cNvSpPr txBox="1"/>
              <p:nvPr/>
            </p:nvSpPr>
            <p:spPr>
              <a:xfrm>
                <a:off x="11952866" y="13887281"/>
                <a:ext cx="457200" cy="274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 anchorCtr="0">
                <a:normAutofit fontScale="77500" lnSpcReduction="2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SPT</a:t>
                </a:r>
              </a:p>
            </p:txBody>
          </p:sp>
        </p:grpSp>
        <p:sp>
          <p:nvSpPr>
            <p:cNvPr id="232" name="Freeform 57">
              <a:extLst>
                <a:ext uri="{FF2B5EF4-FFF2-40B4-BE49-F238E27FC236}">
                  <a16:creationId xmlns:a16="http://schemas.microsoft.com/office/drawing/2014/main" id="{D6281624-1B75-2B24-A56A-2A9337DBDB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924756" y="10796201"/>
              <a:ext cx="54279" cy="182881"/>
            </a:xfrm>
            <a:custGeom>
              <a:avLst/>
              <a:gdLst>
                <a:gd name="T0" fmla="*/ 0 w 1"/>
                <a:gd name="T1" fmla="*/ 0 h 71"/>
                <a:gd name="T2" fmla="*/ 0 w 1"/>
                <a:gd name="T3" fmla="*/ 112713 h 71"/>
                <a:gd name="T4" fmla="*/ 0 60000 65536"/>
                <a:gd name="T5" fmla="*/ 0 60000 65536"/>
                <a:gd name="T6" fmla="*/ 0 w 1"/>
                <a:gd name="T7" fmla="*/ 0 h 71"/>
                <a:gd name="T8" fmla="*/ 1 w 1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1">
                  <a:moveTo>
                    <a:pt x="0" y="0"/>
                  </a:moveTo>
                  <a:lnTo>
                    <a:pt x="0" y="71"/>
                  </a:lnTo>
                </a:path>
              </a:pathLst>
            </a:custGeom>
            <a:noFill/>
            <a:ln w="57150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039D9A-54A4-5F5C-91DC-571834503C07}"/>
              </a:ext>
            </a:extLst>
          </p:cNvPr>
          <p:cNvGrpSpPr/>
          <p:nvPr/>
        </p:nvGrpSpPr>
        <p:grpSpPr>
          <a:xfrm>
            <a:off x="17352929" y="7676180"/>
            <a:ext cx="2120932" cy="1208956"/>
            <a:chOff x="17352929" y="7676180"/>
            <a:chExt cx="2120932" cy="1208956"/>
          </a:xfrm>
        </p:grpSpPr>
        <p:grpSp>
          <p:nvGrpSpPr>
            <p:cNvPr id="177" name="Group 176"/>
            <p:cNvGrpSpPr/>
            <p:nvPr/>
          </p:nvGrpSpPr>
          <p:grpSpPr>
            <a:xfrm>
              <a:off x="17352929" y="7676180"/>
              <a:ext cx="2120932" cy="1208956"/>
              <a:chOff x="9046137" y="9447438"/>
              <a:chExt cx="2120932" cy="1208956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9046137" y="9447438"/>
                <a:ext cx="2120932" cy="1208956"/>
                <a:chOff x="7955275" y="10469845"/>
                <a:chExt cx="2120932" cy="1208956"/>
              </a:xfrm>
            </p:grpSpPr>
            <p:sp>
              <p:nvSpPr>
                <p:cNvPr id="182" name="Rectangle 126"/>
                <p:cNvSpPr>
                  <a:spLocks noChangeArrowheads="1"/>
                </p:cNvSpPr>
                <p:nvPr/>
              </p:nvSpPr>
              <p:spPr bwMode="auto">
                <a:xfrm>
                  <a:off x="7955277" y="10766667"/>
                  <a:ext cx="1032089" cy="758988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8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3" name="Straight Connector 182"/>
                <p:cNvCxnSpPr/>
                <p:nvPr/>
              </p:nvCxnSpPr>
              <p:spPr bwMode="auto">
                <a:xfrm>
                  <a:off x="8471319" y="10792614"/>
                  <a:ext cx="3" cy="73152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7"/>
                <p:cNvCxnSpPr>
                  <a:stCxn id="182" idx="1"/>
                  <a:endCxn id="182" idx="3"/>
                </p:cNvCxnSpPr>
                <p:nvPr/>
              </p:nvCxnSpPr>
              <p:spPr bwMode="auto">
                <a:xfrm>
                  <a:off x="7955275" y="11147839"/>
                  <a:ext cx="1032089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Freeform 57">
                  <a:extLst>
                    <a:ext uri="{FF2B5EF4-FFF2-40B4-BE49-F238E27FC236}">
                      <a16:creationId xmlns:a16="http://schemas.microsoft.com/office/drawing/2014/main" id="{E1097ABC-49B8-4099-B9DB-14FDF7F67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8352756" y="10469845"/>
                  <a:ext cx="50129" cy="182880"/>
                </a:xfrm>
                <a:custGeom>
                  <a:avLst/>
                  <a:gdLst>
                    <a:gd name="T0" fmla="*/ 0 w 1"/>
                    <a:gd name="T1" fmla="*/ 0 h 71"/>
                    <a:gd name="T2" fmla="*/ 0 w 1"/>
                    <a:gd name="T3" fmla="*/ 112713 h 71"/>
                    <a:gd name="T4" fmla="*/ 0 60000 65536"/>
                    <a:gd name="T5" fmla="*/ 0 60000 65536"/>
                    <a:gd name="T6" fmla="*/ 0 w 1"/>
                    <a:gd name="T7" fmla="*/ 0 h 71"/>
                    <a:gd name="T8" fmla="*/ 1 w 1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1">
                      <a:moveTo>
                        <a:pt x="0" y="0"/>
                      </a:moveTo>
                      <a:lnTo>
                        <a:pt x="0" y="71"/>
                      </a:lnTo>
                    </a:path>
                  </a:pathLst>
                </a:custGeom>
                <a:noFill/>
                <a:ln w="57150" cmpd="sng">
                  <a:solidFill>
                    <a:srgbClr val="00206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1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Text Box 648">
                  <a:extLst>
                    <a:ext uri="{FF2B5EF4-FFF2-40B4-BE49-F238E27FC236}">
                      <a16:creationId xmlns:a16="http://schemas.microsoft.com/office/drawing/2014/main" id="{BAC93C40-4FCE-4F06-AC6D-44BBE5EEDC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65542" y="10601583"/>
                  <a:ext cx="1110665" cy="1077218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square" anchor="ctr" anchorCtr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61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5 ESB</a:t>
                  </a:r>
                </a:p>
              </p:txBody>
            </p:sp>
          </p:grpSp>
          <p:sp>
            <p:nvSpPr>
              <p:cNvPr id="179" name="TextBox 178"/>
              <p:cNvSpPr txBox="1"/>
              <p:nvPr/>
            </p:nvSpPr>
            <p:spPr>
              <a:xfrm>
                <a:off x="9374435" y="10299772"/>
                <a:ext cx="365760" cy="137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ooo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9468923" y="978392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Plus 180"/>
              <p:cNvSpPr>
                <a:spLocks/>
              </p:cNvSpPr>
              <p:nvPr/>
            </p:nvSpPr>
            <p:spPr>
              <a:xfrm>
                <a:off x="9479622" y="9788129"/>
                <a:ext cx="182880" cy="182880"/>
              </a:xfrm>
              <a:prstGeom prst="mathPlus">
                <a:avLst>
                  <a:gd name="adj1" fmla="val 2055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3" name="Freeform 57">
              <a:extLst>
                <a:ext uri="{FF2B5EF4-FFF2-40B4-BE49-F238E27FC236}">
                  <a16:creationId xmlns:a16="http://schemas.microsoft.com/office/drawing/2014/main" id="{1A3DD0A4-7549-7068-9FB4-B7FB42EF3F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896704" y="7680573"/>
              <a:ext cx="50129" cy="182880"/>
            </a:xfrm>
            <a:custGeom>
              <a:avLst/>
              <a:gdLst>
                <a:gd name="T0" fmla="*/ 0 w 1"/>
                <a:gd name="T1" fmla="*/ 0 h 71"/>
                <a:gd name="T2" fmla="*/ 0 w 1"/>
                <a:gd name="T3" fmla="*/ 112713 h 71"/>
                <a:gd name="T4" fmla="*/ 0 60000 65536"/>
                <a:gd name="T5" fmla="*/ 0 60000 65536"/>
                <a:gd name="T6" fmla="*/ 0 w 1"/>
                <a:gd name="T7" fmla="*/ 0 h 71"/>
                <a:gd name="T8" fmla="*/ 1 w 1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1">
                  <a:moveTo>
                    <a:pt x="0" y="0"/>
                  </a:moveTo>
                  <a:lnTo>
                    <a:pt x="0" y="71"/>
                  </a:lnTo>
                </a:path>
              </a:pathLst>
            </a:custGeom>
            <a:noFill/>
            <a:ln w="57150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9E66AF-4D94-3951-009A-CCF16FD540BD}"/>
              </a:ext>
            </a:extLst>
          </p:cNvPr>
          <p:cNvGrpSpPr/>
          <p:nvPr/>
        </p:nvGrpSpPr>
        <p:grpSpPr>
          <a:xfrm>
            <a:off x="7120251" y="6537571"/>
            <a:ext cx="2120932" cy="1234557"/>
            <a:chOff x="7120251" y="6537571"/>
            <a:chExt cx="2120932" cy="1234557"/>
          </a:xfrm>
        </p:grpSpPr>
        <p:grpSp>
          <p:nvGrpSpPr>
            <p:cNvPr id="187" name="Group 186"/>
            <p:cNvGrpSpPr/>
            <p:nvPr/>
          </p:nvGrpSpPr>
          <p:grpSpPr>
            <a:xfrm>
              <a:off x="7120251" y="6537571"/>
              <a:ext cx="2120932" cy="1234557"/>
              <a:chOff x="13716568" y="7501390"/>
              <a:chExt cx="2120932" cy="1234557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13716568" y="7529581"/>
                <a:ext cx="2120932" cy="1206366"/>
                <a:chOff x="9046137" y="9450028"/>
                <a:chExt cx="2120932" cy="1206366"/>
              </a:xfrm>
            </p:grpSpPr>
            <p:grpSp>
              <p:nvGrpSpPr>
                <p:cNvPr id="190" name="Group 189"/>
                <p:cNvGrpSpPr/>
                <p:nvPr/>
              </p:nvGrpSpPr>
              <p:grpSpPr>
                <a:xfrm>
                  <a:off x="9046137" y="9450028"/>
                  <a:ext cx="2120932" cy="1206366"/>
                  <a:chOff x="7955275" y="10472435"/>
                  <a:chExt cx="2120932" cy="1206366"/>
                </a:xfrm>
              </p:grpSpPr>
              <p:sp>
                <p:nvSpPr>
                  <p:cNvPr id="19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955277" y="10766667"/>
                    <a:ext cx="1032089" cy="758988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00206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88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95" name="Straight Connector 194"/>
                  <p:cNvCxnSpPr/>
                  <p:nvPr/>
                </p:nvCxnSpPr>
                <p:spPr bwMode="auto">
                  <a:xfrm>
                    <a:off x="8471319" y="10792614"/>
                    <a:ext cx="3" cy="73152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87"/>
                  <p:cNvCxnSpPr>
                    <a:stCxn id="194" idx="1"/>
                    <a:endCxn id="194" idx="3"/>
                  </p:cNvCxnSpPr>
                  <p:nvPr/>
                </p:nvCxnSpPr>
                <p:spPr bwMode="auto">
                  <a:xfrm>
                    <a:off x="7955275" y="11147839"/>
                    <a:ext cx="1032089" cy="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7" name="Freeform 57">
                    <a:extLst>
                      <a:ext uri="{FF2B5EF4-FFF2-40B4-BE49-F238E27FC236}">
                        <a16:creationId xmlns:a16="http://schemas.microsoft.com/office/drawing/2014/main" id="{E1097ABC-49B8-4099-B9DB-14FDF7F67E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8375983" y="10472435"/>
                    <a:ext cx="50129" cy="182880"/>
                  </a:xfrm>
                  <a:custGeom>
                    <a:avLst/>
                    <a:gdLst>
                      <a:gd name="T0" fmla="*/ 0 w 1"/>
                      <a:gd name="T1" fmla="*/ 0 h 71"/>
                      <a:gd name="T2" fmla="*/ 0 w 1"/>
                      <a:gd name="T3" fmla="*/ 112713 h 71"/>
                      <a:gd name="T4" fmla="*/ 0 60000 65536"/>
                      <a:gd name="T5" fmla="*/ 0 60000 65536"/>
                      <a:gd name="T6" fmla="*/ 0 w 1"/>
                      <a:gd name="T7" fmla="*/ 0 h 71"/>
                      <a:gd name="T8" fmla="*/ 1 w 1"/>
                      <a:gd name="T9" fmla="*/ 71 h 7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71">
                        <a:moveTo>
                          <a:pt x="0" y="0"/>
                        </a:moveTo>
                        <a:lnTo>
                          <a:pt x="0" y="71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00206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1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Text Box 648">
                    <a:extLst>
                      <a:ext uri="{FF2B5EF4-FFF2-40B4-BE49-F238E27FC236}">
                        <a16:creationId xmlns:a16="http://schemas.microsoft.com/office/drawing/2014/main" id="{BAC93C40-4FCE-4F06-AC6D-44BBE5EEDC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65542" y="10601583"/>
                    <a:ext cx="1110665" cy="1077218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 wrap="square" anchor="ctr" anchorCtr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charset="0"/>
                      </a:rPr>
                      <a:t>60</a:t>
                    </a: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charset="0"/>
                      </a:rPr>
                      <a:t>6 ESB</a:t>
                    </a:r>
                  </a:p>
                </p:txBody>
              </p:sp>
            </p:grpSp>
            <p:sp>
              <p:nvSpPr>
                <p:cNvPr id="191" name="TextBox 190"/>
                <p:cNvSpPr txBox="1"/>
                <p:nvPr/>
              </p:nvSpPr>
              <p:spPr>
                <a:xfrm>
                  <a:off x="9374435" y="10299772"/>
                  <a:ext cx="365760" cy="1371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ooo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91"/>
                <p:cNvSpPr>
                  <a:spLocks noChangeAspect="1"/>
                </p:cNvSpPr>
                <p:nvPr/>
              </p:nvSpPr>
              <p:spPr>
                <a:xfrm>
                  <a:off x="9468923" y="9783926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Plus 192"/>
                <p:cNvSpPr>
                  <a:spLocks/>
                </p:cNvSpPr>
                <p:nvPr/>
              </p:nvSpPr>
              <p:spPr>
                <a:xfrm>
                  <a:off x="9479622" y="9788129"/>
                  <a:ext cx="182880" cy="182880"/>
                </a:xfrm>
                <a:prstGeom prst="mathPlus">
                  <a:avLst>
                    <a:gd name="adj1" fmla="val 20557"/>
                  </a:avLst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9" name="TextBox 188"/>
              <p:cNvSpPr txBox="1"/>
              <p:nvPr/>
            </p:nvSpPr>
            <p:spPr>
              <a:xfrm>
                <a:off x="14689444" y="7501390"/>
                <a:ext cx="3754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(-)</a:t>
                </a:r>
              </a:p>
            </p:txBody>
          </p:sp>
        </p:grpSp>
        <p:sp>
          <p:nvSpPr>
            <p:cNvPr id="234" name="Freeform 57">
              <a:extLst>
                <a:ext uri="{FF2B5EF4-FFF2-40B4-BE49-F238E27FC236}">
                  <a16:creationId xmlns:a16="http://schemas.microsoft.com/office/drawing/2014/main" id="{5A06BAB4-2A65-01EB-DC8D-69E89598B6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661183" y="6567534"/>
              <a:ext cx="50129" cy="182880"/>
            </a:xfrm>
            <a:custGeom>
              <a:avLst/>
              <a:gdLst>
                <a:gd name="T0" fmla="*/ 0 w 1"/>
                <a:gd name="T1" fmla="*/ 0 h 71"/>
                <a:gd name="T2" fmla="*/ 0 w 1"/>
                <a:gd name="T3" fmla="*/ 112713 h 71"/>
                <a:gd name="T4" fmla="*/ 0 60000 65536"/>
                <a:gd name="T5" fmla="*/ 0 60000 65536"/>
                <a:gd name="T6" fmla="*/ 0 w 1"/>
                <a:gd name="T7" fmla="*/ 0 h 71"/>
                <a:gd name="T8" fmla="*/ 1 w 1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1">
                  <a:moveTo>
                    <a:pt x="0" y="0"/>
                  </a:moveTo>
                  <a:lnTo>
                    <a:pt x="0" y="71"/>
                  </a:lnTo>
                </a:path>
              </a:pathLst>
            </a:custGeom>
            <a:noFill/>
            <a:ln w="57150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3E0DAF4-9885-DE57-C0C9-4AAEA7B5F80D}"/>
              </a:ext>
            </a:extLst>
          </p:cNvPr>
          <p:cNvGrpSpPr/>
          <p:nvPr/>
        </p:nvGrpSpPr>
        <p:grpSpPr>
          <a:xfrm>
            <a:off x="18342149" y="6400451"/>
            <a:ext cx="2120932" cy="1234557"/>
            <a:chOff x="7120251" y="6537571"/>
            <a:chExt cx="2120932" cy="1234557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0AA8D79-0ADE-D3AB-4E43-5799499B6CAA}"/>
                </a:ext>
              </a:extLst>
            </p:cNvPr>
            <p:cNvGrpSpPr/>
            <p:nvPr/>
          </p:nvGrpSpPr>
          <p:grpSpPr>
            <a:xfrm>
              <a:off x="7120251" y="6537571"/>
              <a:ext cx="2120932" cy="1234557"/>
              <a:chOff x="13716568" y="7501390"/>
              <a:chExt cx="2120932" cy="1234557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EC7B4FFF-11F7-02FA-5CCC-EAD6F56B9B3A}"/>
                  </a:ext>
                </a:extLst>
              </p:cNvPr>
              <p:cNvGrpSpPr/>
              <p:nvPr/>
            </p:nvGrpSpPr>
            <p:grpSpPr>
              <a:xfrm>
                <a:off x="13716568" y="7529581"/>
                <a:ext cx="2120932" cy="1206366"/>
                <a:chOff x="9046137" y="9450028"/>
                <a:chExt cx="2120932" cy="1206366"/>
              </a:xfrm>
            </p:grpSpPr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DEC58068-5167-4983-E557-3BE2CE604D1E}"/>
                    </a:ext>
                  </a:extLst>
                </p:cNvPr>
                <p:cNvGrpSpPr/>
                <p:nvPr/>
              </p:nvGrpSpPr>
              <p:grpSpPr>
                <a:xfrm>
                  <a:off x="9046137" y="9450028"/>
                  <a:ext cx="2120932" cy="1206366"/>
                  <a:chOff x="7955275" y="10472435"/>
                  <a:chExt cx="2120932" cy="1206366"/>
                </a:xfrm>
              </p:grpSpPr>
              <p:sp>
                <p:nvSpPr>
                  <p:cNvPr id="244" name="Rectangle 126">
                    <a:extLst>
                      <a:ext uri="{FF2B5EF4-FFF2-40B4-BE49-F238E27FC236}">
                        <a16:creationId xmlns:a16="http://schemas.microsoft.com/office/drawing/2014/main" id="{D9B14A52-3A5C-0538-C14B-765768A937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55277" y="10766667"/>
                    <a:ext cx="1032089" cy="758988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00206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88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F1A48D76-D4BF-ED0F-77B9-9DABE07619B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471319" y="10792614"/>
                    <a:ext cx="3" cy="73152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187">
                    <a:extLst>
                      <a:ext uri="{FF2B5EF4-FFF2-40B4-BE49-F238E27FC236}">
                        <a16:creationId xmlns:a16="http://schemas.microsoft.com/office/drawing/2014/main" id="{5A75DCD1-3583-9A45-FC20-3A21EC640475}"/>
                      </a:ext>
                    </a:extLst>
                  </p:cNvPr>
                  <p:cNvCxnSpPr>
                    <a:stCxn id="244" idx="1"/>
                    <a:endCxn id="244" idx="3"/>
                  </p:cNvCxnSpPr>
                  <p:nvPr/>
                </p:nvCxnSpPr>
                <p:spPr bwMode="auto">
                  <a:xfrm>
                    <a:off x="7955275" y="11147839"/>
                    <a:ext cx="1032089" cy="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7" name="Freeform 57">
                    <a:extLst>
                      <a:ext uri="{FF2B5EF4-FFF2-40B4-BE49-F238E27FC236}">
                        <a16:creationId xmlns:a16="http://schemas.microsoft.com/office/drawing/2014/main" id="{9B498A0A-EA6F-3FC7-A269-64B351DB0C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8375983" y="10472435"/>
                    <a:ext cx="50129" cy="182880"/>
                  </a:xfrm>
                  <a:custGeom>
                    <a:avLst/>
                    <a:gdLst>
                      <a:gd name="T0" fmla="*/ 0 w 1"/>
                      <a:gd name="T1" fmla="*/ 0 h 71"/>
                      <a:gd name="T2" fmla="*/ 0 w 1"/>
                      <a:gd name="T3" fmla="*/ 112713 h 71"/>
                      <a:gd name="T4" fmla="*/ 0 60000 65536"/>
                      <a:gd name="T5" fmla="*/ 0 60000 65536"/>
                      <a:gd name="T6" fmla="*/ 0 w 1"/>
                      <a:gd name="T7" fmla="*/ 0 h 71"/>
                      <a:gd name="T8" fmla="*/ 1 w 1"/>
                      <a:gd name="T9" fmla="*/ 71 h 7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71">
                        <a:moveTo>
                          <a:pt x="0" y="0"/>
                        </a:moveTo>
                        <a:lnTo>
                          <a:pt x="0" y="71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00206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1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Text Box 648">
                    <a:extLst>
                      <a:ext uri="{FF2B5EF4-FFF2-40B4-BE49-F238E27FC236}">
                        <a16:creationId xmlns:a16="http://schemas.microsoft.com/office/drawing/2014/main" id="{ABB4A7B0-6DFA-3A89-AE53-6762297B0CE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65542" y="10601583"/>
                    <a:ext cx="1110665" cy="1077218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 wrap="square" anchor="ctr" anchorCtr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3200" b="1" dirty="0">
                        <a:solidFill>
                          <a:srgbClr val="002060"/>
                        </a:solidFill>
                        <a:latin typeface="Calibri" panose="020F0502020204030204"/>
                        <a:cs typeface="Arial" charset="0"/>
                      </a:rPr>
                      <a:t>1</a:t>
                    </a: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endParaRP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charset="0"/>
                      </a:rPr>
                      <a:t>6 ESB</a:t>
                    </a:r>
                  </a:p>
                </p:txBody>
              </p:sp>
            </p:grp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771C7497-B0ED-41B3-EE86-D2A06616C463}"/>
                    </a:ext>
                  </a:extLst>
                </p:cNvPr>
                <p:cNvSpPr txBox="1"/>
                <p:nvPr/>
              </p:nvSpPr>
              <p:spPr>
                <a:xfrm>
                  <a:off x="9374435" y="10299772"/>
                  <a:ext cx="365760" cy="1371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ooo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0454E897-D84D-A340-2FBF-51FD7427BB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468923" y="9783926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Plus 192">
                  <a:extLst>
                    <a:ext uri="{FF2B5EF4-FFF2-40B4-BE49-F238E27FC236}">
                      <a16:creationId xmlns:a16="http://schemas.microsoft.com/office/drawing/2014/main" id="{AB549EAC-BE8B-D86E-FAAD-0CFC537AEC8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479622" y="9788129"/>
                  <a:ext cx="182880" cy="182880"/>
                </a:xfrm>
                <a:prstGeom prst="mathPlus">
                  <a:avLst>
                    <a:gd name="adj1" fmla="val 20557"/>
                  </a:avLst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B4834246-7D45-15AF-93AC-F95E3D0E4373}"/>
                  </a:ext>
                </a:extLst>
              </p:cNvPr>
              <p:cNvSpPr txBox="1"/>
              <p:nvPr/>
            </p:nvSpPr>
            <p:spPr>
              <a:xfrm>
                <a:off x="14689444" y="7501390"/>
                <a:ext cx="4154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(+)</a:t>
                </a:r>
              </a:p>
            </p:txBody>
          </p:sp>
        </p:grpSp>
        <p:sp>
          <p:nvSpPr>
            <p:cNvPr id="237" name="Freeform 57">
              <a:extLst>
                <a:ext uri="{FF2B5EF4-FFF2-40B4-BE49-F238E27FC236}">
                  <a16:creationId xmlns:a16="http://schemas.microsoft.com/office/drawing/2014/main" id="{5901C178-F503-74B2-F3A8-D917388798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661183" y="6567534"/>
              <a:ext cx="50129" cy="182880"/>
            </a:xfrm>
            <a:custGeom>
              <a:avLst/>
              <a:gdLst>
                <a:gd name="T0" fmla="*/ 0 w 1"/>
                <a:gd name="T1" fmla="*/ 0 h 71"/>
                <a:gd name="T2" fmla="*/ 0 w 1"/>
                <a:gd name="T3" fmla="*/ 112713 h 71"/>
                <a:gd name="T4" fmla="*/ 0 60000 65536"/>
                <a:gd name="T5" fmla="*/ 0 60000 65536"/>
                <a:gd name="T6" fmla="*/ 0 w 1"/>
                <a:gd name="T7" fmla="*/ 0 h 71"/>
                <a:gd name="T8" fmla="*/ 1 w 1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1">
                  <a:moveTo>
                    <a:pt x="0" y="0"/>
                  </a:moveTo>
                  <a:lnTo>
                    <a:pt x="0" y="71"/>
                  </a:lnTo>
                </a:path>
              </a:pathLst>
            </a:custGeom>
            <a:noFill/>
            <a:ln w="57150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062F37D4-2C65-8C05-C438-D69B2357228A}"/>
              </a:ext>
            </a:extLst>
          </p:cNvPr>
          <p:cNvGrpSpPr/>
          <p:nvPr/>
        </p:nvGrpSpPr>
        <p:grpSpPr>
          <a:xfrm>
            <a:off x="10350776" y="5379675"/>
            <a:ext cx="2134756" cy="1260099"/>
            <a:chOff x="11632011" y="13080965"/>
            <a:chExt cx="2134756" cy="1260099"/>
          </a:xfrm>
        </p:grpSpPr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22A828D3-081F-926E-1B29-19A4DBF225E7}"/>
                </a:ext>
              </a:extLst>
            </p:cNvPr>
            <p:cNvGrpSpPr/>
            <p:nvPr/>
          </p:nvGrpSpPr>
          <p:grpSpPr>
            <a:xfrm>
              <a:off x="11632011" y="13080965"/>
              <a:ext cx="2134756" cy="1260099"/>
              <a:chOff x="17014137" y="10016923"/>
              <a:chExt cx="2134756" cy="1260099"/>
            </a:xfrm>
          </p:grpSpPr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EF305129-5C22-91F0-B5DB-585D755F6F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014137" y="10016923"/>
                <a:ext cx="2134756" cy="1260099"/>
                <a:chOff x="8185410" y="2940542"/>
                <a:chExt cx="13352441" cy="7881628"/>
              </a:xfrm>
            </p:grpSpPr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D2BF9E92-A390-559E-3B56-7EB6499027B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185410" y="2940542"/>
                  <a:ext cx="13352441" cy="7881628"/>
                  <a:chOff x="7966515" y="10498613"/>
                  <a:chExt cx="1971530" cy="1163747"/>
                </a:xfrm>
              </p:grpSpPr>
              <p:sp>
                <p:nvSpPr>
                  <p:cNvPr id="257" name="Rectangle 126">
                    <a:extLst>
                      <a:ext uri="{FF2B5EF4-FFF2-40B4-BE49-F238E27FC236}">
                        <a16:creationId xmlns:a16="http://schemas.microsoft.com/office/drawing/2014/main" id="{5B2E0BA5-5296-0E1F-5573-3D4B6155D0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66515" y="10768345"/>
                    <a:ext cx="1032089" cy="758988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00206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88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5C807A88-8CFD-4E1F-E214-33B2C26D4207}"/>
                      </a:ext>
                    </a:extLst>
                  </p:cNvPr>
                  <p:cNvCxnSpPr>
                    <a:stCxn id="257" idx="0"/>
                    <a:endCxn id="257" idx="2"/>
                  </p:cNvCxnSpPr>
                  <p:nvPr/>
                </p:nvCxnSpPr>
                <p:spPr bwMode="auto">
                  <a:xfrm>
                    <a:off x="8482559" y="10768345"/>
                    <a:ext cx="0" cy="758988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187">
                    <a:extLst>
                      <a:ext uri="{FF2B5EF4-FFF2-40B4-BE49-F238E27FC236}">
                        <a16:creationId xmlns:a16="http://schemas.microsoft.com/office/drawing/2014/main" id="{0DF47579-171C-9439-BBD3-8D38B9B8490A}"/>
                      </a:ext>
                    </a:extLst>
                  </p:cNvPr>
                  <p:cNvCxnSpPr>
                    <a:stCxn id="257" idx="1"/>
                    <a:endCxn id="257" idx="3"/>
                  </p:cNvCxnSpPr>
                  <p:nvPr/>
                </p:nvCxnSpPr>
                <p:spPr bwMode="auto">
                  <a:xfrm>
                    <a:off x="7966515" y="11147839"/>
                    <a:ext cx="1032089" cy="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Freeform 57">
                    <a:extLst>
                      <a:ext uri="{FF2B5EF4-FFF2-40B4-BE49-F238E27FC236}">
                        <a16:creationId xmlns:a16="http://schemas.microsoft.com/office/drawing/2014/main" id="{1A3F3884-2F24-8A3D-56FA-74530626E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8432431" y="10498613"/>
                    <a:ext cx="50129" cy="168897"/>
                  </a:xfrm>
                  <a:custGeom>
                    <a:avLst/>
                    <a:gdLst>
                      <a:gd name="T0" fmla="*/ 0 w 1"/>
                      <a:gd name="T1" fmla="*/ 0 h 71"/>
                      <a:gd name="T2" fmla="*/ 0 w 1"/>
                      <a:gd name="T3" fmla="*/ 112713 h 71"/>
                      <a:gd name="T4" fmla="*/ 0 60000 65536"/>
                      <a:gd name="T5" fmla="*/ 0 60000 65536"/>
                      <a:gd name="T6" fmla="*/ 0 w 1"/>
                      <a:gd name="T7" fmla="*/ 0 h 71"/>
                      <a:gd name="T8" fmla="*/ 1 w 1"/>
                      <a:gd name="T9" fmla="*/ 71 h 7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71">
                        <a:moveTo>
                          <a:pt x="0" y="0"/>
                        </a:moveTo>
                        <a:lnTo>
                          <a:pt x="0" y="71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00206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1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Text Box 648">
                    <a:extLst>
                      <a:ext uri="{FF2B5EF4-FFF2-40B4-BE49-F238E27FC236}">
                        <a16:creationId xmlns:a16="http://schemas.microsoft.com/office/drawing/2014/main" id="{4B3378E8-B4B7-85A8-DDC0-22890C2578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99729" y="10667510"/>
                    <a:ext cx="938316" cy="994850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charset="0"/>
                      </a:rPr>
                      <a:t>500 60                  </a:t>
                    </a:r>
                  </a:p>
                </p:txBody>
              </p:sp>
            </p:grpSp>
            <p:sp>
              <p:nvSpPr>
                <p:cNvPr id="255" name="Freeform 57">
                  <a:extLst>
                    <a:ext uri="{FF2B5EF4-FFF2-40B4-BE49-F238E27FC236}">
                      <a16:creationId xmlns:a16="http://schemas.microsoft.com/office/drawing/2014/main" id="{C689425C-A8A3-9196-3FB8-48A549B40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575758" y="6522183"/>
                  <a:ext cx="339505" cy="1729173"/>
                </a:xfrm>
                <a:custGeom>
                  <a:avLst/>
                  <a:gdLst>
                    <a:gd name="T0" fmla="*/ 0 w 1"/>
                    <a:gd name="T1" fmla="*/ 0 h 71"/>
                    <a:gd name="T2" fmla="*/ 0 w 1"/>
                    <a:gd name="T3" fmla="*/ 112713 h 71"/>
                    <a:gd name="T4" fmla="*/ 0 60000 65536"/>
                    <a:gd name="T5" fmla="*/ 0 60000 65536"/>
                    <a:gd name="T6" fmla="*/ 0 w 1"/>
                    <a:gd name="T7" fmla="*/ 0 h 71"/>
                    <a:gd name="T8" fmla="*/ 1 w 1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1">
                      <a:moveTo>
                        <a:pt x="0" y="0"/>
                      </a:moveTo>
                      <a:lnTo>
                        <a:pt x="0" y="71"/>
                      </a:lnTo>
                    </a:path>
                  </a:pathLst>
                </a:custGeom>
                <a:noFill/>
                <a:ln w="57150" cmpd="sng">
                  <a:solidFill>
                    <a:srgbClr val="00206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1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57">
                  <a:extLst>
                    <a:ext uri="{FF2B5EF4-FFF2-40B4-BE49-F238E27FC236}">
                      <a16:creationId xmlns:a16="http://schemas.microsoft.com/office/drawing/2014/main" id="{395046F9-61E1-BB1B-B22A-414B206D5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3214659" y="6553119"/>
                  <a:ext cx="339505" cy="1729174"/>
                </a:xfrm>
                <a:custGeom>
                  <a:avLst/>
                  <a:gdLst>
                    <a:gd name="T0" fmla="*/ 0 w 1"/>
                    <a:gd name="T1" fmla="*/ 0 h 71"/>
                    <a:gd name="T2" fmla="*/ 0 w 1"/>
                    <a:gd name="T3" fmla="*/ 112713 h 71"/>
                    <a:gd name="T4" fmla="*/ 0 60000 65536"/>
                    <a:gd name="T5" fmla="*/ 0 60000 65536"/>
                    <a:gd name="T6" fmla="*/ 0 w 1"/>
                    <a:gd name="T7" fmla="*/ 0 h 71"/>
                    <a:gd name="T8" fmla="*/ 1 w 1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1">
                      <a:moveTo>
                        <a:pt x="0" y="0"/>
                      </a:moveTo>
                      <a:lnTo>
                        <a:pt x="0" y="71"/>
                      </a:lnTo>
                    </a:path>
                  </a:pathLst>
                </a:custGeom>
                <a:noFill/>
                <a:ln w="57150" cmpd="sng">
                  <a:solidFill>
                    <a:srgbClr val="00206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1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22A528C6-0842-2BB4-8A7E-F60590559006}"/>
                  </a:ext>
                </a:extLst>
              </p:cNvPr>
              <p:cNvSpPr txBox="1"/>
              <p:nvPr/>
            </p:nvSpPr>
            <p:spPr>
              <a:xfrm>
                <a:off x="17572905" y="102926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7E1B877E-8154-BEE1-7638-00AC666D0CE2}"/>
                </a:ext>
              </a:extLst>
            </p:cNvPr>
            <p:cNvSpPr txBox="1"/>
            <p:nvPr/>
          </p:nvSpPr>
          <p:spPr>
            <a:xfrm>
              <a:off x="11952866" y="13887281"/>
              <a:ext cx="457200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normAutofit fontScale="77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89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90">
            <a:extLst>
              <a:ext uri="{FF2B5EF4-FFF2-40B4-BE49-F238E27FC236}">
                <a16:creationId xmlns:a16="http://schemas.microsoft.com/office/drawing/2014/main" id="{3D6E7267-81E3-4D4E-A8F4-2B9867D8D130}"/>
              </a:ext>
            </a:extLst>
          </p:cNvPr>
          <p:cNvSpPr>
            <a:spLocks/>
          </p:cNvSpPr>
          <p:nvPr/>
        </p:nvSpPr>
        <p:spPr bwMode="auto">
          <a:xfrm>
            <a:off x="1870075" y="16008350"/>
            <a:ext cx="528638" cy="123825"/>
          </a:xfrm>
          <a:custGeom>
            <a:avLst/>
            <a:gdLst>
              <a:gd name="T0" fmla="*/ 0 w 333"/>
              <a:gd name="T1" fmla="*/ 2147483646 h 78"/>
              <a:gd name="T2" fmla="*/ 0 w 333"/>
              <a:gd name="T3" fmla="*/ 2147483646 h 78"/>
              <a:gd name="T4" fmla="*/ 2147483646 w 333"/>
              <a:gd name="T5" fmla="*/ 2147483646 h 78"/>
              <a:gd name="T6" fmla="*/ 2147483646 w 333"/>
              <a:gd name="T7" fmla="*/ 2147483646 h 78"/>
              <a:gd name="T8" fmla="*/ 2147483646 w 333"/>
              <a:gd name="T9" fmla="*/ 2147483646 h 78"/>
              <a:gd name="T10" fmla="*/ 2147483646 w 333"/>
              <a:gd name="T11" fmla="*/ 2147483646 h 78"/>
              <a:gd name="T12" fmla="*/ 2147483646 w 333"/>
              <a:gd name="T13" fmla="*/ 2147483646 h 78"/>
              <a:gd name="T14" fmla="*/ 2147483646 w 333"/>
              <a:gd name="T15" fmla="*/ 0 h 78"/>
              <a:gd name="T16" fmla="*/ 0 w 333"/>
              <a:gd name="T17" fmla="*/ 2147483646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3"/>
              <a:gd name="T28" fmla="*/ 0 h 78"/>
              <a:gd name="T29" fmla="*/ 333 w 333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3" h="78">
                <a:moveTo>
                  <a:pt x="0" y="3"/>
                </a:moveTo>
                <a:lnTo>
                  <a:pt x="0" y="75"/>
                </a:lnTo>
                <a:lnTo>
                  <a:pt x="276" y="78"/>
                </a:lnTo>
                <a:lnTo>
                  <a:pt x="297" y="69"/>
                </a:lnTo>
                <a:lnTo>
                  <a:pt x="321" y="51"/>
                </a:lnTo>
                <a:lnTo>
                  <a:pt x="333" y="36"/>
                </a:lnTo>
                <a:lnTo>
                  <a:pt x="321" y="21"/>
                </a:lnTo>
                <a:lnTo>
                  <a:pt x="261" y="0"/>
                </a:lnTo>
                <a:lnTo>
                  <a:pt x="0" y="3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191">
            <a:extLst>
              <a:ext uri="{FF2B5EF4-FFF2-40B4-BE49-F238E27FC236}">
                <a16:creationId xmlns:a16="http://schemas.microsoft.com/office/drawing/2014/main" id="{8F039ABD-4E28-4FC1-8237-05DC1D076EFF}"/>
              </a:ext>
            </a:extLst>
          </p:cNvPr>
          <p:cNvSpPr>
            <a:spLocks noChangeArrowheads="1"/>
          </p:cNvSpPr>
          <p:nvPr/>
        </p:nvSpPr>
        <p:spPr bwMode="auto">
          <a:xfrm rot="5252021">
            <a:off x="2036763" y="16200438"/>
            <a:ext cx="146050" cy="3937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24" name="Rectangle 192">
            <a:extLst>
              <a:ext uri="{FF2B5EF4-FFF2-40B4-BE49-F238E27FC236}">
                <a16:creationId xmlns:a16="http://schemas.microsoft.com/office/drawing/2014/main" id="{59E8DA83-4D32-4A23-9188-7E4FD727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6865600"/>
            <a:ext cx="4445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25" name="Line 193">
            <a:extLst>
              <a:ext uri="{FF2B5EF4-FFF2-40B4-BE49-F238E27FC236}">
                <a16:creationId xmlns:a16="http://schemas.microsoft.com/office/drawing/2014/main" id="{1D02CD24-5E15-43AD-9368-54320D7B2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75" y="17440275"/>
            <a:ext cx="542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194">
            <a:extLst>
              <a:ext uri="{FF2B5EF4-FFF2-40B4-BE49-F238E27FC236}">
                <a16:creationId xmlns:a16="http://schemas.microsoft.com/office/drawing/2014/main" id="{F31033E4-8AB8-447F-8112-4EA218958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15900400"/>
            <a:ext cx="27797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Sunken Blockship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Phoenix Caisson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 Quay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Pontoon Railway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LST Quay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5127" name="Rectangle 195">
            <a:extLst>
              <a:ext uri="{FF2B5EF4-FFF2-40B4-BE49-F238E27FC236}">
                <a16:creationId xmlns:a16="http://schemas.microsoft.com/office/drawing/2014/main" id="{78542805-E232-4D6C-BEC9-7055C1348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7795875"/>
            <a:ext cx="444500" cy="152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28" name="Line 196">
            <a:extLst>
              <a:ext uri="{FF2B5EF4-FFF2-40B4-BE49-F238E27FC236}">
                <a16:creationId xmlns:a16="http://schemas.microsoft.com/office/drawing/2014/main" id="{5B0A97CD-672F-4E96-BB63-8394299E1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21338" y="17422813"/>
            <a:ext cx="474662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197">
            <a:extLst>
              <a:ext uri="{FF2B5EF4-FFF2-40B4-BE49-F238E27FC236}">
                <a16:creationId xmlns:a16="http://schemas.microsoft.com/office/drawing/2014/main" id="{108634A7-D672-4C7E-913E-51B1E4F0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863" y="15914688"/>
            <a:ext cx="50466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Coastal Protection vessel mooring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Liberty Ship Mooring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 Docks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 Cranes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Munitions Quay</a:t>
            </a:r>
          </a:p>
        </p:txBody>
      </p:sp>
      <p:sp>
        <p:nvSpPr>
          <p:cNvPr id="5130" name="Freeform 198">
            <a:extLst>
              <a:ext uri="{FF2B5EF4-FFF2-40B4-BE49-F238E27FC236}">
                <a16:creationId xmlns:a16="http://schemas.microsoft.com/office/drawing/2014/main" id="{4B34B0F6-DDD1-4961-8BBE-E9241D70A97B}"/>
              </a:ext>
            </a:extLst>
          </p:cNvPr>
          <p:cNvSpPr>
            <a:spLocks/>
          </p:cNvSpPr>
          <p:nvPr/>
        </p:nvSpPr>
        <p:spPr bwMode="auto">
          <a:xfrm rot="-1940068">
            <a:off x="9920288" y="16068675"/>
            <a:ext cx="355600" cy="228600"/>
          </a:xfrm>
          <a:custGeom>
            <a:avLst/>
            <a:gdLst>
              <a:gd name="T0" fmla="*/ 2147483646 w 224"/>
              <a:gd name="T1" fmla="*/ 0 h 144"/>
              <a:gd name="T2" fmla="*/ 0 w 224"/>
              <a:gd name="T3" fmla="*/ 2147483646 h 144"/>
              <a:gd name="T4" fmla="*/ 2147483646 w 224"/>
              <a:gd name="T5" fmla="*/ 2147483646 h 144"/>
              <a:gd name="T6" fmla="*/ 2147483646 w 224"/>
              <a:gd name="T7" fmla="*/ 2147483646 h 144"/>
              <a:gd name="T8" fmla="*/ 2147483646 w 224"/>
              <a:gd name="T9" fmla="*/ 2147483646 h 144"/>
              <a:gd name="T10" fmla="*/ 2147483646 w 224"/>
              <a:gd name="T11" fmla="*/ 2147483646 h 144"/>
              <a:gd name="T12" fmla="*/ 2147483646 w 224"/>
              <a:gd name="T13" fmla="*/ 2147483646 h 144"/>
              <a:gd name="T14" fmla="*/ 2147483646 w 224"/>
              <a:gd name="T15" fmla="*/ 0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"/>
              <a:gd name="T25" fmla="*/ 0 h 144"/>
              <a:gd name="T26" fmla="*/ 224 w 224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" h="144">
                <a:moveTo>
                  <a:pt x="20" y="0"/>
                </a:moveTo>
                <a:lnTo>
                  <a:pt x="0" y="36"/>
                </a:lnTo>
                <a:lnTo>
                  <a:pt x="92" y="96"/>
                </a:lnTo>
                <a:lnTo>
                  <a:pt x="176" y="128"/>
                </a:lnTo>
                <a:lnTo>
                  <a:pt x="216" y="144"/>
                </a:lnTo>
                <a:lnTo>
                  <a:pt x="224" y="120"/>
                </a:lnTo>
                <a:lnTo>
                  <a:pt x="124" y="44"/>
                </a:lnTo>
                <a:lnTo>
                  <a:pt x="2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Freeform 199">
            <a:extLst>
              <a:ext uri="{FF2B5EF4-FFF2-40B4-BE49-F238E27FC236}">
                <a16:creationId xmlns:a16="http://schemas.microsoft.com/office/drawing/2014/main" id="{1E2E0568-936F-4A5D-951A-5D65E3FC9965}"/>
              </a:ext>
            </a:extLst>
          </p:cNvPr>
          <p:cNvSpPr>
            <a:spLocks/>
          </p:cNvSpPr>
          <p:nvPr/>
        </p:nvSpPr>
        <p:spPr bwMode="auto">
          <a:xfrm rot="-878388">
            <a:off x="9896475" y="16497300"/>
            <a:ext cx="514350" cy="152400"/>
          </a:xfrm>
          <a:custGeom>
            <a:avLst/>
            <a:gdLst>
              <a:gd name="T0" fmla="*/ 2147483646 w 324"/>
              <a:gd name="T1" fmla="*/ 2147483646 h 96"/>
              <a:gd name="T2" fmla="*/ 0 w 324"/>
              <a:gd name="T3" fmla="*/ 2147483646 h 96"/>
              <a:gd name="T4" fmla="*/ 2147483646 w 324"/>
              <a:gd name="T5" fmla="*/ 2147483646 h 96"/>
              <a:gd name="T6" fmla="*/ 2147483646 w 324"/>
              <a:gd name="T7" fmla="*/ 2147483646 h 96"/>
              <a:gd name="T8" fmla="*/ 2147483646 w 324"/>
              <a:gd name="T9" fmla="*/ 2147483646 h 96"/>
              <a:gd name="T10" fmla="*/ 2147483646 w 324"/>
              <a:gd name="T11" fmla="*/ 2147483646 h 96"/>
              <a:gd name="T12" fmla="*/ 2147483646 w 324"/>
              <a:gd name="T13" fmla="*/ 0 h 96"/>
              <a:gd name="T14" fmla="*/ 2147483646 w 324"/>
              <a:gd name="T15" fmla="*/ 2147483646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"/>
              <a:gd name="T25" fmla="*/ 0 h 96"/>
              <a:gd name="T26" fmla="*/ 324 w 3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" h="96">
                <a:moveTo>
                  <a:pt x="3" y="3"/>
                </a:moveTo>
                <a:lnTo>
                  <a:pt x="0" y="30"/>
                </a:lnTo>
                <a:lnTo>
                  <a:pt x="60" y="66"/>
                </a:lnTo>
                <a:lnTo>
                  <a:pt x="162" y="96"/>
                </a:lnTo>
                <a:lnTo>
                  <a:pt x="324" y="96"/>
                </a:lnTo>
                <a:lnTo>
                  <a:pt x="270" y="51"/>
                </a:lnTo>
                <a:lnTo>
                  <a:pt x="87" y="0"/>
                </a:lnTo>
                <a:lnTo>
                  <a:pt x="3" y="3"/>
                </a:lnTo>
                <a:close/>
              </a:path>
            </a:pathLst>
          </a:custGeom>
          <a:solidFill>
            <a:srgbClr val="33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Rectangle 200">
            <a:extLst>
              <a:ext uri="{FF2B5EF4-FFF2-40B4-BE49-F238E27FC236}">
                <a16:creationId xmlns:a16="http://schemas.microsoft.com/office/drawing/2014/main" id="{059E32CA-5ED3-4F15-A539-1A3AEF68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63" y="16987838"/>
            <a:ext cx="266700" cy="28575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3" name="Rectangle 201">
            <a:extLst>
              <a:ext uri="{FF2B5EF4-FFF2-40B4-BE49-F238E27FC236}">
                <a16:creationId xmlns:a16="http://schemas.microsoft.com/office/drawing/2014/main" id="{8FE735C9-9207-4840-856A-B27B50A1B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63" y="17432338"/>
            <a:ext cx="266700" cy="28575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4" name="Rectangle 202" descr="Large checker board">
            <a:extLst>
              <a:ext uri="{FF2B5EF4-FFF2-40B4-BE49-F238E27FC236}">
                <a16:creationId xmlns:a16="http://schemas.microsoft.com/office/drawing/2014/main" id="{FAB17D54-2DDD-4006-92CB-22873A794F18}"/>
              </a:ext>
            </a:extLst>
          </p:cNvPr>
          <p:cNvSpPr>
            <a:spLocks noChangeArrowheads="1"/>
          </p:cNvSpPr>
          <p:nvPr/>
        </p:nvSpPr>
        <p:spPr bwMode="auto">
          <a:xfrm rot="-280476">
            <a:off x="9891713" y="17816513"/>
            <a:ext cx="444500" cy="15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5" name="Rectangle 203">
            <a:extLst>
              <a:ext uri="{FF2B5EF4-FFF2-40B4-BE49-F238E27FC236}">
                <a16:creationId xmlns:a16="http://schemas.microsoft.com/office/drawing/2014/main" id="{86B3EA23-F85E-4BC5-A195-07D49DC94C94}"/>
              </a:ext>
            </a:extLst>
          </p:cNvPr>
          <p:cNvSpPr>
            <a:spLocks noChangeArrowheads="1"/>
          </p:cNvSpPr>
          <p:nvPr/>
        </p:nvSpPr>
        <p:spPr bwMode="auto">
          <a:xfrm rot="-5834171">
            <a:off x="18551525" y="16829088"/>
            <a:ext cx="889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6" name="Text Box 204">
            <a:extLst>
              <a:ext uri="{FF2B5EF4-FFF2-40B4-BE49-F238E27FC236}">
                <a16:creationId xmlns:a16="http://schemas.microsoft.com/office/drawing/2014/main" id="{9E78E1EC-F44A-4246-8BBA-FB200336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2725" y="15863888"/>
            <a:ext cx="45100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Floating, fabric Roadway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Small craft mooring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Rhino Ferries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Reinforced Pontoon Roadway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Bombardons</a:t>
            </a:r>
          </a:p>
        </p:txBody>
      </p:sp>
      <p:sp>
        <p:nvSpPr>
          <p:cNvPr id="5137" name="Line 205">
            <a:extLst>
              <a:ext uri="{FF2B5EF4-FFF2-40B4-BE49-F238E27FC236}">
                <a16:creationId xmlns:a16="http://schemas.microsoft.com/office/drawing/2014/main" id="{4184C685-5FA1-468F-A8BB-BE625BF14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53063" y="16127413"/>
            <a:ext cx="111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Rectangle 206">
            <a:extLst>
              <a:ext uri="{FF2B5EF4-FFF2-40B4-BE49-F238E27FC236}">
                <a16:creationId xmlns:a16="http://schemas.microsoft.com/office/drawing/2014/main" id="{14BF7033-54FE-4397-B7FF-2E54A508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9150" y="16517938"/>
            <a:ext cx="889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5139" name="Line 212">
            <a:extLst>
              <a:ext uri="{FF2B5EF4-FFF2-40B4-BE49-F238E27FC236}">
                <a16:creationId xmlns:a16="http://schemas.microsoft.com/office/drawing/2014/main" id="{7EFF665D-BDA8-457E-B02C-E6120BE106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4850" y="17227550"/>
            <a:ext cx="36513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Rectangle 213">
            <a:extLst>
              <a:ext uri="{FF2B5EF4-FFF2-40B4-BE49-F238E27FC236}">
                <a16:creationId xmlns:a16="http://schemas.microsoft.com/office/drawing/2014/main" id="{F9042D5F-3DFD-4FC7-85A9-FB8013EB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-46038"/>
            <a:ext cx="27481212" cy="18295938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grpSp>
        <p:nvGrpSpPr>
          <p:cNvPr id="5141" name="Group 214">
            <a:extLst>
              <a:ext uri="{FF2B5EF4-FFF2-40B4-BE49-F238E27FC236}">
                <a16:creationId xmlns:a16="http://schemas.microsoft.com/office/drawing/2014/main" id="{B2AA75E8-0099-497D-B93C-498B2DD557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4738" y="55563"/>
            <a:ext cx="25228550" cy="15636875"/>
            <a:chOff x="-42841" y="529837"/>
            <a:chExt cx="27457126" cy="17016551"/>
          </a:xfrm>
        </p:grpSpPr>
        <p:sp>
          <p:nvSpPr>
            <p:cNvPr id="5163" name="Rectangle 210">
              <a:extLst>
                <a:ext uri="{FF2B5EF4-FFF2-40B4-BE49-F238E27FC236}">
                  <a16:creationId xmlns:a16="http://schemas.microsoft.com/office/drawing/2014/main" id="{07ABD5A8-EE85-4767-A0C5-2CF6F82DB3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17715" y="545878"/>
              <a:ext cx="27432000" cy="17000510"/>
            </a:xfrm>
            <a:prstGeom prst="rect">
              <a:avLst/>
            </a:prstGeom>
            <a:solidFill>
              <a:srgbClr val="BBE0E3"/>
            </a:solidFill>
            <a:ln w="2540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64" name="Freeform 216">
              <a:extLst>
                <a:ext uri="{FF2B5EF4-FFF2-40B4-BE49-F238E27FC236}">
                  <a16:creationId xmlns:a16="http://schemas.microsoft.com/office/drawing/2014/main" id="{586F3702-7802-4435-9AFC-2279F5EBA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2" y="9350605"/>
              <a:ext cx="27296814" cy="6651394"/>
            </a:xfrm>
            <a:custGeom>
              <a:avLst/>
              <a:gdLst>
                <a:gd name="T0" fmla="*/ 8999 w 27296814"/>
                <a:gd name="T1" fmla="*/ 1670320 h 6651394"/>
                <a:gd name="T2" fmla="*/ 754957 w 27296814"/>
                <a:gd name="T3" fmla="*/ 1477815 h 6651394"/>
                <a:gd name="T4" fmla="*/ 1621231 w 27296814"/>
                <a:gd name="T5" fmla="*/ 1525941 h 6651394"/>
                <a:gd name="T6" fmla="*/ 2607821 w 27296814"/>
                <a:gd name="T7" fmla="*/ 1574068 h 6651394"/>
                <a:gd name="T8" fmla="*/ 3329715 w 27296814"/>
                <a:gd name="T9" fmla="*/ 1598131 h 6651394"/>
                <a:gd name="T10" fmla="*/ 4075673 w 27296814"/>
                <a:gd name="T11" fmla="*/ 1766573 h 6651394"/>
                <a:gd name="T12" fmla="*/ 4580999 w 27296814"/>
                <a:gd name="T13" fmla="*/ 1959078 h 6651394"/>
                <a:gd name="T14" fmla="*/ 5062263 w 27296814"/>
                <a:gd name="T15" fmla="*/ 2127520 h 6651394"/>
                <a:gd name="T16" fmla="*/ 5447273 w 27296814"/>
                <a:gd name="T17" fmla="*/ 2368152 h 6651394"/>
                <a:gd name="T18" fmla="*/ 5856347 w 27296814"/>
                <a:gd name="T19" fmla="*/ 2656910 h 6651394"/>
                <a:gd name="T20" fmla="*/ 6096978 w 27296814"/>
                <a:gd name="T21" fmla="*/ 2777226 h 6651394"/>
                <a:gd name="T22" fmla="*/ 6578242 w 27296814"/>
                <a:gd name="T23" fmla="*/ 2801289 h 6651394"/>
                <a:gd name="T24" fmla="*/ 7131694 w 27296814"/>
                <a:gd name="T25" fmla="*/ 2584720 h 6651394"/>
                <a:gd name="T26" fmla="*/ 7540768 w 27296814"/>
                <a:gd name="T27" fmla="*/ 2560657 h 6651394"/>
                <a:gd name="T28" fmla="*/ 7805463 w 27296814"/>
                <a:gd name="T29" fmla="*/ 2488468 h 6651394"/>
                <a:gd name="T30" fmla="*/ 8455168 w 27296814"/>
                <a:gd name="T31" fmla="*/ 2392215 h 6651394"/>
                <a:gd name="T32" fmla="*/ 8984557 w 27296814"/>
                <a:gd name="T33" fmla="*/ 2175647 h 6651394"/>
                <a:gd name="T34" fmla="*/ 9321442 w 27296814"/>
                <a:gd name="T35" fmla="*/ 1862826 h 6651394"/>
                <a:gd name="T36" fmla="*/ 9610199 w 27296814"/>
                <a:gd name="T37" fmla="*/ 1646257 h 6651394"/>
                <a:gd name="T38" fmla="*/ 10043336 w 27296814"/>
                <a:gd name="T39" fmla="*/ 1718447 h 6651394"/>
                <a:gd name="T40" fmla="*/ 10308031 w 27296814"/>
                <a:gd name="T41" fmla="*/ 2031268 h 6651394"/>
                <a:gd name="T42" fmla="*/ 10163652 w 27296814"/>
                <a:gd name="T43" fmla="*/ 2608783 h 6651394"/>
                <a:gd name="T44" fmla="*/ 10067399 w 27296814"/>
                <a:gd name="T45" fmla="*/ 2969731 h 6651394"/>
                <a:gd name="T46" fmla="*/ 10019273 w 27296814"/>
                <a:gd name="T47" fmla="*/ 3450994 h 6651394"/>
                <a:gd name="T48" fmla="*/ 10332094 w 27296814"/>
                <a:gd name="T49" fmla="*/ 3739752 h 6651394"/>
                <a:gd name="T50" fmla="*/ 10717105 w 27296814"/>
                <a:gd name="T51" fmla="*/ 3691626 h 6651394"/>
                <a:gd name="T52" fmla="*/ 11246494 w 27296814"/>
                <a:gd name="T53" fmla="*/ 3547247 h 6651394"/>
                <a:gd name="T54" fmla="*/ 11583378 w 27296814"/>
                <a:gd name="T55" fmla="*/ 3547247 h 6651394"/>
                <a:gd name="T56" fmla="*/ 11920263 w 27296814"/>
                <a:gd name="T57" fmla="*/ 3739752 h 6651394"/>
                <a:gd name="T58" fmla="*/ 12353399 w 27296814"/>
                <a:gd name="T59" fmla="*/ 4004447 h 6651394"/>
                <a:gd name="T60" fmla="*/ 12714347 w 27296814"/>
                <a:gd name="T61" fmla="*/ 4172889 h 6651394"/>
                <a:gd name="T62" fmla="*/ 13195610 w 27296814"/>
                <a:gd name="T63" fmla="*/ 3932257 h 6651394"/>
                <a:gd name="T64" fmla="*/ 13724999 w 27296814"/>
                <a:gd name="T65" fmla="*/ 3667562 h 6651394"/>
                <a:gd name="T66" fmla="*/ 13941568 w 27296814"/>
                <a:gd name="T67" fmla="*/ 3571310 h 6651394"/>
                <a:gd name="T68" fmla="*/ 14206263 w 27296814"/>
                <a:gd name="T69" fmla="*/ 3499120 h 6651394"/>
                <a:gd name="T70" fmla="*/ 14711589 w 27296814"/>
                <a:gd name="T71" fmla="*/ 3547247 h 6651394"/>
                <a:gd name="T72" fmla="*/ 15553799 w 27296814"/>
                <a:gd name="T73" fmla="*/ 3282552 h 6651394"/>
                <a:gd name="T74" fmla="*/ 16227568 w 27296814"/>
                <a:gd name="T75" fmla="*/ 2921605 h 6651394"/>
                <a:gd name="T76" fmla="*/ 16973526 w 27296814"/>
                <a:gd name="T77" fmla="*/ 2705036 h 6651394"/>
                <a:gd name="T78" fmla="*/ 18176684 w 27296814"/>
                <a:gd name="T79" fmla="*/ 2392215 h 6651394"/>
                <a:gd name="T80" fmla="*/ 19091084 w 27296814"/>
                <a:gd name="T81" fmla="*/ 2368152 h 6651394"/>
                <a:gd name="T82" fmla="*/ 20125799 w 27296814"/>
                <a:gd name="T83" fmla="*/ 2320026 h 6651394"/>
                <a:gd name="T84" fmla="*/ 20607063 w 27296814"/>
                <a:gd name="T85" fmla="*/ 2079394 h 6651394"/>
                <a:gd name="T86" fmla="*/ 20992073 w 27296814"/>
                <a:gd name="T87" fmla="*/ 1959078 h 6651394"/>
                <a:gd name="T88" fmla="*/ 21545526 w 27296814"/>
                <a:gd name="T89" fmla="*/ 1983141 h 6651394"/>
                <a:gd name="T90" fmla="*/ 22195231 w 27296814"/>
                <a:gd name="T91" fmla="*/ 2103457 h 6651394"/>
                <a:gd name="T92" fmla="*/ 22580242 w 27296814"/>
                <a:gd name="T93" fmla="*/ 2223773 h 6651394"/>
                <a:gd name="T94" fmla="*/ 23037442 w 27296814"/>
                <a:gd name="T95" fmla="*/ 2175647 h 6651394"/>
                <a:gd name="T96" fmla="*/ 23518705 w 27296814"/>
                <a:gd name="T97" fmla="*/ 1983141 h 6651394"/>
                <a:gd name="T98" fmla="*/ 24072157 w 27296814"/>
                <a:gd name="T99" fmla="*/ 1574068 h 6651394"/>
                <a:gd name="T100" fmla="*/ 24264663 w 27296814"/>
                <a:gd name="T101" fmla="*/ 1381562 h 6651394"/>
                <a:gd name="T102" fmla="*/ 24505294 w 27296814"/>
                <a:gd name="T103" fmla="*/ 1068741 h 6651394"/>
                <a:gd name="T104" fmla="*/ 24721863 w 27296814"/>
                <a:gd name="T105" fmla="*/ 1068741 h 6651394"/>
                <a:gd name="T106" fmla="*/ 25106873 w 27296814"/>
                <a:gd name="T107" fmla="*/ 1213120 h 6651394"/>
                <a:gd name="T108" fmla="*/ 25395631 w 27296814"/>
                <a:gd name="T109" fmla="*/ 1309373 h 6651394"/>
                <a:gd name="T110" fmla="*/ 25756578 w 27296814"/>
                <a:gd name="T111" fmla="*/ 1189057 h 6651394"/>
                <a:gd name="T112" fmla="*/ 26261905 w 27296814"/>
                <a:gd name="T113" fmla="*/ 900299 h 6651394"/>
                <a:gd name="T114" fmla="*/ 26743168 w 27296814"/>
                <a:gd name="T115" fmla="*/ 587478 h 6651394"/>
                <a:gd name="T116" fmla="*/ 27128178 w 27296814"/>
                <a:gd name="T117" fmla="*/ 274657 h 6651394"/>
                <a:gd name="T118" fmla="*/ 27296621 w 27296814"/>
                <a:gd name="T119" fmla="*/ 130278 h 6651394"/>
                <a:gd name="T120" fmla="*/ 27296620 w 27296814"/>
                <a:gd name="T121" fmla="*/ 6458889 h 6651394"/>
                <a:gd name="T122" fmla="*/ 33062 w 27296814"/>
                <a:gd name="T123" fmla="*/ 6651394 h 6651394"/>
                <a:gd name="T124" fmla="*/ 8999 w 27296814"/>
                <a:gd name="T125" fmla="*/ 1670320 h 66513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296814" h="6651394">
                  <a:moveTo>
                    <a:pt x="8999" y="1670320"/>
                  </a:moveTo>
                  <a:cubicBezTo>
                    <a:pt x="-15064" y="1289320"/>
                    <a:pt x="486252" y="1501878"/>
                    <a:pt x="754957" y="1477815"/>
                  </a:cubicBezTo>
                  <a:cubicBezTo>
                    <a:pt x="1023662" y="1453752"/>
                    <a:pt x="1621231" y="1525941"/>
                    <a:pt x="1621231" y="1525941"/>
                  </a:cubicBezTo>
                  <a:lnTo>
                    <a:pt x="2607821" y="1574068"/>
                  </a:lnTo>
                  <a:cubicBezTo>
                    <a:pt x="2892568" y="1586100"/>
                    <a:pt x="3085073" y="1566047"/>
                    <a:pt x="3329715" y="1598131"/>
                  </a:cubicBezTo>
                  <a:cubicBezTo>
                    <a:pt x="3574357" y="1630215"/>
                    <a:pt x="3867126" y="1706415"/>
                    <a:pt x="4075673" y="1766573"/>
                  </a:cubicBezTo>
                  <a:cubicBezTo>
                    <a:pt x="4284220" y="1826731"/>
                    <a:pt x="4416567" y="1898920"/>
                    <a:pt x="4580999" y="1959078"/>
                  </a:cubicBezTo>
                  <a:cubicBezTo>
                    <a:pt x="4745431" y="2019236"/>
                    <a:pt x="4917884" y="2059341"/>
                    <a:pt x="5062263" y="2127520"/>
                  </a:cubicBezTo>
                  <a:cubicBezTo>
                    <a:pt x="5206642" y="2195699"/>
                    <a:pt x="5314926" y="2279920"/>
                    <a:pt x="5447273" y="2368152"/>
                  </a:cubicBezTo>
                  <a:cubicBezTo>
                    <a:pt x="5579620" y="2456384"/>
                    <a:pt x="5748063" y="2588731"/>
                    <a:pt x="5856347" y="2656910"/>
                  </a:cubicBezTo>
                  <a:cubicBezTo>
                    <a:pt x="5964631" y="2725089"/>
                    <a:pt x="5976662" y="2753163"/>
                    <a:pt x="6096978" y="2777226"/>
                  </a:cubicBezTo>
                  <a:cubicBezTo>
                    <a:pt x="6217294" y="2801289"/>
                    <a:pt x="6405789" y="2833373"/>
                    <a:pt x="6578242" y="2801289"/>
                  </a:cubicBezTo>
                  <a:cubicBezTo>
                    <a:pt x="6750695" y="2769205"/>
                    <a:pt x="6971273" y="2624825"/>
                    <a:pt x="7131694" y="2584720"/>
                  </a:cubicBezTo>
                  <a:cubicBezTo>
                    <a:pt x="7292115" y="2544615"/>
                    <a:pt x="7428473" y="2576699"/>
                    <a:pt x="7540768" y="2560657"/>
                  </a:cubicBezTo>
                  <a:cubicBezTo>
                    <a:pt x="7653063" y="2544615"/>
                    <a:pt x="7653063" y="2516542"/>
                    <a:pt x="7805463" y="2488468"/>
                  </a:cubicBezTo>
                  <a:cubicBezTo>
                    <a:pt x="7957863" y="2460394"/>
                    <a:pt x="8258652" y="2444352"/>
                    <a:pt x="8455168" y="2392215"/>
                  </a:cubicBezTo>
                  <a:cubicBezTo>
                    <a:pt x="8651684" y="2340078"/>
                    <a:pt x="8840178" y="2263878"/>
                    <a:pt x="8984557" y="2175647"/>
                  </a:cubicBezTo>
                  <a:cubicBezTo>
                    <a:pt x="9128936" y="2087416"/>
                    <a:pt x="9217168" y="1951058"/>
                    <a:pt x="9321442" y="1862826"/>
                  </a:cubicBezTo>
                  <a:cubicBezTo>
                    <a:pt x="9425716" y="1774594"/>
                    <a:pt x="9489883" y="1670320"/>
                    <a:pt x="9610199" y="1646257"/>
                  </a:cubicBezTo>
                  <a:cubicBezTo>
                    <a:pt x="9730515" y="1622194"/>
                    <a:pt x="9927031" y="1654278"/>
                    <a:pt x="10043336" y="1718447"/>
                  </a:cubicBezTo>
                  <a:cubicBezTo>
                    <a:pt x="10159641" y="1782616"/>
                    <a:pt x="10287978" y="1882879"/>
                    <a:pt x="10308031" y="2031268"/>
                  </a:cubicBezTo>
                  <a:cubicBezTo>
                    <a:pt x="10328084" y="2179657"/>
                    <a:pt x="10203757" y="2452373"/>
                    <a:pt x="10163652" y="2608783"/>
                  </a:cubicBezTo>
                  <a:cubicBezTo>
                    <a:pt x="10123547" y="2765193"/>
                    <a:pt x="10091462" y="2829363"/>
                    <a:pt x="10067399" y="2969731"/>
                  </a:cubicBezTo>
                  <a:cubicBezTo>
                    <a:pt x="10043336" y="3110099"/>
                    <a:pt x="9975157" y="3322657"/>
                    <a:pt x="10019273" y="3450994"/>
                  </a:cubicBezTo>
                  <a:cubicBezTo>
                    <a:pt x="10063389" y="3579331"/>
                    <a:pt x="10215789" y="3699647"/>
                    <a:pt x="10332094" y="3739752"/>
                  </a:cubicBezTo>
                  <a:cubicBezTo>
                    <a:pt x="10448399" y="3779857"/>
                    <a:pt x="10564705" y="3723710"/>
                    <a:pt x="10717105" y="3691626"/>
                  </a:cubicBezTo>
                  <a:cubicBezTo>
                    <a:pt x="10869505" y="3659542"/>
                    <a:pt x="11102115" y="3571310"/>
                    <a:pt x="11246494" y="3547247"/>
                  </a:cubicBezTo>
                  <a:cubicBezTo>
                    <a:pt x="11390873" y="3523184"/>
                    <a:pt x="11471083" y="3515163"/>
                    <a:pt x="11583378" y="3547247"/>
                  </a:cubicBezTo>
                  <a:cubicBezTo>
                    <a:pt x="11695673" y="3579331"/>
                    <a:pt x="11791926" y="3663552"/>
                    <a:pt x="11920263" y="3739752"/>
                  </a:cubicBezTo>
                  <a:cubicBezTo>
                    <a:pt x="12048600" y="3815952"/>
                    <a:pt x="12221052" y="3932258"/>
                    <a:pt x="12353399" y="4004447"/>
                  </a:cubicBezTo>
                  <a:cubicBezTo>
                    <a:pt x="12485746" y="4076636"/>
                    <a:pt x="12573979" y="4184921"/>
                    <a:pt x="12714347" y="4172889"/>
                  </a:cubicBezTo>
                  <a:cubicBezTo>
                    <a:pt x="12854715" y="4160857"/>
                    <a:pt x="13195610" y="3932257"/>
                    <a:pt x="13195610" y="3932257"/>
                  </a:cubicBezTo>
                  <a:lnTo>
                    <a:pt x="13724999" y="3667562"/>
                  </a:lnTo>
                  <a:cubicBezTo>
                    <a:pt x="13849325" y="3607404"/>
                    <a:pt x="13861357" y="3599384"/>
                    <a:pt x="13941568" y="3571310"/>
                  </a:cubicBezTo>
                  <a:cubicBezTo>
                    <a:pt x="14021779" y="3543236"/>
                    <a:pt x="14077926" y="3503130"/>
                    <a:pt x="14206263" y="3499120"/>
                  </a:cubicBezTo>
                  <a:cubicBezTo>
                    <a:pt x="14334600" y="3495110"/>
                    <a:pt x="14487000" y="3583342"/>
                    <a:pt x="14711589" y="3547247"/>
                  </a:cubicBezTo>
                  <a:cubicBezTo>
                    <a:pt x="14936178" y="3511152"/>
                    <a:pt x="15301136" y="3386826"/>
                    <a:pt x="15553799" y="3282552"/>
                  </a:cubicBezTo>
                  <a:cubicBezTo>
                    <a:pt x="15806462" y="3178278"/>
                    <a:pt x="15990947" y="3017858"/>
                    <a:pt x="16227568" y="2921605"/>
                  </a:cubicBezTo>
                  <a:cubicBezTo>
                    <a:pt x="16464189" y="2825352"/>
                    <a:pt x="16648673" y="2793268"/>
                    <a:pt x="16973526" y="2705036"/>
                  </a:cubicBezTo>
                  <a:cubicBezTo>
                    <a:pt x="17298379" y="2616804"/>
                    <a:pt x="17823758" y="2448362"/>
                    <a:pt x="18176684" y="2392215"/>
                  </a:cubicBezTo>
                  <a:cubicBezTo>
                    <a:pt x="18529610" y="2336068"/>
                    <a:pt x="19091084" y="2368152"/>
                    <a:pt x="19091084" y="2368152"/>
                  </a:cubicBezTo>
                  <a:cubicBezTo>
                    <a:pt x="19415937" y="2356121"/>
                    <a:pt x="19873136" y="2368152"/>
                    <a:pt x="20125799" y="2320026"/>
                  </a:cubicBezTo>
                  <a:cubicBezTo>
                    <a:pt x="20378462" y="2271900"/>
                    <a:pt x="20462684" y="2139552"/>
                    <a:pt x="20607063" y="2079394"/>
                  </a:cubicBezTo>
                  <a:cubicBezTo>
                    <a:pt x="20751442" y="2019236"/>
                    <a:pt x="20835663" y="1975120"/>
                    <a:pt x="20992073" y="1959078"/>
                  </a:cubicBezTo>
                  <a:cubicBezTo>
                    <a:pt x="21148484" y="1943036"/>
                    <a:pt x="21345000" y="1959078"/>
                    <a:pt x="21545526" y="1983141"/>
                  </a:cubicBezTo>
                  <a:cubicBezTo>
                    <a:pt x="21746052" y="2007204"/>
                    <a:pt x="22022778" y="2063352"/>
                    <a:pt x="22195231" y="2103457"/>
                  </a:cubicBezTo>
                  <a:cubicBezTo>
                    <a:pt x="22367684" y="2143562"/>
                    <a:pt x="22439874" y="2211741"/>
                    <a:pt x="22580242" y="2223773"/>
                  </a:cubicBezTo>
                  <a:cubicBezTo>
                    <a:pt x="22720610" y="2235805"/>
                    <a:pt x="22881032" y="2215752"/>
                    <a:pt x="23037442" y="2175647"/>
                  </a:cubicBezTo>
                  <a:cubicBezTo>
                    <a:pt x="23193852" y="2135542"/>
                    <a:pt x="23346252" y="2083404"/>
                    <a:pt x="23518705" y="1983141"/>
                  </a:cubicBezTo>
                  <a:cubicBezTo>
                    <a:pt x="23691158" y="1882878"/>
                    <a:pt x="23947831" y="1674331"/>
                    <a:pt x="24072157" y="1574068"/>
                  </a:cubicBezTo>
                  <a:cubicBezTo>
                    <a:pt x="24196483" y="1473805"/>
                    <a:pt x="24192474" y="1465783"/>
                    <a:pt x="24264663" y="1381562"/>
                  </a:cubicBezTo>
                  <a:cubicBezTo>
                    <a:pt x="24336853" y="1297341"/>
                    <a:pt x="24429094" y="1120878"/>
                    <a:pt x="24505294" y="1068741"/>
                  </a:cubicBezTo>
                  <a:cubicBezTo>
                    <a:pt x="24581494" y="1016604"/>
                    <a:pt x="24621600" y="1044678"/>
                    <a:pt x="24721863" y="1068741"/>
                  </a:cubicBezTo>
                  <a:cubicBezTo>
                    <a:pt x="24822126" y="1092804"/>
                    <a:pt x="24994578" y="1173015"/>
                    <a:pt x="25106873" y="1213120"/>
                  </a:cubicBezTo>
                  <a:cubicBezTo>
                    <a:pt x="25219168" y="1253225"/>
                    <a:pt x="25287347" y="1313383"/>
                    <a:pt x="25395631" y="1309373"/>
                  </a:cubicBezTo>
                  <a:cubicBezTo>
                    <a:pt x="25503915" y="1305363"/>
                    <a:pt x="25612199" y="1257236"/>
                    <a:pt x="25756578" y="1189057"/>
                  </a:cubicBezTo>
                  <a:cubicBezTo>
                    <a:pt x="25900957" y="1120878"/>
                    <a:pt x="26097473" y="1000562"/>
                    <a:pt x="26261905" y="900299"/>
                  </a:cubicBezTo>
                  <a:cubicBezTo>
                    <a:pt x="26426337" y="800036"/>
                    <a:pt x="26598789" y="691752"/>
                    <a:pt x="26743168" y="587478"/>
                  </a:cubicBezTo>
                  <a:cubicBezTo>
                    <a:pt x="26887547" y="483204"/>
                    <a:pt x="27035936" y="350857"/>
                    <a:pt x="27128178" y="274657"/>
                  </a:cubicBezTo>
                  <a:cubicBezTo>
                    <a:pt x="27220420" y="198457"/>
                    <a:pt x="27292611" y="-202595"/>
                    <a:pt x="27296621" y="130278"/>
                  </a:cubicBezTo>
                  <a:cubicBezTo>
                    <a:pt x="27300631" y="463151"/>
                    <a:pt x="27240474" y="6138046"/>
                    <a:pt x="27296620" y="6458889"/>
                  </a:cubicBezTo>
                  <a:lnTo>
                    <a:pt x="33062" y="6651394"/>
                  </a:lnTo>
                  <a:cubicBezTo>
                    <a:pt x="-39128" y="6623321"/>
                    <a:pt x="33062" y="2051320"/>
                    <a:pt x="8999" y="1670320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217">
              <a:extLst>
                <a:ext uri="{FF2B5EF4-FFF2-40B4-BE49-F238E27FC236}">
                  <a16:creationId xmlns:a16="http://schemas.microsoft.com/office/drawing/2014/main" id="{670E17F1-16D5-4D6A-8E52-380E79AAF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6" y="10798118"/>
              <a:ext cx="8810950" cy="4373806"/>
            </a:xfrm>
            <a:custGeom>
              <a:avLst/>
              <a:gdLst>
                <a:gd name="T0" fmla="*/ 74110 w 8810950"/>
                <a:gd name="T1" fmla="*/ 198744 h 4373806"/>
                <a:gd name="T2" fmla="*/ 747878 w 8810950"/>
                <a:gd name="T3" fmla="*/ 30302 h 4373806"/>
                <a:gd name="T4" fmla="*/ 1782594 w 8810950"/>
                <a:gd name="T5" fmla="*/ 6239 h 4373806"/>
                <a:gd name="T6" fmla="*/ 3467015 w 8810950"/>
                <a:gd name="T7" fmla="*/ 102492 h 4373806"/>
                <a:gd name="T8" fmla="*/ 4622047 w 8810950"/>
                <a:gd name="T9" fmla="*/ 511566 h 4373806"/>
                <a:gd name="T10" fmla="*/ 5416131 w 8810950"/>
                <a:gd name="T11" fmla="*/ 896576 h 4373806"/>
                <a:gd name="T12" fmla="*/ 6186152 w 8810950"/>
                <a:gd name="T13" fmla="*/ 1329713 h 4373806"/>
                <a:gd name="T14" fmla="*/ 6426784 w 8810950"/>
                <a:gd name="T15" fmla="*/ 1329713 h 4373806"/>
                <a:gd name="T16" fmla="*/ 6811794 w 8810950"/>
                <a:gd name="T17" fmla="*/ 1137208 h 4373806"/>
                <a:gd name="T18" fmla="*/ 7268994 w 8810950"/>
                <a:gd name="T19" fmla="*/ 1040955 h 4373806"/>
                <a:gd name="T20" fmla="*/ 7629942 w 8810950"/>
                <a:gd name="T21" fmla="*/ 1040955 h 4373806"/>
                <a:gd name="T22" fmla="*/ 8014952 w 8810950"/>
                <a:gd name="T23" fmla="*/ 1377839 h 4373806"/>
                <a:gd name="T24" fmla="*/ 8424026 w 8810950"/>
                <a:gd name="T25" fmla="*/ 2171923 h 4373806"/>
                <a:gd name="T26" fmla="*/ 8688720 w 8810950"/>
                <a:gd name="T27" fmla="*/ 2725376 h 4373806"/>
                <a:gd name="T28" fmla="*/ 8809036 w 8810950"/>
                <a:gd name="T29" fmla="*/ 3423208 h 4373806"/>
                <a:gd name="T30" fmla="*/ 8760910 w 8810950"/>
                <a:gd name="T31" fmla="*/ 3808218 h 4373806"/>
                <a:gd name="T32" fmla="*/ 8736847 w 8810950"/>
                <a:gd name="T33" fmla="*/ 4241355 h 4373806"/>
                <a:gd name="T34" fmla="*/ 483184 w 8810950"/>
                <a:gd name="T35" fmla="*/ 4361671 h 4373806"/>
                <a:gd name="T36" fmla="*/ 1920 w 8810950"/>
                <a:gd name="T37" fmla="*/ 4289481 h 4373806"/>
                <a:gd name="T38" fmla="*/ 74110 w 8810950"/>
                <a:gd name="T39" fmla="*/ 198744 h 43738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810950" h="4373806">
                  <a:moveTo>
                    <a:pt x="74110" y="198744"/>
                  </a:moveTo>
                  <a:cubicBezTo>
                    <a:pt x="126247" y="42334"/>
                    <a:pt x="463131" y="62386"/>
                    <a:pt x="747878" y="30302"/>
                  </a:cubicBezTo>
                  <a:cubicBezTo>
                    <a:pt x="1032625" y="-1782"/>
                    <a:pt x="1329405" y="-5793"/>
                    <a:pt x="1782594" y="6239"/>
                  </a:cubicBezTo>
                  <a:cubicBezTo>
                    <a:pt x="2235783" y="18271"/>
                    <a:pt x="2993773" y="18271"/>
                    <a:pt x="3467015" y="102492"/>
                  </a:cubicBezTo>
                  <a:cubicBezTo>
                    <a:pt x="3940257" y="186713"/>
                    <a:pt x="4297194" y="379219"/>
                    <a:pt x="4622047" y="511566"/>
                  </a:cubicBezTo>
                  <a:cubicBezTo>
                    <a:pt x="4946900" y="643913"/>
                    <a:pt x="5155447" y="760218"/>
                    <a:pt x="5416131" y="896576"/>
                  </a:cubicBezTo>
                  <a:cubicBezTo>
                    <a:pt x="5676815" y="1032934"/>
                    <a:pt x="6017710" y="1257524"/>
                    <a:pt x="6186152" y="1329713"/>
                  </a:cubicBezTo>
                  <a:cubicBezTo>
                    <a:pt x="6354594" y="1401902"/>
                    <a:pt x="6322510" y="1361797"/>
                    <a:pt x="6426784" y="1329713"/>
                  </a:cubicBezTo>
                  <a:cubicBezTo>
                    <a:pt x="6531058" y="1297629"/>
                    <a:pt x="6671426" y="1185334"/>
                    <a:pt x="6811794" y="1137208"/>
                  </a:cubicBezTo>
                  <a:cubicBezTo>
                    <a:pt x="6952162" y="1089082"/>
                    <a:pt x="7132636" y="1056997"/>
                    <a:pt x="7268994" y="1040955"/>
                  </a:cubicBezTo>
                  <a:cubicBezTo>
                    <a:pt x="7405352" y="1024913"/>
                    <a:pt x="7505616" y="984808"/>
                    <a:pt x="7629942" y="1040955"/>
                  </a:cubicBezTo>
                  <a:cubicBezTo>
                    <a:pt x="7754268" y="1097102"/>
                    <a:pt x="7882605" y="1189344"/>
                    <a:pt x="8014952" y="1377839"/>
                  </a:cubicBezTo>
                  <a:cubicBezTo>
                    <a:pt x="8147299" y="1566334"/>
                    <a:pt x="8311731" y="1947334"/>
                    <a:pt x="8424026" y="2171923"/>
                  </a:cubicBezTo>
                  <a:cubicBezTo>
                    <a:pt x="8536321" y="2396513"/>
                    <a:pt x="8624552" y="2516829"/>
                    <a:pt x="8688720" y="2725376"/>
                  </a:cubicBezTo>
                  <a:cubicBezTo>
                    <a:pt x="8752888" y="2933923"/>
                    <a:pt x="8797004" y="3242734"/>
                    <a:pt x="8809036" y="3423208"/>
                  </a:cubicBezTo>
                  <a:cubicBezTo>
                    <a:pt x="8821068" y="3603682"/>
                    <a:pt x="8772941" y="3671860"/>
                    <a:pt x="8760910" y="3808218"/>
                  </a:cubicBezTo>
                  <a:cubicBezTo>
                    <a:pt x="8748879" y="3944576"/>
                    <a:pt x="8817057" y="4269429"/>
                    <a:pt x="8736847" y="4241355"/>
                  </a:cubicBezTo>
                  <a:cubicBezTo>
                    <a:pt x="8656637" y="4213281"/>
                    <a:pt x="687721" y="4425840"/>
                    <a:pt x="483184" y="4361671"/>
                  </a:cubicBezTo>
                  <a:cubicBezTo>
                    <a:pt x="182394" y="4369692"/>
                    <a:pt x="-22143" y="4281459"/>
                    <a:pt x="1920" y="4289481"/>
                  </a:cubicBezTo>
                  <a:cubicBezTo>
                    <a:pt x="25983" y="4297503"/>
                    <a:pt x="21973" y="355154"/>
                    <a:pt x="74110" y="198744"/>
                  </a:cubicBezTo>
                  <a:close/>
                </a:path>
              </a:pathLst>
            </a:custGeom>
            <a:solidFill>
              <a:srgbClr val="CC3300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218">
              <a:extLst>
                <a:ext uri="{FF2B5EF4-FFF2-40B4-BE49-F238E27FC236}">
                  <a16:creationId xmlns:a16="http://schemas.microsoft.com/office/drawing/2014/main" id="{DC1128D6-51A6-464C-8606-EBBAB9FA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9476" y="12200021"/>
              <a:ext cx="6154316" cy="3597006"/>
            </a:xfrm>
            <a:custGeom>
              <a:avLst/>
              <a:gdLst>
                <a:gd name="T0" fmla="*/ 143704 w 6154316"/>
                <a:gd name="T1" fmla="*/ 2622884 h 3597006"/>
                <a:gd name="T2" fmla="*/ 312146 w 6154316"/>
                <a:gd name="T3" fmla="*/ 1997242 h 3597006"/>
                <a:gd name="T4" fmla="*/ 673093 w 6154316"/>
                <a:gd name="T5" fmla="*/ 1540042 h 3597006"/>
                <a:gd name="T6" fmla="*/ 913725 w 6154316"/>
                <a:gd name="T7" fmla="*/ 1082842 h 3597006"/>
                <a:gd name="T8" fmla="*/ 1058104 w 6154316"/>
                <a:gd name="T9" fmla="*/ 673768 h 3597006"/>
                <a:gd name="T10" fmla="*/ 1250609 w 6154316"/>
                <a:gd name="T11" fmla="*/ 721895 h 3597006"/>
                <a:gd name="T12" fmla="*/ 1755936 w 6154316"/>
                <a:gd name="T13" fmla="*/ 745958 h 3597006"/>
                <a:gd name="T14" fmla="*/ 2189072 w 6154316"/>
                <a:gd name="T15" fmla="*/ 529390 h 3597006"/>
                <a:gd name="T16" fmla="*/ 2814714 w 6154316"/>
                <a:gd name="T17" fmla="*/ 240632 h 3597006"/>
                <a:gd name="T18" fmla="*/ 3488483 w 6154316"/>
                <a:gd name="T19" fmla="*/ 0 h 3597006"/>
                <a:gd name="T20" fmla="*/ 3921620 w 6154316"/>
                <a:gd name="T21" fmla="*/ 240632 h 3597006"/>
                <a:gd name="T22" fmla="*/ 4691641 w 6154316"/>
                <a:gd name="T23" fmla="*/ 866274 h 3597006"/>
                <a:gd name="T24" fmla="*/ 5269157 w 6154316"/>
                <a:gd name="T25" fmla="*/ 1708484 h 3597006"/>
                <a:gd name="T26" fmla="*/ 5630104 w 6154316"/>
                <a:gd name="T27" fmla="*/ 2430379 h 3597006"/>
                <a:gd name="T28" fmla="*/ 5702293 w 6154316"/>
                <a:gd name="T29" fmla="*/ 2743200 h 3597006"/>
                <a:gd name="T30" fmla="*/ 5750420 w 6154316"/>
                <a:gd name="T31" fmla="*/ 3537284 h 3597006"/>
                <a:gd name="T32" fmla="*/ 143704 w 6154316"/>
                <a:gd name="T33" fmla="*/ 3537284 h 3597006"/>
                <a:gd name="T34" fmla="*/ 143704 w 6154316"/>
                <a:gd name="T35" fmla="*/ 2622884 h 35970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54316" h="3597006">
                  <a:moveTo>
                    <a:pt x="143704" y="2622884"/>
                  </a:moveTo>
                  <a:cubicBezTo>
                    <a:pt x="171778" y="2366210"/>
                    <a:pt x="223915" y="2177716"/>
                    <a:pt x="312146" y="1997242"/>
                  </a:cubicBezTo>
                  <a:cubicBezTo>
                    <a:pt x="400378" y="1816768"/>
                    <a:pt x="572830" y="1692442"/>
                    <a:pt x="673093" y="1540042"/>
                  </a:cubicBezTo>
                  <a:cubicBezTo>
                    <a:pt x="773356" y="1387642"/>
                    <a:pt x="849557" y="1227221"/>
                    <a:pt x="913725" y="1082842"/>
                  </a:cubicBezTo>
                  <a:cubicBezTo>
                    <a:pt x="977893" y="938463"/>
                    <a:pt x="1001957" y="733926"/>
                    <a:pt x="1058104" y="673768"/>
                  </a:cubicBezTo>
                  <a:cubicBezTo>
                    <a:pt x="1114251" y="613610"/>
                    <a:pt x="1134304" y="709863"/>
                    <a:pt x="1250609" y="721895"/>
                  </a:cubicBezTo>
                  <a:cubicBezTo>
                    <a:pt x="1366914" y="733927"/>
                    <a:pt x="1599526" y="778042"/>
                    <a:pt x="1755936" y="745958"/>
                  </a:cubicBezTo>
                  <a:cubicBezTo>
                    <a:pt x="1912346" y="713874"/>
                    <a:pt x="2012609" y="613611"/>
                    <a:pt x="2189072" y="529390"/>
                  </a:cubicBezTo>
                  <a:cubicBezTo>
                    <a:pt x="2365535" y="445169"/>
                    <a:pt x="2598146" y="328864"/>
                    <a:pt x="2814714" y="240632"/>
                  </a:cubicBezTo>
                  <a:cubicBezTo>
                    <a:pt x="3031282" y="152400"/>
                    <a:pt x="3303999" y="0"/>
                    <a:pt x="3488483" y="0"/>
                  </a:cubicBezTo>
                  <a:cubicBezTo>
                    <a:pt x="3672967" y="0"/>
                    <a:pt x="3721094" y="96253"/>
                    <a:pt x="3921620" y="240632"/>
                  </a:cubicBezTo>
                  <a:cubicBezTo>
                    <a:pt x="4122146" y="385011"/>
                    <a:pt x="4467052" y="621632"/>
                    <a:pt x="4691641" y="866274"/>
                  </a:cubicBezTo>
                  <a:cubicBezTo>
                    <a:pt x="4916231" y="1110916"/>
                    <a:pt x="5112747" y="1447800"/>
                    <a:pt x="5269157" y="1708484"/>
                  </a:cubicBezTo>
                  <a:cubicBezTo>
                    <a:pt x="5425567" y="1969168"/>
                    <a:pt x="5557915" y="2257926"/>
                    <a:pt x="5630104" y="2430379"/>
                  </a:cubicBezTo>
                  <a:cubicBezTo>
                    <a:pt x="5702293" y="2602832"/>
                    <a:pt x="5682240" y="2558716"/>
                    <a:pt x="5702293" y="2743200"/>
                  </a:cubicBezTo>
                  <a:cubicBezTo>
                    <a:pt x="5722346" y="2927684"/>
                    <a:pt x="6676851" y="3404937"/>
                    <a:pt x="5750420" y="3537284"/>
                  </a:cubicBezTo>
                  <a:cubicBezTo>
                    <a:pt x="4823989" y="3669631"/>
                    <a:pt x="452515" y="3541295"/>
                    <a:pt x="143704" y="3537284"/>
                  </a:cubicBezTo>
                  <a:cubicBezTo>
                    <a:pt x="-165107" y="3533273"/>
                    <a:pt x="115630" y="2879558"/>
                    <a:pt x="143704" y="2622884"/>
                  </a:cubicBezTo>
                  <a:close/>
                </a:path>
              </a:pathLst>
            </a:custGeom>
            <a:solidFill>
              <a:srgbClr val="CC3300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219">
              <a:extLst>
                <a:ext uri="{FF2B5EF4-FFF2-40B4-BE49-F238E27FC236}">
                  <a16:creationId xmlns:a16="http://schemas.microsoft.com/office/drawing/2014/main" id="{13EF5924-B663-4269-B468-5796D580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841" y="12384618"/>
              <a:ext cx="27354526" cy="5088018"/>
            </a:xfrm>
            <a:custGeom>
              <a:avLst/>
              <a:gdLst>
                <a:gd name="T0" fmla="*/ 42842 w 27354526"/>
                <a:gd name="T1" fmla="*/ 176350 h 5088018"/>
                <a:gd name="T2" fmla="*/ 981305 w 27354526"/>
                <a:gd name="T3" fmla="*/ 272603 h 5088018"/>
                <a:gd name="T4" fmla="*/ 1895705 w 27354526"/>
                <a:gd name="T5" fmla="*/ 441045 h 5088018"/>
                <a:gd name="T6" fmla="*/ 2425095 w 27354526"/>
                <a:gd name="T7" fmla="*/ 441045 h 5088018"/>
                <a:gd name="T8" fmla="*/ 2954484 w 27354526"/>
                <a:gd name="T9" fmla="*/ 416982 h 5088018"/>
                <a:gd name="T10" fmla="*/ 3580126 w 27354526"/>
                <a:gd name="T11" fmla="*/ 296666 h 5088018"/>
                <a:gd name="T12" fmla="*/ 4181705 w 27354526"/>
                <a:gd name="T13" fmla="*/ 296666 h 5088018"/>
                <a:gd name="T14" fmla="*/ 4759221 w 27354526"/>
                <a:gd name="T15" fmla="*/ 777929 h 5088018"/>
                <a:gd name="T16" fmla="*/ 5408926 w 27354526"/>
                <a:gd name="T17" fmla="*/ 1259193 h 5088018"/>
                <a:gd name="T18" fmla="*/ 5914253 w 27354526"/>
                <a:gd name="T19" fmla="*/ 1427635 h 5088018"/>
                <a:gd name="T20" fmla="*/ 6491768 w 27354526"/>
                <a:gd name="T21" fmla="*/ 1764519 h 5088018"/>
                <a:gd name="T22" fmla="*/ 7333979 w 27354526"/>
                <a:gd name="T23" fmla="*/ 2077340 h 5088018"/>
                <a:gd name="T24" fmla="*/ 8874021 w 27354526"/>
                <a:gd name="T25" fmla="*/ 2245782 h 5088018"/>
                <a:gd name="T26" fmla="*/ 9523726 w 27354526"/>
                <a:gd name="T27" fmla="*/ 2438287 h 5088018"/>
                <a:gd name="T28" fmla="*/ 10510316 w 27354526"/>
                <a:gd name="T29" fmla="*/ 2630793 h 5088018"/>
                <a:gd name="T30" fmla="*/ 11063768 w 27354526"/>
                <a:gd name="T31" fmla="*/ 2678919 h 5088018"/>
                <a:gd name="T32" fmla="*/ 11737537 w 27354526"/>
                <a:gd name="T33" fmla="*/ 2534540 h 5088018"/>
                <a:gd name="T34" fmla="*/ 13253516 w 27354526"/>
                <a:gd name="T35" fmla="*/ 2414224 h 5088018"/>
                <a:gd name="T36" fmla="*/ 14023537 w 27354526"/>
                <a:gd name="T37" fmla="*/ 2462350 h 5088018"/>
                <a:gd name="T38" fmla="*/ 15202631 w 27354526"/>
                <a:gd name="T39" fmla="*/ 2438287 h 5088018"/>
                <a:gd name="T40" fmla="*/ 16646421 w 27354526"/>
                <a:gd name="T41" fmla="*/ 2438287 h 5088018"/>
                <a:gd name="T42" fmla="*/ 16911116 w 27354526"/>
                <a:gd name="T43" fmla="*/ 2486414 h 5088018"/>
                <a:gd name="T44" fmla="*/ 17681137 w 27354526"/>
                <a:gd name="T45" fmla="*/ 2534540 h 5088018"/>
                <a:gd name="T46" fmla="*/ 19894947 w 27354526"/>
                <a:gd name="T47" fmla="*/ 2414224 h 5088018"/>
                <a:gd name="T48" fmla="*/ 20785284 w 27354526"/>
                <a:gd name="T49" fmla="*/ 2197656 h 5088018"/>
                <a:gd name="T50" fmla="*/ 21434989 w 27354526"/>
                <a:gd name="T51" fmla="*/ 2125466 h 5088018"/>
                <a:gd name="T52" fmla="*/ 22060631 w 27354526"/>
                <a:gd name="T53" fmla="*/ 2029214 h 5088018"/>
                <a:gd name="T54" fmla="*/ 22349389 w 27354526"/>
                <a:gd name="T55" fmla="*/ 1932961 h 5088018"/>
                <a:gd name="T56" fmla="*/ 22493768 w 27354526"/>
                <a:gd name="T57" fmla="*/ 1812645 h 5088018"/>
                <a:gd name="T58" fmla="*/ 23047221 w 27354526"/>
                <a:gd name="T59" fmla="*/ 1740456 h 5088018"/>
                <a:gd name="T60" fmla="*/ 23408168 w 27354526"/>
                <a:gd name="T61" fmla="*/ 1620140 h 5088018"/>
                <a:gd name="T62" fmla="*/ 23889431 w 27354526"/>
                <a:gd name="T63" fmla="*/ 1451698 h 5088018"/>
                <a:gd name="T64" fmla="*/ 24779768 w 27354526"/>
                <a:gd name="T65" fmla="*/ 1138877 h 5088018"/>
                <a:gd name="T66" fmla="*/ 25886674 w 27354526"/>
                <a:gd name="T67" fmla="*/ 681677 h 5088018"/>
                <a:gd name="T68" fmla="*/ 26656695 w 27354526"/>
                <a:gd name="T69" fmla="*/ 441045 h 5088018"/>
                <a:gd name="T70" fmla="*/ 27137958 w 27354526"/>
                <a:gd name="T71" fmla="*/ 224477 h 5088018"/>
                <a:gd name="T72" fmla="*/ 27282337 w 27354526"/>
                <a:gd name="T73" fmla="*/ 200414 h 5088018"/>
                <a:gd name="T74" fmla="*/ 27306400 w 27354526"/>
                <a:gd name="T75" fmla="*/ 416982 h 5088018"/>
                <a:gd name="T76" fmla="*/ 27354526 w 27354526"/>
                <a:gd name="T77" fmla="*/ 5061171 h 5088018"/>
                <a:gd name="T78" fmla="*/ 90968 w 27354526"/>
                <a:gd name="T79" fmla="*/ 5037108 h 5088018"/>
                <a:gd name="T80" fmla="*/ 42842 w 27354526"/>
                <a:gd name="T81" fmla="*/ 176350 h 50880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7354526" h="5088018">
                  <a:moveTo>
                    <a:pt x="42842" y="176350"/>
                  </a:moveTo>
                  <a:cubicBezTo>
                    <a:pt x="46852" y="-208660"/>
                    <a:pt x="672494" y="228487"/>
                    <a:pt x="981305" y="272603"/>
                  </a:cubicBezTo>
                  <a:cubicBezTo>
                    <a:pt x="1290116" y="316719"/>
                    <a:pt x="1655073" y="412971"/>
                    <a:pt x="1895705" y="441045"/>
                  </a:cubicBezTo>
                  <a:cubicBezTo>
                    <a:pt x="2136337" y="469119"/>
                    <a:pt x="2248632" y="445055"/>
                    <a:pt x="2425095" y="441045"/>
                  </a:cubicBezTo>
                  <a:cubicBezTo>
                    <a:pt x="2601558" y="437035"/>
                    <a:pt x="2761979" y="441045"/>
                    <a:pt x="2954484" y="416982"/>
                  </a:cubicBezTo>
                  <a:cubicBezTo>
                    <a:pt x="3146989" y="392919"/>
                    <a:pt x="3375589" y="316719"/>
                    <a:pt x="3580126" y="296666"/>
                  </a:cubicBezTo>
                  <a:cubicBezTo>
                    <a:pt x="3784663" y="276613"/>
                    <a:pt x="3985189" y="216456"/>
                    <a:pt x="4181705" y="296666"/>
                  </a:cubicBezTo>
                  <a:cubicBezTo>
                    <a:pt x="4378221" y="376876"/>
                    <a:pt x="4554684" y="617508"/>
                    <a:pt x="4759221" y="777929"/>
                  </a:cubicBezTo>
                  <a:cubicBezTo>
                    <a:pt x="4963758" y="938350"/>
                    <a:pt x="5216421" y="1150909"/>
                    <a:pt x="5408926" y="1259193"/>
                  </a:cubicBezTo>
                  <a:cubicBezTo>
                    <a:pt x="5601431" y="1367477"/>
                    <a:pt x="5733779" y="1343414"/>
                    <a:pt x="5914253" y="1427635"/>
                  </a:cubicBezTo>
                  <a:cubicBezTo>
                    <a:pt x="6094727" y="1511856"/>
                    <a:pt x="6255147" y="1656235"/>
                    <a:pt x="6491768" y="1764519"/>
                  </a:cubicBezTo>
                  <a:cubicBezTo>
                    <a:pt x="6728389" y="1872803"/>
                    <a:pt x="6936937" y="1997129"/>
                    <a:pt x="7333979" y="2077340"/>
                  </a:cubicBezTo>
                  <a:cubicBezTo>
                    <a:pt x="7731021" y="2157551"/>
                    <a:pt x="8509063" y="2185624"/>
                    <a:pt x="8874021" y="2245782"/>
                  </a:cubicBezTo>
                  <a:cubicBezTo>
                    <a:pt x="9238979" y="2305940"/>
                    <a:pt x="9251010" y="2374119"/>
                    <a:pt x="9523726" y="2438287"/>
                  </a:cubicBezTo>
                  <a:cubicBezTo>
                    <a:pt x="9796442" y="2502455"/>
                    <a:pt x="10253642" y="2590688"/>
                    <a:pt x="10510316" y="2630793"/>
                  </a:cubicBezTo>
                  <a:cubicBezTo>
                    <a:pt x="10766990" y="2670898"/>
                    <a:pt x="10859231" y="2694961"/>
                    <a:pt x="11063768" y="2678919"/>
                  </a:cubicBezTo>
                  <a:cubicBezTo>
                    <a:pt x="11268305" y="2662877"/>
                    <a:pt x="11372579" y="2578656"/>
                    <a:pt x="11737537" y="2534540"/>
                  </a:cubicBezTo>
                  <a:cubicBezTo>
                    <a:pt x="12102495" y="2490424"/>
                    <a:pt x="12872516" y="2426256"/>
                    <a:pt x="13253516" y="2414224"/>
                  </a:cubicBezTo>
                  <a:cubicBezTo>
                    <a:pt x="13634516" y="2402192"/>
                    <a:pt x="14023537" y="2462350"/>
                    <a:pt x="14023537" y="2462350"/>
                  </a:cubicBezTo>
                  <a:lnTo>
                    <a:pt x="15202631" y="2438287"/>
                  </a:lnTo>
                  <a:lnTo>
                    <a:pt x="16646421" y="2438287"/>
                  </a:lnTo>
                  <a:cubicBezTo>
                    <a:pt x="16931168" y="2446308"/>
                    <a:pt x="16738663" y="2470372"/>
                    <a:pt x="16911116" y="2486414"/>
                  </a:cubicBezTo>
                  <a:cubicBezTo>
                    <a:pt x="17083569" y="2502456"/>
                    <a:pt x="17183832" y="2546572"/>
                    <a:pt x="17681137" y="2534540"/>
                  </a:cubicBezTo>
                  <a:cubicBezTo>
                    <a:pt x="18178442" y="2522508"/>
                    <a:pt x="19377589" y="2470371"/>
                    <a:pt x="19894947" y="2414224"/>
                  </a:cubicBezTo>
                  <a:cubicBezTo>
                    <a:pt x="20412305" y="2358077"/>
                    <a:pt x="20528610" y="2245782"/>
                    <a:pt x="20785284" y="2197656"/>
                  </a:cubicBezTo>
                  <a:cubicBezTo>
                    <a:pt x="21041958" y="2149530"/>
                    <a:pt x="21222431" y="2153540"/>
                    <a:pt x="21434989" y="2125466"/>
                  </a:cubicBezTo>
                  <a:cubicBezTo>
                    <a:pt x="21647547" y="2097392"/>
                    <a:pt x="21908231" y="2061298"/>
                    <a:pt x="22060631" y="2029214"/>
                  </a:cubicBezTo>
                  <a:cubicBezTo>
                    <a:pt x="22213031" y="1997130"/>
                    <a:pt x="22277200" y="1969056"/>
                    <a:pt x="22349389" y="1932961"/>
                  </a:cubicBezTo>
                  <a:cubicBezTo>
                    <a:pt x="22421579" y="1896866"/>
                    <a:pt x="22377463" y="1844729"/>
                    <a:pt x="22493768" y="1812645"/>
                  </a:cubicBezTo>
                  <a:cubicBezTo>
                    <a:pt x="22610073" y="1780561"/>
                    <a:pt x="22894821" y="1772540"/>
                    <a:pt x="23047221" y="1740456"/>
                  </a:cubicBezTo>
                  <a:cubicBezTo>
                    <a:pt x="23199621" y="1708372"/>
                    <a:pt x="23408168" y="1620140"/>
                    <a:pt x="23408168" y="1620140"/>
                  </a:cubicBezTo>
                  <a:lnTo>
                    <a:pt x="23889431" y="1451698"/>
                  </a:lnTo>
                  <a:cubicBezTo>
                    <a:pt x="24118031" y="1371488"/>
                    <a:pt x="24446894" y="1267214"/>
                    <a:pt x="24779768" y="1138877"/>
                  </a:cubicBezTo>
                  <a:cubicBezTo>
                    <a:pt x="25112642" y="1010540"/>
                    <a:pt x="25573853" y="797982"/>
                    <a:pt x="25886674" y="681677"/>
                  </a:cubicBezTo>
                  <a:cubicBezTo>
                    <a:pt x="26199495" y="565372"/>
                    <a:pt x="26448148" y="517245"/>
                    <a:pt x="26656695" y="441045"/>
                  </a:cubicBezTo>
                  <a:cubicBezTo>
                    <a:pt x="26865242" y="364845"/>
                    <a:pt x="27033684" y="264582"/>
                    <a:pt x="27137958" y="224477"/>
                  </a:cubicBezTo>
                  <a:cubicBezTo>
                    <a:pt x="27242232" y="184372"/>
                    <a:pt x="27254263" y="168330"/>
                    <a:pt x="27282337" y="200414"/>
                  </a:cubicBezTo>
                  <a:cubicBezTo>
                    <a:pt x="27310411" y="232498"/>
                    <a:pt x="27294369" y="-393144"/>
                    <a:pt x="27306400" y="416982"/>
                  </a:cubicBezTo>
                  <a:cubicBezTo>
                    <a:pt x="27318431" y="1227108"/>
                    <a:pt x="27342495" y="4218961"/>
                    <a:pt x="27354526" y="5061171"/>
                  </a:cubicBezTo>
                  <a:cubicBezTo>
                    <a:pt x="26187462" y="5133361"/>
                    <a:pt x="259410" y="5037107"/>
                    <a:pt x="90968" y="5037108"/>
                  </a:cubicBezTo>
                  <a:cubicBezTo>
                    <a:pt x="-77474" y="5037109"/>
                    <a:pt x="38832" y="561360"/>
                    <a:pt x="42842" y="176350"/>
                  </a:cubicBezTo>
                  <a:close/>
                </a:path>
              </a:pathLst>
            </a:custGeom>
            <a:solidFill>
              <a:srgbClr val="FAB900"/>
            </a:solidFill>
            <a:ln w="9525" cap="flat" cmpd="sng" algn="ctr">
              <a:solidFill>
                <a:srgbClr val="FAB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" name="Line 138">
              <a:extLst>
                <a:ext uri="{FF2B5EF4-FFF2-40B4-BE49-F238E27FC236}">
                  <a16:creationId xmlns:a16="http://schemas.microsoft.com/office/drawing/2014/main" id="{E4B2EB77-D25F-4A6F-8C26-970507258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1474" y="11069053"/>
              <a:ext cx="1327986" cy="37302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69" name="Group 221">
              <a:extLst>
                <a:ext uri="{FF2B5EF4-FFF2-40B4-BE49-F238E27FC236}">
                  <a16:creationId xmlns:a16="http://schemas.microsoft.com/office/drawing/2014/main" id="{7508108B-C5E2-400A-9AE8-2E35103AF2DC}"/>
                </a:ext>
              </a:extLst>
            </p:cNvPr>
            <p:cNvGrpSpPr>
              <a:grpSpLocks/>
            </p:cNvGrpSpPr>
            <p:nvPr/>
          </p:nvGrpSpPr>
          <p:grpSpPr bwMode="auto">
            <a:xfrm rot="-200293">
              <a:off x="3372266" y="7492665"/>
              <a:ext cx="955675" cy="4232275"/>
              <a:chOff x="2724150" y="5543550"/>
              <a:chExt cx="955675" cy="4232275"/>
            </a:xfrm>
          </p:grpSpPr>
          <p:sp>
            <p:nvSpPr>
              <p:cNvPr id="5355" name="Rectangle 7">
                <a:extLst>
                  <a:ext uri="{FF2B5EF4-FFF2-40B4-BE49-F238E27FC236}">
                    <a16:creationId xmlns:a16="http://schemas.microsoft.com/office/drawing/2014/main" id="{40010275-81E7-4891-9E62-20486E832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0" y="67278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6" name="Rectangle 16">
                <a:extLst>
                  <a:ext uri="{FF2B5EF4-FFF2-40B4-BE49-F238E27FC236}">
                    <a16:creationId xmlns:a16="http://schemas.microsoft.com/office/drawing/2014/main" id="{EF49B97A-1868-4FDD-96DA-0A81829C9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0250" y="5851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7" name="Rectangle 17">
                <a:extLst>
                  <a:ext uri="{FF2B5EF4-FFF2-40B4-BE49-F238E27FC236}">
                    <a16:creationId xmlns:a16="http://schemas.microsoft.com/office/drawing/2014/main" id="{B7248F4F-A29A-4A9B-BF48-11F69DB28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950" y="6042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8" name="Rectangle 18">
                <a:extLst>
                  <a:ext uri="{FF2B5EF4-FFF2-40B4-BE49-F238E27FC236}">
                    <a16:creationId xmlns:a16="http://schemas.microsoft.com/office/drawing/2014/main" id="{BB9F56A9-DF33-449D-BD77-2D41F6E67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41671">
                <a:off x="3409950" y="54197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9" name="Rectangle 19">
                <a:extLst>
                  <a:ext uri="{FF2B5EF4-FFF2-40B4-BE49-F238E27FC236}">
                    <a16:creationId xmlns:a16="http://schemas.microsoft.com/office/drawing/2014/main" id="{F00CA8B1-C577-4D85-AE0A-9AA665FD4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850" y="6283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0" name="Rectangle 20">
                <a:extLst>
                  <a:ext uri="{FF2B5EF4-FFF2-40B4-BE49-F238E27FC236}">
                    <a16:creationId xmlns:a16="http://schemas.microsoft.com/office/drawing/2014/main" id="{961705BB-E73E-4CD8-B26C-552789CE5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850" y="7629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1" name="Rectangle 21">
                <a:extLst>
                  <a:ext uri="{FF2B5EF4-FFF2-40B4-BE49-F238E27FC236}">
                    <a16:creationId xmlns:a16="http://schemas.microsoft.com/office/drawing/2014/main" id="{E5C64841-B028-41FD-A95E-B066029C9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84931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2" name="Rectangle 27">
                <a:extLst>
                  <a:ext uri="{FF2B5EF4-FFF2-40B4-BE49-F238E27FC236}">
                    <a16:creationId xmlns:a16="http://schemas.microsoft.com/office/drawing/2014/main" id="{FEA8034D-CB87-4089-A2DE-002299A98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50" y="5648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3" name="Rectangle 28">
                <a:extLst>
                  <a:ext uri="{FF2B5EF4-FFF2-40B4-BE49-F238E27FC236}">
                    <a16:creationId xmlns:a16="http://schemas.microsoft.com/office/drawing/2014/main" id="{6248255A-3033-42F4-987B-20A544D0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9750" y="7159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4" name="Rectangle 29">
                <a:extLst>
                  <a:ext uri="{FF2B5EF4-FFF2-40B4-BE49-F238E27FC236}">
                    <a16:creationId xmlns:a16="http://schemas.microsoft.com/office/drawing/2014/main" id="{3FE31C61-6C80-4B44-97C3-23BFEA9F9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4650" y="8074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5" name="Rectangle 30">
                <a:extLst>
                  <a:ext uri="{FF2B5EF4-FFF2-40B4-BE49-F238E27FC236}">
                    <a16:creationId xmlns:a16="http://schemas.microsoft.com/office/drawing/2014/main" id="{A6C228D3-407E-4AD4-9057-483FC65DD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350" y="8937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66" name="Rectangle 31">
                <a:extLst>
                  <a:ext uri="{FF2B5EF4-FFF2-40B4-BE49-F238E27FC236}">
                    <a16:creationId xmlns:a16="http://schemas.microsoft.com/office/drawing/2014/main" id="{2A8F5DE1-771B-45DB-AB84-77F3960D5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150" y="93821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0" name="Group 222">
              <a:extLst>
                <a:ext uri="{FF2B5EF4-FFF2-40B4-BE49-F238E27FC236}">
                  <a16:creationId xmlns:a16="http://schemas.microsoft.com/office/drawing/2014/main" id="{933E8AD1-7D3B-46FC-A36D-D2DFB43AA7AA}"/>
                </a:ext>
              </a:extLst>
            </p:cNvPr>
            <p:cNvGrpSpPr>
              <a:grpSpLocks/>
            </p:cNvGrpSpPr>
            <p:nvPr/>
          </p:nvGrpSpPr>
          <p:grpSpPr bwMode="auto">
            <a:xfrm rot="-766299">
              <a:off x="18140277" y="9398746"/>
              <a:ext cx="533400" cy="5289550"/>
              <a:chOff x="17081500" y="8985250"/>
              <a:chExt cx="533400" cy="5289550"/>
            </a:xfrm>
          </p:grpSpPr>
          <p:sp>
            <p:nvSpPr>
              <p:cNvPr id="5352" name="Line 87">
                <a:extLst>
                  <a:ext uri="{FF2B5EF4-FFF2-40B4-BE49-F238E27FC236}">
                    <a16:creationId xmlns:a16="http://schemas.microsoft.com/office/drawing/2014/main" id="{DA66C134-C42C-4C63-999C-FE76067BA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22800" y="9588500"/>
                <a:ext cx="292100" cy="46863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" name="Rectangle 88">
                <a:extLst>
                  <a:ext uri="{FF2B5EF4-FFF2-40B4-BE49-F238E27FC236}">
                    <a16:creationId xmlns:a16="http://schemas.microsoft.com/office/drawing/2014/main" id="{78B42A97-5587-4BF2-847E-A16BCBE5E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1500" y="9448800"/>
                <a:ext cx="444500" cy="1524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4" name="Rectangle 89">
                <a:extLst>
                  <a:ext uri="{FF2B5EF4-FFF2-40B4-BE49-F238E27FC236}">
                    <a16:creationId xmlns:a16="http://schemas.microsoft.com/office/drawing/2014/main" id="{9E1EDC45-8E6E-4D6C-B7B0-635D1228F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075150" y="9131300"/>
                <a:ext cx="444500" cy="1524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1" name="Group 223">
              <a:extLst>
                <a:ext uri="{FF2B5EF4-FFF2-40B4-BE49-F238E27FC236}">
                  <a16:creationId xmlns:a16="http://schemas.microsoft.com/office/drawing/2014/main" id="{774CCD09-7C79-4FA7-871A-FB547FD15CE5}"/>
                </a:ext>
              </a:extLst>
            </p:cNvPr>
            <p:cNvGrpSpPr>
              <a:grpSpLocks/>
            </p:cNvGrpSpPr>
            <p:nvPr/>
          </p:nvGrpSpPr>
          <p:grpSpPr bwMode="auto">
            <a:xfrm rot="180223">
              <a:off x="22517210" y="10489212"/>
              <a:ext cx="752475" cy="2974975"/>
              <a:chOff x="21434425" y="11172825"/>
              <a:chExt cx="752475" cy="2974975"/>
            </a:xfrm>
          </p:grpSpPr>
          <p:sp>
            <p:nvSpPr>
              <p:cNvPr id="5343" name="Rectangle 78">
                <a:extLst>
                  <a:ext uri="{FF2B5EF4-FFF2-40B4-BE49-F238E27FC236}">
                    <a16:creationId xmlns:a16="http://schemas.microsoft.com/office/drawing/2014/main" id="{BF9F253E-25F9-4313-A2AB-016936135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434425" y="11172825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4" name="Rectangle 79">
                <a:extLst>
                  <a:ext uri="{FF2B5EF4-FFF2-40B4-BE49-F238E27FC236}">
                    <a16:creationId xmlns:a16="http://schemas.microsoft.com/office/drawing/2014/main" id="{CA05F5A7-279A-4C04-8D1B-D05C606F3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510625" y="1151255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5" name="Rectangle 80">
                <a:extLst>
                  <a:ext uri="{FF2B5EF4-FFF2-40B4-BE49-F238E27FC236}">
                    <a16:creationId xmlns:a16="http://schemas.microsoft.com/office/drawing/2014/main" id="{2BC357FE-7074-4F0C-8B43-CACEDDECB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596350" y="11852275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6" name="Rectangle 81">
                <a:extLst>
                  <a:ext uri="{FF2B5EF4-FFF2-40B4-BE49-F238E27FC236}">
                    <a16:creationId xmlns:a16="http://schemas.microsoft.com/office/drawing/2014/main" id="{85707D43-6974-441E-9AE2-353DDB70B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669375" y="121666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7" name="Rectangle 82">
                <a:extLst>
                  <a:ext uri="{FF2B5EF4-FFF2-40B4-BE49-F238E27FC236}">
                    <a16:creationId xmlns:a16="http://schemas.microsoft.com/office/drawing/2014/main" id="{A98E8978-B32C-4AF8-98F6-57B9B3F35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761450" y="124841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8" name="Rectangle 83">
                <a:extLst>
                  <a:ext uri="{FF2B5EF4-FFF2-40B4-BE49-F238E27FC236}">
                    <a16:creationId xmlns:a16="http://schemas.microsoft.com/office/drawing/2014/main" id="{B4DF278A-4574-42CF-ABE0-75EE72871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847175" y="12804775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9" name="Rectangle 84">
                <a:extLst>
                  <a:ext uri="{FF2B5EF4-FFF2-40B4-BE49-F238E27FC236}">
                    <a16:creationId xmlns:a16="http://schemas.microsoft.com/office/drawing/2014/main" id="{F992692A-2F0B-40D5-A203-088826AF6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2098000" y="138049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0" name="Rectangle 85">
                <a:extLst>
                  <a:ext uri="{FF2B5EF4-FFF2-40B4-BE49-F238E27FC236}">
                    <a16:creationId xmlns:a16="http://schemas.microsoft.com/office/drawing/2014/main" id="{B5B99D67-8156-4111-A21F-CF9BF9340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1929725" y="131318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51" name="Rectangle 86">
                <a:extLst>
                  <a:ext uri="{FF2B5EF4-FFF2-40B4-BE49-F238E27FC236}">
                    <a16:creationId xmlns:a16="http://schemas.microsoft.com/office/drawing/2014/main" id="{F4EED7E0-0512-4E34-81C4-C75FE2F58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59273">
                <a:off x="22009100" y="13462000"/>
                <a:ext cx="88900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2" name="Group 224">
              <a:extLst>
                <a:ext uri="{FF2B5EF4-FFF2-40B4-BE49-F238E27FC236}">
                  <a16:creationId xmlns:a16="http://schemas.microsoft.com/office/drawing/2014/main" id="{1A566AAB-3E52-48C1-BB4E-5BFAABF3C64B}"/>
                </a:ext>
              </a:extLst>
            </p:cNvPr>
            <p:cNvGrpSpPr>
              <a:grpSpLocks/>
            </p:cNvGrpSpPr>
            <p:nvPr/>
          </p:nvGrpSpPr>
          <p:grpSpPr bwMode="auto">
            <a:xfrm rot="-758275">
              <a:off x="23751740" y="7610007"/>
              <a:ext cx="2495550" cy="4533900"/>
              <a:chOff x="23140988" y="8386763"/>
              <a:chExt cx="2495550" cy="4533900"/>
            </a:xfrm>
          </p:grpSpPr>
          <p:sp>
            <p:nvSpPr>
              <p:cNvPr id="5323" name="Rectangle 22">
                <a:extLst>
                  <a:ext uri="{FF2B5EF4-FFF2-40B4-BE49-F238E27FC236}">
                    <a16:creationId xmlns:a16="http://schemas.microsoft.com/office/drawing/2014/main" id="{357D5A5C-A045-4A82-9A25-E87E848C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0988" y="9351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4" name="Rectangle 23">
                <a:extLst>
                  <a:ext uri="{FF2B5EF4-FFF2-40B4-BE49-F238E27FC236}">
                    <a16:creationId xmlns:a16="http://schemas.microsoft.com/office/drawing/2014/main" id="{AEE0CB24-C584-4840-8480-561EF24B0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563388" y="83867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5" name="Rectangle 24">
                <a:extLst>
                  <a:ext uri="{FF2B5EF4-FFF2-40B4-BE49-F238E27FC236}">
                    <a16:creationId xmlns:a16="http://schemas.microsoft.com/office/drawing/2014/main" id="{D388B098-91D0-4C11-A9E2-C4A14EB12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356888" y="8335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6" name="Rectangle 25">
                <a:extLst>
                  <a:ext uri="{FF2B5EF4-FFF2-40B4-BE49-F238E27FC236}">
                    <a16:creationId xmlns:a16="http://schemas.microsoft.com/office/drawing/2014/main" id="{7E28F4E8-7330-4686-9E65-8DF70475C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1945">
                <a:off x="23382288" y="87804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7" name="Rectangle 26">
                <a:extLst>
                  <a:ext uri="{FF2B5EF4-FFF2-40B4-BE49-F238E27FC236}">
                    <a16:creationId xmlns:a16="http://schemas.microsoft.com/office/drawing/2014/main" id="{55EEBDB3-4B33-4B3A-902A-CAC5D3F95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5388" y="12526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8" name="Rectangle 63">
                <a:extLst>
                  <a:ext uri="{FF2B5EF4-FFF2-40B4-BE49-F238E27FC236}">
                    <a16:creationId xmlns:a16="http://schemas.microsoft.com/office/drawing/2014/main" id="{86B5ECB4-8920-48C5-867D-6AA91D6E8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0988" y="86026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29" name="Rectangle 64">
                <a:extLst>
                  <a:ext uri="{FF2B5EF4-FFF2-40B4-BE49-F238E27FC236}">
                    <a16:creationId xmlns:a16="http://schemas.microsoft.com/office/drawing/2014/main" id="{AFAEC39E-170E-4F8C-809B-DACB9B5E7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0988" y="89963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0" name="Rectangle 65">
                <a:extLst>
                  <a:ext uri="{FF2B5EF4-FFF2-40B4-BE49-F238E27FC236}">
                    <a16:creationId xmlns:a16="http://schemas.microsoft.com/office/drawing/2014/main" id="{1C5D6E51-2B24-4258-9A76-B8F09BDEE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801388" y="83613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1" name="Rectangle 66">
                <a:extLst>
                  <a:ext uri="{FF2B5EF4-FFF2-40B4-BE49-F238E27FC236}">
                    <a16:creationId xmlns:a16="http://schemas.microsoft.com/office/drawing/2014/main" id="{857FA1DD-9517-4D34-901E-1BA2582F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283988" y="83613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2" name="Rectangle 67">
                <a:extLst>
                  <a:ext uri="{FF2B5EF4-FFF2-40B4-BE49-F238E27FC236}">
                    <a16:creationId xmlns:a16="http://schemas.microsoft.com/office/drawing/2014/main" id="{53752991-9214-4EEE-ABEA-6D70AFE16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434420">
                <a:off x="24271288" y="8678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3" name="Rectangle 68">
                <a:extLst>
                  <a:ext uri="{FF2B5EF4-FFF2-40B4-BE49-F238E27FC236}">
                    <a16:creationId xmlns:a16="http://schemas.microsoft.com/office/drawing/2014/main" id="{1E121D6C-0FAB-4820-8BD3-D930718CA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652288" y="87804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4" name="Rectangle 69">
                <a:extLst>
                  <a:ext uri="{FF2B5EF4-FFF2-40B4-BE49-F238E27FC236}">
                    <a16:creationId xmlns:a16="http://schemas.microsoft.com/office/drawing/2014/main" id="{92777E7B-FE8A-494B-9662-52E0225BF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804688" y="91741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5" name="Rectangle 70">
                <a:extLst>
                  <a:ext uri="{FF2B5EF4-FFF2-40B4-BE49-F238E27FC236}">
                    <a16:creationId xmlns:a16="http://schemas.microsoft.com/office/drawing/2014/main" id="{60A1A6DF-7822-42C8-902F-725756209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5198388" y="103171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6" name="Rectangle 71">
                <a:extLst>
                  <a:ext uri="{FF2B5EF4-FFF2-40B4-BE49-F238E27FC236}">
                    <a16:creationId xmlns:a16="http://schemas.microsoft.com/office/drawing/2014/main" id="{82C22CED-0265-4CC0-8C95-1B3F7A267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995188" y="99234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7" name="Rectangle 72">
                <a:extLst>
                  <a:ext uri="{FF2B5EF4-FFF2-40B4-BE49-F238E27FC236}">
                    <a16:creationId xmlns:a16="http://schemas.microsoft.com/office/drawing/2014/main" id="{29EAAC10-C6C4-4D5B-9803-C61DDA25A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60250">
                <a:off x="24906288" y="95297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8" name="Rectangle 73">
                <a:extLst>
                  <a:ext uri="{FF2B5EF4-FFF2-40B4-BE49-F238E27FC236}">
                    <a16:creationId xmlns:a16="http://schemas.microsoft.com/office/drawing/2014/main" id="{DE95844A-F55F-404E-8A46-A2FE1B396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0488" y="12399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39" name="Rectangle 74">
                <a:extLst>
                  <a:ext uri="{FF2B5EF4-FFF2-40B4-BE49-F238E27FC236}">
                    <a16:creationId xmlns:a16="http://schemas.microsoft.com/office/drawing/2014/main" id="{90C2E5A9-76E2-49C0-AE97-9E170EB47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39688" y="11980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0" name="Rectangle 75">
                <a:extLst>
                  <a:ext uri="{FF2B5EF4-FFF2-40B4-BE49-F238E27FC236}">
                    <a16:creationId xmlns:a16="http://schemas.microsoft.com/office/drawing/2014/main" id="{26A2E32D-209A-4537-9872-88D471BAD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1588" y="115617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1" name="Rectangle 76">
                <a:extLst>
                  <a:ext uri="{FF2B5EF4-FFF2-40B4-BE49-F238E27FC236}">
                    <a16:creationId xmlns:a16="http://schemas.microsoft.com/office/drawing/2014/main" id="{E69ADA57-8F7E-4032-94E6-A2EF27338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1888" y="107743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42" name="Rectangle 77">
                <a:extLst>
                  <a:ext uri="{FF2B5EF4-FFF2-40B4-BE49-F238E27FC236}">
                    <a16:creationId xmlns:a16="http://schemas.microsoft.com/office/drawing/2014/main" id="{C2E36D31-4633-4E43-9264-9C7470B42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2688" y="111680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3" name="Group 225">
              <a:extLst>
                <a:ext uri="{FF2B5EF4-FFF2-40B4-BE49-F238E27FC236}">
                  <a16:creationId xmlns:a16="http://schemas.microsoft.com/office/drawing/2014/main" id="{C0FACD35-313A-4A9A-8224-98BF9D42E8EA}"/>
                </a:ext>
              </a:extLst>
            </p:cNvPr>
            <p:cNvGrpSpPr>
              <a:grpSpLocks/>
            </p:cNvGrpSpPr>
            <p:nvPr/>
          </p:nvGrpSpPr>
          <p:grpSpPr bwMode="auto">
            <a:xfrm rot="-730941">
              <a:off x="10460537" y="10287920"/>
              <a:ext cx="1093787" cy="4711700"/>
              <a:chOff x="9450388" y="8699500"/>
              <a:chExt cx="1093787" cy="4711700"/>
            </a:xfrm>
          </p:grpSpPr>
          <p:sp>
            <p:nvSpPr>
              <p:cNvPr id="5312" name="Rectangle 90" descr="Large checker board">
                <a:extLst>
                  <a:ext uri="{FF2B5EF4-FFF2-40B4-BE49-F238E27FC236}">
                    <a16:creationId xmlns:a16="http://schemas.microsoft.com/office/drawing/2014/main" id="{0EC63682-EA4A-43B8-A051-7F61C96C2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547421">
                <a:off x="10245725" y="8845550"/>
                <a:ext cx="444500" cy="15240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13" name="Rectangle 91" descr="Large checker board">
                <a:extLst>
                  <a:ext uri="{FF2B5EF4-FFF2-40B4-BE49-F238E27FC236}">
                    <a16:creationId xmlns:a16="http://schemas.microsoft.com/office/drawing/2014/main" id="{92D358A7-740C-46BB-B3AD-7B31E0360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535078">
                <a:off x="10144125" y="9283700"/>
                <a:ext cx="444500" cy="15240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314" name="Line 101">
                <a:extLst>
                  <a:ext uri="{FF2B5EF4-FFF2-40B4-BE49-F238E27FC236}">
                    <a16:creationId xmlns:a16="http://schemas.microsoft.com/office/drawing/2014/main" id="{395B780C-B918-4341-974A-61283BEFB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37700" y="9563100"/>
                <a:ext cx="774700" cy="3848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" name="Line 115">
                <a:extLst>
                  <a:ext uri="{FF2B5EF4-FFF2-40B4-BE49-F238E27FC236}">
                    <a16:creationId xmlns:a16="http://schemas.microsoft.com/office/drawing/2014/main" id="{FA80E99B-D1AD-481B-9433-4385F3A64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9191" flipV="1">
                <a:off x="9680575" y="119967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" name="Line 116">
                <a:extLst>
                  <a:ext uri="{FF2B5EF4-FFF2-40B4-BE49-F238E27FC236}">
                    <a16:creationId xmlns:a16="http://schemas.microsoft.com/office/drawing/2014/main" id="{B4D5375F-9781-4C6B-B19A-EF68BAFCA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9191" flipV="1">
                <a:off x="9450388" y="129270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" name="Line 117">
                <a:extLst>
                  <a:ext uri="{FF2B5EF4-FFF2-40B4-BE49-F238E27FC236}">
                    <a16:creationId xmlns:a16="http://schemas.microsoft.com/office/drawing/2014/main" id="{6E7F1A7C-33D0-4887-9F78-F374F1A72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9191" flipV="1">
                <a:off x="9915525" y="108235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" name="Line 119">
                <a:extLst>
                  <a:ext uri="{FF2B5EF4-FFF2-40B4-BE49-F238E27FC236}">
                    <a16:creationId xmlns:a16="http://schemas.microsoft.com/office/drawing/2014/main" id="{95609F7A-E99E-41C4-A4BD-3260145AB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59191" flipV="1">
                <a:off x="9583738" y="124333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" name="Line 120">
                <a:extLst>
                  <a:ext uri="{FF2B5EF4-FFF2-40B4-BE49-F238E27FC236}">
                    <a16:creationId xmlns:a16="http://schemas.microsoft.com/office/drawing/2014/main" id="{AFDEA37F-6F23-44CD-A5DB-E8CADB183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47075" flipV="1">
                <a:off x="9736138" y="116205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" name="Line 121">
                <a:extLst>
                  <a:ext uri="{FF2B5EF4-FFF2-40B4-BE49-F238E27FC236}">
                    <a16:creationId xmlns:a16="http://schemas.microsoft.com/office/drawing/2014/main" id="{AFB25559-F2A6-4A3D-9B13-0DE236232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47075" flipV="1">
                <a:off x="9823450" y="112268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" name="Line 122">
                <a:extLst>
                  <a:ext uri="{FF2B5EF4-FFF2-40B4-BE49-F238E27FC236}">
                    <a16:creationId xmlns:a16="http://schemas.microsoft.com/office/drawing/2014/main" id="{F26D14BC-6685-4B28-9DD5-96015B674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44520" flipV="1">
                <a:off x="9979025" y="104203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" name="Line 124">
                <a:extLst>
                  <a:ext uri="{FF2B5EF4-FFF2-40B4-BE49-F238E27FC236}">
                    <a16:creationId xmlns:a16="http://schemas.microsoft.com/office/drawing/2014/main" id="{0FB25F77-50AC-4560-957B-310E1E4C3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44520" flipV="1">
                <a:off x="10093325" y="98377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4" name="Group 226">
              <a:extLst>
                <a:ext uri="{FF2B5EF4-FFF2-40B4-BE49-F238E27FC236}">
                  <a16:creationId xmlns:a16="http://schemas.microsoft.com/office/drawing/2014/main" id="{948E5557-9800-4BD3-BB0B-97A904C0D1EA}"/>
                </a:ext>
              </a:extLst>
            </p:cNvPr>
            <p:cNvGrpSpPr>
              <a:grpSpLocks/>
            </p:cNvGrpSpPr>
            <p:nvPr/>
          </p:nvGrpSpPr>
          <p:grpSpPr bwMode="auto">
            <a:xfrm rot="-512044">
              <a:off x="12409566" y="9263907"/>
              <a:ext cx="3530600" cy="5321300"/>
              <a:chOff x="11328400" y="8204200"/>
              <a:chExt cx="3530600" cy="5321300"/>
            </a:xfrm>
          </p:grpSpPr>
          <p:sp>
            <p:nvSpPr>
              <p:cNvPr id="5296" name="Rectangle 93">
                <a:extLst>
                  <a:ext uri="{FF2B5EF4-FFF2-40B4-BE49-F238E27FC236}">
                    <a16:creationId xmlns:a16="http://schemas.microsoft.com/office/drawing/2014/main" id="{E1828241-42A3-443F-9BFD-71AF73AB6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01334">
                <a:off x="14414500" y="856615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97" name="Rectangle 96">
                <a:extLst>
                  <a:ext uri="{FF2B5EF4-FFF2-40B4-BE49-F238E27FC236}">
                    <a16:creationId xmlns:a16="http://schemas.microsoft.com/office/drawing/2014/main" id="{D8BB41F0-BECC-4B7A-B31E-257CE30B8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4020800" y="838200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98" name="Rectangle 99">
                <a:extLst>
                  <a:ext uri="{FF2B5EF4-FFF2-40B4-BE49-F238E27FC236}">
                    <a16:creationId xmlns:a16="http://schemas.microsoft.com/office/drawing/2014/main" id="{24D2DD68-5818-4AF2-A4E6-76ABA3C3E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3611225" y="820420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99" name="Line 103">
                <a:extLst>
                  <a:ext uri="{FF2B5EF4-FFF2-40B4-BE49-F238E27FC236}">
                    <a16:creationId xmlns:a16="http://schemas.microsoft.com/office/drawing/2014/main" id="{D62822FE-910E-4876-9F60-538C0A20E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28400" y="8496300"/>
                <a:ext cx="2794000" cy="50292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Line 126">
                <a:extLst>
                  <a:ext uri="{FF2B5EF4-FFF2-40B4-BE49-F238E27FC236}">
                    <a16:creationId xmlns:a16="http://schemas.microsoft.com/office/drawing/2014/main" id="{7BB1C91B-CCE3-4552-8427-F76649177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1550650" y="128381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Line 127">
                <a:extLst>
                  <a:ext uri="{FF2B5EF4-FFF2-40B4-BE49-F238E27FC236}">
                    <a16:creationId xmlns:a16="http://schemas.microsoft.com/office/drawing/2014/main" id="{FFE455EB-32BB-4DC4-8773-21C1400D0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1976100" y="120713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Line 128">
                <a:extLst>
                  <a:ext uri="{FF2B5EF4-FFF2-40B4-BE49-F238E27FC236}">
                    <a16:creationId xmlns:a16="http://schemas.microsoft.com/office/drawing/2014/main" id="{F639D17D-B958-436D-824F-AD5D2752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1749088" y="1245552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Line 129">
                <a:extLst>
                  <a:ext uri="{FF2B5EF4-FFF2-40B4-BE49-F238E27FC236}">
                    <a16:creationId xmlns:a16="http://schemas.microsoft.com/office/drawing/2014/main" id="{1A57691E-4DB0-4657-988C-3CCA8B5E4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411200" y="95075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Line 130">
                <a:extLst>
                  <a:ext uri="{FF2B5EF4-FFF2-40B4-BE49-F238E27FC236}">
                    <a16:creationId xmlns:a16="http://schemas.microsoft.com/office/drawing/2014/main" id="{7BC142AD-9131-483C-AB19-761997F29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779500" y="87312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Line 131">
                <a:extLst>
                  <a:ext uri="{FF2B5EF4-FFF2-40B4-BE49-F238E27FC236}">
                    <a16:creationId xmlns:a16="http://schemas.microsoft.com/office/drawing/2014/main" id="{7A1F1A2A-8942-4341-9E0C-7397C90FE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600113" y="91249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Line 132">
                <a:extLst>
                  <a:ext uri="{FF2B5EF4-FFF2-40B4-BE49-F238E27FC236}">
                    <a16:creationId xmlns:a16="http://schemas.microsoft.com/office/drawing/2014/main" id="{57BA1D44-691D-4C91-A587-F661EFB70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2187238" y="1165066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Line 133">
                <a:extLst>
                  <a:ext uri="{FF2B5EF4-FFF2-40B4-BE49-F238E27FC236}">
                    <a16:creationId xmlns:a16="http://schemas.microsoft.com/office/drawing/2014/main" id="{630586C0-F388-4C11-BED0-CFB8A0A8D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2612688" y="108839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" name="Line 134">
                <a:extLst>
                  <a:ext uri="{FF2B5EF4-FFF2-40B4-BE49-F238E27FC236}">
                    <a16:creationId xmlns:a16="http://schemas.microsoft.com/office/drawing/2014/main" id="{EE51630D-0CEF-4986-8305-BEE6DFCCE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2414250" y="112776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" name="Line 135">
                <a:extLst>
                  <a:ext uri="{FF2B5EF4-FFF2-40B4-BE49-F238E27FC236}">
                    <a16:creationId xmlns:a16="http://schemas.microsoft.com/office/drawing/2014/main" id="{B66485DD-C8B5-4A72-817F-57BCE4CD0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2796838" y="1059180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" name="Line 136">
                <a:extLst>
                  <a:ext uri="{FF2B5EF4-FFF2-40B4-BE49-F238E27FC236}">
                    <a16:creationId xmlns:a16="http://schemas.microsoft.com/office/drawing/2014/main" id="{5600B4A9-6087-4B81-84DE-3E1A43ABA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231813" y="98155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" name="Line 137">
                <a:extLst>
                  <a:ext uri="{FF2B5EF4-FFF2-40B4-BE49-F238E27FC236}">
                    <a16:creationId xmlns:a16="http://schemas.microsoft.com/office/drawing/2014/main" id="{4A33256C-0C66-45CB-A693-A4A223422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3723" flipV="1">
                <a:off x="13014325" y="1019016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5" name="Group 227">
              <a:extLst>
                <a:ext uri="{FF2B5EF4-FFF2-40B4-BE49-F238E27FC236}">
                  <a16:creationId xmlns:a16="http://schemas.microsoft.com/office/drawing/2014/main" id="{1AB15AB9-1FAA-4B06-98A5-42C36F625B32}"/>
                </a:ext>
              </a:extLst>
            </p:cNvPr>
            <p:cNvGrpSpPr>
              <a:grpSpLocks/>
            </p:cNvGrpSpPr>
            <p:nvPr/>
          </p:nvGrpSpPr>
          <p:grpSpPr bwMode="auto">
            <a:xfrm rot="-497296">
              <a:off x="11676265" y="7951931"/>
              <a:ext cx="2932112" cy="6702425"/>
              <a:chOff x="10666413" y="6848475"/>
              <a:chExt cx="2932112" cy="6702425"/>
            </a:xfrm>
          </p:grpSpPr>
          <p:sp>
            <p:nvSpPr>
              <p:cNvPr id="5275" name="Rectangle 92">
                <a:extLst>
                  <a:ext uri="{FF2B5EF4-FFF2-40B4-BE49-F238E27FC236}">
                    <a16:creationId xmlns:a16="http://schemas.microsoft.com/office/drawing/2014/main" id="{A8FCBAF6-CE8A-4321-A15B-3848519B2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1163300" y="6848475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6" name="Rectangle 94">
                <a:extLst>
                  <a:ext uri="{FF2B5EF4-FFF2-40B4-BE49-F238E27FC236}">
                    <a16:creationId xmlns:a16="http://schemas.microsoft.com/office/drawing/2014/main" id="{0D1BB601-BE4A-4547-92FB-00149E992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1557000" y="7038975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7" name="Rectangle 95">
                <a:extLst>
                  <a:ext uri="{FF2B5EF4-FFF2-40B4-BE49-F238E27FC236}">
                    <a16:creationId xmlns:a16="http://schemas.microsoft.com/office/drawing/2014/main" id="{C898FCB6-CD1E-4E68-8E1D-7C1668754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1950700" y="721995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8" name="Rectangle 97">
                <a:extLst>
                  <a:ext uri="{FF2B5EF4-FFF2-40B4-BE49-F238E27FC236}">
                    <a16:creationId xmlns:a16="http://schemas.microsoft.com/office/drawing/2014/main" id="{715C14AF-64ED-4036-A40B-1EBE3480C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2744450" y="7572375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9" name="Rectangle 98">
                <a:extLst>
                  <a:ext uri="{FF2B5EF4-FFF2-40B4-BE49-F238E27FC236}">
                    <a16:creationId xmlns:a16="http://schemas.microsoft.com/office/drawing/2014/main" id="{9297FC75-B4BD-4C2A-948B-BF9A5EAB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2344400" y="739140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80" name="Rectangle 100">
                <a:extLst>
                  <a:ext uri="{FF2B5EF4-FFF2-40B4-BE49-F238E27FC236}">
                    <a16:creationId xmlns:a16="http://schemas.microsoft.com/office/drawing/2014/main" id="{EC18F9E7-7A03-44EA-AFCC-4C14792CD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4674">
                <a:off x="13154025" y="7753350"/>
                <a:ext cx="444500" cy="1524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81" name="Line 102">
                <a:extLst>
                  <a:ext uri="{FF2B5EF4-FFF2-40B4-BE49-F238E27FC236}">
                    <a16:creationId xmlns:a16="http://schemas.microsoft.com/office/drawing/2014/main" id="{F78E95EE-942C-453B-B930-B33732378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80700" y="7543800"/>
                <a:ext cx="1866900" cy="60071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" name="Line 104">
                <a:extLst>
                  <a:ext uri="{FF2B5EF4-FFF2-40B4-BE49-F238E27FC236}">
                    <a16:creationId xmlns:a16="http://schemas.microsoft.com/office/drawing/2014/main" id="{BDF5F321-4C33-44A2-B8F1-34EBDC956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9577" flipV="1">
                <a:off x="10666413" y="130714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Line 105">
                <a:extLst>
                  <a:ext uri="{FF2B5EF4-FFF2-40B4-BE49-F238E27FC236}">
                    <a16:creationId xmlns:a16="http://schemas.microsoft.com/office/drawing/2014/main" id="{C9672D43-6031-4D2E-BB39-494995883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9577" flipV="1">
                <a:off x="10945813" y="122761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" name="Line 106">
                <a:extLst>
                  <a:ext uri="{FF2B5EF4-FFF2-40B4-BE49-F238E27FC236}">
                    <a16:creationId xmlns:a16="http://schemas.microsoft.com/office/drawing/2014/main" id="{6A8288CD-76BC-436E-B120-6F74588AF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9577" flipV="1">
                <a:off x="10829925" y="1262538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Line 107">
                <a:extLst>
                  <a:ext uri="{FF2B5EF4-FFF2-40B4-BE49-F238E27FC236}">
                    <a16:creationId xmlns:a16="http://schemas.microsoft.com/office/drawing/2014/main" id="{A7A687D7-2052-4D47-8F50-3BBBD2827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922125" y="91551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" name="Line 108">
                <a:extLst>
                  <a:ext uri="{FF2B5EF4-FFF2-40B4-BE49-F238E27FC236}">
                    <a16:creationId xmlns:a16="http://schemas.microsoft.com/office/drawing/2014/main" id="{BC040D79-1B2B-487B-B157-12A013022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049000" y="11906250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Line 109">
                <a:extLst>
                  <a:ext uri="{FF2B5EF4-FFF2-40B4-BE49-F238E27FC236}">
                    <a16:creationId xmlns:a16="http://schemas.microsoft.com/office/drawing/2014/main" id="{8666B49D-A71C-4C87-B931-D9262E9F3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187113" y="115046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Line 110">
                <a:extLst>
                  <a:ext uri="{FF2B5EF4-FFF2-40B4-BE49-F238E27FC236}">
                    <a16:creationId xmlns:a16="http://schemas.microsoft.com/office/drawing/2014/main" id="{1F45E1AD-9A58-41F8-A306-A37917CD0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279188" y="1112678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Line 111">
                <a:extLst>
                  <a:ext uri="{FF2B5EF4-FFF2-40B4-BE49-F238E27FC236}">
                    <a16:creationId xmlns:a16="http://schemas.microsoft.com/office/drawing/2014/main" id="{766232E2-C004-4225-8C9C-64218472E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420475" y="1070768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Line 112">
                <a:extLst>
                  <a:ext uri="{FF2B5EF4-FFF2-40B4-BE49-F238E27FC236}">
                    <a16:creationId xmlns:a16="http://schemas.microsoft.com/office/drawing/2014/main" id="{D94ABB74-7B97-477E-999B-DB2FB9576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644313" y="99298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Line 113">
                <a:extLst>
                  <a:ext uri="{FF2B5EF4-FFF2-40B4-BE49-F238E27FC236}">
                    <a16:creationId xmlns:a16="http://schemas.microsoft.com/office/drawing/2014/main" id="{39E7E5AF-FD8E-4071-998C-AFA8C5447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544300" y="10310813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Line 114">
                <a:extLst>
                  <a:ext uri="{FF2B5EF4-FFF2-40B4-BE49-F238E27FC236}">
                    <a16:creationId xmlns:a16="http://schemas.microsoft.com/office/drawing/2014/main" id="{689E2928-BAB9-402C-9CA2-1100C39B4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25986" flipV="1">
                <a:off x="11811000" y="95154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Line 118">
                <a:extLst>
                  <a:ext uri="{FF2B5EF4-FFF2-40B4-BE49-F238E27FC236}">
                    <a16:creationId xmlns:a16="http://schemas.microsoft.com/office/drawing/2014/main" id="{23853AAB-E397-4F80-98E8-5064B9081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43431" flipV="1">
                <a:off x="11999913" y="8834438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Line 123">
                <a:extLst>
                  <a:ext uri="{FF2B5EF4-FFF2-40B4-BE49-F238E27FC236}">
                    <a16:creationId xmlns:a16="http://schemas.microsoft.com/office/drawing/2014/main" id="{46031A5A-CF34-4753-970D-AEF8AE66F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43431" flipV="1">
                <a:off x="12244388" y="79914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Line 125">
                <a:extLst>
                  <a:ext uri="{FF2B5EF4-FFF2-40B4-BE49-F238E27FC236}">
                    <a16:creationId xmlns:a16="http://schemas.microsoft.com/office/drawing/2014/main" id="{DC7E256E-7A0C-4A47-86D4-F17AD9599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43431" flipV="1">
                <a:off x="12130088" y="8397875"/>
                <a:ext cx="292100" cy="25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6" name="Group 228">
              <a:extLst>
                <a:ext uri="{FF2B5EF4-FFF2-40B4-BE49-F238E27FC236}">
                  <a16:creationId xmlns:a16="http://schemas.microsoft.com/office/drawing/2014/main" id="{B06B6F2C-A0FB-4680-B43B-44957EA94608}"/>
                </a:ext>
              </a:extLst>
            </p:cNvPr>
            <p:cNvGrpSpPr>
              <a:grpSpLocks/>
            </p:cNvGrpSpPr>
            <p:nvPr/>
          </p:nvGrpSpPr>
          <p:grpSpPr bwMode="auto">
            <a:xfrm rot="-412817">
              <a:off x="3143390" y="4564663"/>
              <a:ext cx="8864600" cy="1695450"/>
              <a:chOff x="2549525" y="2660650"/>
              <a:chExt cx="8864600" cy="1695450"/>
            </a:xfrm>
          </p:grpSpPr>
          <p:sp>
            <p:nvSpPr>
              <p:cNvPr id="5252" name="Rectangle 15">
                <a:extLst>
                  <a:ext uri="{FF2B5EF4-FFF2-40B4-BE49-F238E27FC236}">
                    <a16:creationId xmlns:a16="http://schemas.microsoft.com/office/drawing/2014/main" id="{EFA3FCD8-95F6-4812-943D-0C45EEB0F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4235450" y="3578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3" name="Rectangle 32">
                <a:extLst>
                  <a:ext uri="{FF2B5EF4-FFF2-40B4-BE49-F238E27FC236}">
                    <a16:creationId xmlns:a16="http://schemas.microsoft.com/office/drawing/2014/main" id="{76E6ACF8-631A-4D8C-95BB-DE4621B8A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3854450" y="36671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4" name="Rectangle 33">
                <a:extLst>
                  <a:ext uri="{FF2B5EF4-FFF2-40B4-BE49-F238E27FC236}">
                    <a16:creationId xmlns:a16="http://schemas.microsoft.com/office/drawing/2014/main" id="{38FE1866-530B-4ECA-A342-E0683D503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3448050" y="3819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5" name="Rectangle 34">
                <a:extLst>
                  <a:ext uri="{FF2B5EF4-FFF2-40B4-BE49-F238E27FC236}">
                    <a16:creationId xmlns:a16="http://schemas.microsoft.com/office/drawing/2014/main" id="{D0767CB6-2CE6-494B-AD48-1A0ABBB25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3076575" y="3927476"/>
                <a:ext cx="130175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6" name="Rectangle 35">
                <a:extLst>
                  <a:ext uri="{FF2B5EF4-FFF2-40B4-BE49-F238E27FC236}">
                    <a16:creationId xmlns:a16="http://schemas.microsoft.com/office/drawing/2014/main" id="{7D20E081-2232-4399-9097-54B72FEB3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2673350" y="4086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7" name="Rectangle 36">
                <a:extLst>
                  <a:ext uri="{FF2B5EF4-FFF2-40B4-BE49-F238E27FC236}">
                    <a16:creationId xmlns:a16="http://schemas.microsoft.com/office/drawing/2014/main" id="{EC281B23-AFF3-4211-A22D-04DF26978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5441950" y="3222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8" name="Rectangle 37">
                <a:extLst>
                  <a:ext uri="{FF2B5EF4-FFF2-40B4-BE49-F238E27FC236}">
                    <a16:creationId xmlns:a16="http://schemas.microsoft.com/office/drawing/2014/main" id="{7315F8B8-A8D1-4F91-B91D-0EC6A7D69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5060950" y="3311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59" name="Rectangle 38">
                <a:extLst>
                  <a:ext uri="{FF2B5EF4-FFF2-40B4-BE49-F238E27FC236}">
                    <a16:creationId xmlns:a16="http://schemas.microsoft.com/office/drawing/2014/main" id="{A57E4CB5-CE81-4C4F-970F-18D230EA9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42059">
                <a:off x="4654550" y="34639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0" name="Rectangle 39">
                <a:extLst>
                  <a:ext uri="{FF2B5EF4-FFF2-40B4-BE49-F238E27FC236}">
                    <a16:creationId xmlns:a16="http://schemas.microsoft.com/office/drawing/2014/main" id="{BC7A0D4E-1496-49EC-8397-A0B8B05E0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5810250" y="3222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1" name="Rectangle 40">
                <a:extLst>
                  <a:ext uri="{FF2B5EF4-FFF2-40B4-BE49-F238E27FC236}">
                    <a16:creationId xmlns:a16="http://schemas.microsoft.com/office/drawing/2014/main" id="{067F061D-8D06-4CDF-8F9F-C999D68E8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6165850" y="3222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2" name="Rectangle 41">
                <a:extLst>
                  <a:ext uri="{FF2B5EF4-FFF2-40B4-BE49-F238E27FC236}">
                    <a16:creationId xmlns:a16="http://schemas.microsoft.com/office/drawing/2014/main" id="{F4EF26D8-6048-426A-8143-D24202401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6584950" y="3248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3" name="Rectangle 42">
                <a:extLst>
                  <a:ext uri="{FF2B5EF4-FFF2-40B4-BE49-F238E27FC236}">
                    <a16:creationId xmlns:a16="http://schemas.microsoft.com/office/drawing/2014/main" id="{68F53D6E-FB17-4758-A42D-C5C0C7B9F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372350" y="30829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4" name="Rectangle 43">
                <a:extLst>
                  <a:ext uri="{FF2B5EF4-FFF2-40B4-BE49-F238E27FC236}">
                    <a16:creationId xmlns:a16="http://schemas.microsoft.com/office/drawing/2014/main" id="{E9F8B0E4-A516-4E78-B26D-2C7BF3F03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53350" y="31464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5" name="Rectangle 44">
                <a:extLst>
                  <a:ext uri="{FF2B5EF4-FFF2-40B4-BE49-F238E27FC236}">
                    <a16:creationId xmlns:a16="http://schemas.microsoft.com/office/drawing/2014/main" id="{78FBE09E-64F8-4A67-BFDE-9DEB2AAD9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8134350" y="3248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6" name="Rectangle 45">
                <a:extLst>
                  <a:ext uri="{FF2B5EF4-FFF2-40B4-BE49-F238E27FC236}">
                    <a16:creationId xmlns:a16="http://schemas.microsoft.com/office/drawing/2014/main" id="{744FF334-BDF8-422E-9C45-E5D94B954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9505950" y="2943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7" name="Rectangle 46">
                <a:extLst>
                  <a:ext uri="{FF2B5EF4-FFF2-40B4-BE49-F238E27FC236}">
                    <a16:creationId xmlns:a16="http://schemas.microsoft.com/office/drawing/2014/main" id="{36A17EE7-46EF-4A7E-8B25-9A4077487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9099550" y="2981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8" name="Rectangle 47">
                <a:extLst>
                  <a:ext uri="{FF2B5EF4-FFF2-40B4-BE49-F238E27FC236}">
                    <a16:creationId xmlns:a16="http://schemas.microsoft.com/office/drawing/2014/main" id="{28ABF3E8-FA73-483F-9124-CC8FCE5E5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8642350" y="2994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69" name="Rectangle 48">
                <a:extLst>
                  <a:ext uri="{FF2B5EF4-FFF2-40B4-BE49-F238E27FC236}">
                    <a16:creationId xmlns:a16="http://schemas.microsoft.com/office/drawing/2014/main" id="{4C196D60-C745-4162-9226-C21DC0A63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799382">
                <a:off x="10668793" y="2529682"/>
                <a:ext cx="131763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0" name="Rectangle 49">
                <a:extLst>
                  <a:ext uri="{FF2B5EF4-FFF2-40B4-BE49-F238E27FC236}">
                    <a16:creationId xmlns:a16="http://schemas.microsoft.com/office/drawing/2014/main" id="{2A1E2AC9-C2F8-4D8B-964A-9798F857D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9886950" y="28416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1" name="Rectangle 51">
                <a:extLst>
                  <a:ext uri="{FF2B5EF4-FFF2-40B4-BE49-F238E27FC236}">
                    <a16:creationId xmlns:a16="http://schemas.microsoft.com/office/drawing/2014/main" id="{97AD18DE-8C32-4FBC-AD84-90862E777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9848850" y="26765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2" name="Rectangle 52">
                <a:extLst>
                  <a:ext uri="{FF2B5EF4-FFF2-40B4-BE49-F238E27FC236}">
                    <a16:creationId xmlns:a16="http://schemas.microsoft.com/office/drawing/2014/main" id="{6766B6E4-66FF-4E7C-9C26-BA176EA8E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11144250" y="2600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3" name="Rectangle 53">
                <a:extLst>
                  <a:ext uri="{FF2B5EF4-FFF2-40B4-BE49-F238E27FC236}">
                    <a16:creationId xmlns:a16="http://schemas.microsoft.com/office/drawing/2014/main" id="{56EE14A0-2379-4794-AA1B-0F9EA9349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10280650" y="2727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74" name="Rectangle 54">
                <a:extLst>
                  <a:ext uri="{FF2B5EF4-FFF2-40B4-BE49-F238E27FC236}">
                    <a16:creationId xmlns:a16="http://schemas.microsoft.com/office/drawing/2014/main" id="{C80F774C-47C8-40CC-8959-6C8E2F6D1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10242550" y="2562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</p:grpSp>
        <p:grpSp>
          <p:nvGrpSpPr>
            <p:cNvPr id="5177" name="Group 229">
              <a:extLst>
                <a:ext uri="{FF2B5EF4-FFF2-40B4-BE49-F238E27FC236}">
                  <a16:creationId xmlns:a16="http://schemas.microsoft.com/office/drawing/2014/main" id="{7C9BB65C-F4C5-421C-874D-475B608A9E0A}"/>
                </a:ext>
              </a:extLst>
            </p:cNvPr>
            <p:cNvGrpSpPr>
              <a:grpSpLocks/>
            </p:cNvGrpSpPr>
            <p:nvPr/>
          </p:nvGrpSpPr>
          <p:grpSpPr bwMode="auto">
            <a:xfrm rot="-522048">
              <a:off x="11302762" y="4134342"/>
              <a:ext cx="13206413" cy="3767138"/>
              <a:chOff x="10991850" y="3578225"/>
              <a:chExt cx="13206413" cy="3767138"/>
            </a:xfrm>
          </p:grpSpPr>
          <p:sp>
            <p:nvSpPr>
              <p:cNvPr id="5217" name="Rectangle 8">
                <a:extLst>
                  <a:ext uri="{FF2B5EF4-FFF2-40B4-BE49-F238E27FC236}">
                    <a16:creationId xmlns:a16="http://schemas.microsoft.com/office/drawing/2014/main" id="{16D78FB5-E561-4D5E-AF9A-15764D1FF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1850" y="35782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18" name="Rectangle 9">
                <a:extLst>
                  <a:ext uri="{FF2B5EF4-FFF2-40B4-BE49-F238E27FC236}">
                    <a16:creationId xmlns:a16="http://schemas.microsoft.com/office/drawing/2014/main" id="{7A4CDA15-5A97-423F-B450-4A3EF4A14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1791950" y="37687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19" name="Rectangle 10">
                <a:extLst>
                  <a:ext uri="{FF2B5EF4-FFF2-40B4-BE49-F238E27FC236}">
                    <a16:creationId xmlns:a16="http://schemas.microsoft.com/office/drawing/2014/main" id="{26AF4E0C-32CD-4262-A2E1-E4854E5E4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307985">
                <a:off x="20051713" y="43227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0" name="Rectangle 11">
                <a:extLst>
                  <a:ext uri="{FF2B5EF4-FFF2-40B4-BE49-F238E27FC236}">
                    <a16:creationId xmlns:a16="http://schemas.microsoft.com/office/drawing/2014/main" id="{9983982E-476E-46D9-B8E8-426A48CEC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064466">
                <a:off x="22223413" y="6011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1" name="Rectangle 12">
                <a:extLst>
                  <a:ext uri="{FF2B5EF4-FFF2-40B4-BE49-F238E27FC236}">
                    <a16:creationId xmlns:a16="http://schemas.microsoft.com/office/drawing/2014/main" id="{CFC9BB8F-77F8-4087-9D29-BEEB10BC1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334961">
                <a:off x="22591713" y="61769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2" name="Rectangle 13">
                <a:extLst>
                  <a:ext uri="{FF2B5EF4-FFF2-40B4-BE49-F238E27FC236}">
                    <a16:creationId xmlns:a16="http://schemas.microsoft.com/office/drawing/2014/main" id="{E9664927-B86E-4F86-BFCF-47E0A2B9C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969128">
                <a:off x="22972713" y="63420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3" name="Rectangle 14">
                <a:extLst>
                  <a:ext uri="{FF2B5EF4-FFF2-40B4-BE49-F238E27FC236}">
                    <a16:creationId xmlns:a16="http://schemas.microsoft.com/office/drawing/2014/main" id="{4E318653-31EC-4487-B9CA-EABB75DC5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21594">
                <a:off x="24052213" y="69516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4" name="Rectangle 50">
                <a:extLst>
                  <a:ext uri="{FF2B5EF4-FFF2-40B4-BE49-F238E27FC236}">
                    <a16:creationId xmlns:a16="http://schemas.microsoft.com/office/drawing/2014/main" id="{190D57D6-3282-4414-9603-8222D8B46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2369">
                <a:off x="11296650" y="37179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5" name="Rectangle 55">
                <a:extLst>
                  <a:ext uri="{FF2B5EF4-FFF2-40B4-BE49-F238E27FC236}">
                    <a16:creationId xmlns:a16="http://schemas.microsoft.com/office/drawing/2014/main" id="{43BC9B78-BEAC-426B-9579-FCBC16C11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2198350" y="38957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6" name="Rectangle 56">
                <a:extLst>
                  <a:ext uri="{FF2B5EF4-FFF2-40B4-BE49-F238E27FC236}">
                    <a16:creationId xmlns:a16="http://schemas.microsoft.com/office/drawing/2014/main" id="{7E985B59-048F-4D99-990A-F05C90694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2592050" y="40481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7" name="Rectangle 57">
                <a:extLst>
                  <a:ext uri="{FF2B5EF4-FFF2-40B4-BE49-F238E27FC236}">
                    <a16:creationId xmlns:a16="http://schemas.microsoft.com/office/drawing/2014/main" id="{1CBB5F2F-57BE-4002-ADAA-E5DEF6641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2998450" y="41878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8" name="Rectangle 58">
                <a:extLst>
                  <a:ext uri="{FF2B5EF4-FFF2-40B4-BE49-F238E27FC236}">
                    <a16:creationId xmlns:a16="http://schemas.microsoft.com/office/drawing/2014/main" id="{C02E0943-6FCE-4D08-8655-B84A497F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3392150" y="43783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29" name="Rectangle 59">
                <a:extLst>
                  <a:ext uri="{FF2B5EF4-FFF2-40B4-BE49-F238E27FC236}">
                    <a16:creationId xmlns:a16="http://schemas.microsoft.com/office/drawing/2014/main" id="{7BD78195-F8EF-42DE-ABED-C22D0A5BF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2167">
                <a:off x="13798550" y="4518025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30" name="Rectangle 60">
                <a:extLst>
                  <a:ext uri="{FF2B5EF4-FFF2-40B4-BE49-F238E27FC236}">
                    <a16:creationId xmlns:a16="http://schemas.microsoft.com/office/drawing/2014/main" id="{E287AF1F-7823-4B39-B459-62EE5D576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2340">
                <a:off x="20458113" y="46402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31" name="Rectangle 61">
                <a:extLst>
                  <a:ext uri="{FF2B5EF4-FFF2-40B4-BE49-F238E27FC236}">
                    <a16:creationId xmlns:a16="http://schemas.microsoft.com/office/drawing/2014/main" id="{02DFD206-C190-4DAC-AF60-F17256F14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969128">
                <a:off x="23328313" y="6392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32" name="Rectangle 62">
                <a:extLst>
                  <a:ext uri="{FF2B5EF4-FFF2-40B4-BE49-F238E27FC236}">
                    <a16:creationId xmlns:a16="http://schemas.microsoft.com/office/drawing/2014/main" id="{E7989988-7AE0-4054-9A58-84308C589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969128">
                <a:off x="23734713" y="6646863"/>
                <a:ext cx="146050" cy="393700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100"/>
              </a:p>
            </p:txBody>
          </p:sp>
          <p:sp>
            <p:nvSpPr>
              <p:cNvPr id="5233" name="Freeform 139">
                <a:extLst>
                  <a:ext uri="{FF2B5EF4-FFF2-40B4-BE49-F238E27FC236}">
                    <a16:creationId xmlns:a16="http://schemas.microsoft.com/office/drawing/2014/main" id="{524F7ACA-1AA6-4525-BDB2-610B0F596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3650" y="47863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Freeform 140">
                <a:extLst>
                  <a:ext uri="{FF2B5EF4-FFF2-40B4-BE49-F238E27FC236}">
                    <a16:creationId xmlns:a16="http://schemas.microsoft.com/office/drawing/2014/main" id="{48EFE8E6-3E9C-4600-A8BA-0C7ED951E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0" y="47482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" name="Freeform 141">
                <a:extLst>
                  <a:ext uri="{FF2B5EF4-FFF2-40B4-BE49-F238E27FC236}">
                    <a16:creationId xmlns:a16="http://schemas.microsoft.com/office/drawing/2014/main" id="{7F28C2CD-524A-4E55-9D69-2AF3031E7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0550" y="48117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" name="Freeform 142">
                <a:extLst>
                  <a:ext uri="{FF2B5EF4-FFF2-40B4-BE49-F238E27FC236}">
                    <a16:creationId xmlns:a16="http://schemas.microsoft.com/office/drawing/2014/main" id="{A0FAFA37-96B5-45F0-964F-C718B0A4A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7050" y="47609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" name="Freeform 143">
                <a:extLst>
                  <a:ext uri="{FF2B5EF4-FFF2-40B4-BE49-F238E27FC236}">
                    <a16:creationId xmlns:a16="http://schemas.microsoft.com/office/drawing/2014/main" id="{94F5C1FF-2DAB-4E04-8E21-B5C23E23A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1150" y="47482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" name="Freeform 144">
                <a:extLst>
                  <a:ext uri="{FF2B5EF4-FFF2-40B4-BE49-F238E27FC236}">
                    <a16:creationId xmlns:a16="http://schemas.microsoft.com/office/drawing/2014/main" id="{BBA3F71E-575D-418F-BA0F-5C2698B71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7750" y="47482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" name="Freeform 145">
                <a:extLst>
                  <a:ext uri="{FF2B5EF4-FFF2-40B4-BE49-F238E27FC236}">
                    <a16:creationId xmlns:a16="http://schemas.microsoft.com/office/drawing/2014/main" id="{CE5B03FC-1244-4334-B15F-1F099A4EF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0" y="46212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Freeform 146">
                <a:extLst>
                  <a:ext uri="{FF2B5EF4-FFF2-40B4-BE49-F238E27FC236}">
                    <a16:creationId xmlns:a16="http://schemas.microsoft.com/office/drawing/2014/main" id="{70589F98-BCFE-4E85-8BD9-89095A2B5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0" y="46339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" name="Freeform 147">
                <a:extLst>
                  <a:ext uri="{FF2B5EF4-FFF2-40B4-BE49-F238E27FC236}">
                    <a16:creationId xmlns:a16="http://schemas.microsoft.com/office/drawing/2014/main" id="{30F3643D-3DC8-42BB-B729-09A25DBF03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56788">
                <a:off x="13925550" y="45958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" name="Freeform 148">
                <a:extLst>
                  <a:ext uri="{FF2B5EF4-FFF2-40B4-BE49-F238E27FC236}">
                    <a16:creationId xmlns:a16="http://schemas.microsoft.com/office/drawing/2014/main" id="{4A0BF01A-D19B-4266-BF44-1107338FBD56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44942">
                <a:off x="18827750" y="48625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Freeform 149">
                <a:extLst>
                  <a:ext uri="{FF2B5EF4-FFF2-40B4-BE49-F238E27FC236}">
                    <a16:creationId xmlns:a16="http://schemas.microsoft.com/office/drawing/2014/main" id="{5C642622-C0AE-4C9E-964A-16683D5D2B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349622">
                <a:off x="17811750" y="48244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" name="Freeform 150">
                <a:extLst>
                  <a:ext uri="{FF2B5EF4-FFF2-40B4-BE49-F238E27FC236}">
                    <a16:creationId xmlns:a16="http://schemas.microsoft.com/office/drawing/2014/main" id="{CD567A2B-EE28-4BC3-85E9-E630A61BAD26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44942">
                <a:off x="19094450" y="45577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" name="Freeform 151">
                <a:extLst>
                  <a:ext uri="{FF2B5EF4-FFF2-40B4-BE49-F238E27FC236}">
                    <a16:creationId xmlns:a16="http://schemas.microsoft.com/office/drawing/2014/main" id="{9FD72386-C62B-44A9-AEE8-9D0E25C893A3}"/>
                  </a:ext>
                </a:extLst>
              </p:cNvPr>
              <p:cNvSpPr>
                <a:spLocks/>
              </p:cNvSpPr>
              <p:nvPr/>
            </p:nvSpPr>
            <p:spPr bwMode="auto">
              <a:xfrm rot="-2244942">
                <a:off x="19411950" y="46085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Freeform 152">
                <a:extLst>
                  <a:ext uri="{FF2B5EF4-FFF2-40B4-BE49-F238E27FC236}">
                    <a16:creationId xmlns:a16="http://schemas.microsoft.com/office/drawing/2014/main" id="{54333BDB-20DC-41BE-8EDD-4A61A7651CE6}"/>
                  </a:ext>
                </a:extLst>
              </p:cNvPr>
              <p:cNvSpPr>
                <a:spLocks/>
              </p:cNvSpPr>
              <p:nvPr/>
            </p:nvSpPr>
            <p:spPr bwMode="auto">
              <a:xfrm rot="3333632">
                <a:off x="19882644" y="4772819"/>
                <a:ext cx="528637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Freeform 153">
                <a:extLst>
                  <a:ext uri="{FF2B5EF4-FFF2-40B4-BE49-F238E27FC236}">
                    <a16:creationId xmlns:a16="http://schemas.microsoft.com/office/drawing/2014/main" id="{1E99F295-3DB5-4708-8325-D72599812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793434">
                <a:off x="20136644" y="5153819"/>
                <a:ext cx="528637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" name="Freeform 154">
                <a:extLst>
                  <a:ext uri="{FF2B5EF4-FFF2-40B4-BE49-F238E27FC236}">
                    <a16:creationId xmlns:a16="http://schemas.microsoft.com/office/drawing/2014/main" id="{F6458E37-9C59-4BE5-9B40-97D6F30D788E}"/>
                  </a:ext>
                </a:extLst>
              </p:cNvPr>
              <p:cNvSpPr>
                <a:spLocks/>
              </p:cNvSpPr>
              <p:nvPr/>
            </p:nvSpPr>
            <p:spPr bwMode="auto">
              <a:xfrm rot="3603726">
                <a:off x="21597144" y="5992019"/>
                <a:ext cx="528637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" name="Freeform 155">
                <a:extLst>
                  <a:ext uri="{FF2B5EF4-FFF2-40B4-BE49-F238E27FC236}">
                    <a16:creationId xmlns:a16="http://schemas.microsoft.com/office/drawing/2014/main" id="{6AC0890D-588D-467F-8A28-EC0D77A7D187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3715">
                <a:off x="20808950" y="53959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" name="Freeform 156">
                <a:extLst>
                  <a:ext uri="{FF2B5EF4-FFF2-40B4-BE49-F238E27FC236}">
                    <a16:creationId xmlns:a16="http://schemas.microsoft.com/office/drawing/2014/main" id="{D88C42C0-9C5C-4936-81EA-15F5B3E4B1A8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3715">
                <a:off x="20554950" y="53578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Freeform 157">
                <a:extLst>
                  <a:ext uri="{FF2B5EF4-FFF2-40B4-BE49-F238E27FC236}">
                    <a16:creationId xmlns:a16="http://schemas.microsoft.com/office/drawing/2014/main" id="{9B90712B-3F09-4132-A3E8-61A0565CB4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3715">
                <a:off x="21342350" y="5738813"/>
                <a:ext cx="528638" cy="123825"/>
              </a:xfrm>
              <a:custGeom>
                <a:avLst/>
                <a:gdLst>
                  <a:gd name="T0" fmla="*/ 0 w 333"/>
                  <a:gd name="T1" fmla="*/ 2147483646 h 78"/>
                  <a:gd name="T2" fmla="*/ 0 w 333"/>
                  <a:gd name="T3" fmla="*/ 2147483646 h 78"/>
                  <a:gd name="T4" fmla="*/ 2147483646 w 333"/>
                  <a:gd name="T5" fmla="*/ 2147483646 h 78"/>
                  <a:gd name="T6" fmla="*/ 2147483646 w 333"/>
                  <a:gd name="T7" fmla="*/ 2147483646 h 78"/>
                  <a:gd name="T8" fmla="*/ 2147483646 w 333"/>
                  <a:gd name="T9" fmla="*/ 2147483646 h 78"/>
                  <a:gd name="T10" fmla="*/ 2147483646 w 333"/>
                  <a:gd name="T11" fmla="*/ 2147483646 h 78"/>
                  <a:gd name="T12" fmla="*/ 2147483646 w 333"/>
                  <a:gd name="T13" fmla="*/ 2147483646 h 78"/>
                  <a:gd name="T14" fmla="*/ 2147483646 w 333"/>
                  <a:gd name="T15" fmla="*/ 0 h 78"/>
                  <a:gd name="T16" fmla="*/ 0 w 333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78"/>
                  <a:gd name="T29" fmla="*/ 333 w 333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78">
                    <a:moveTo>
                      <a:pt x="0" y="3"/>
                    </a:moveTo>
                    <a:lnTo>
                      <a:pt x="0" y="75"/>
                    </a:lnTo>
                    <a:lnTo>
                      <a:pt x="276" y="78"/>
                    </a:lnTo>
                    <a:lnTo>
                      <a:pt x="297" y="69"/>
                    </a:lnTo>
                    <a:lnTo>
                      <a:pt x="321" y="51"/>
                    </a:lnTo>
                    <a:lnTo>
                      <a:pt x="333" y="36"/>
                    </a:lnTo>
                    <a:lnTo>
                      <a:pt x="321" y="21"/>
                    </a:lnTo>
                    <a:lnTo>
                      <a:pt x="26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78" name="Rectangle 188">
              <a:extLst>
                <a:ext uri="{FF2B5EF4-FFF2-40B4-BE49-F238E27FC236}">
                  <a16:creationId xmlns:a16="http://schemas.microsoft.com/office/drawing/2014/main" id="{EF5773BC-5264-4F6F-8CA1-6A77C547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389" y="8257674"/>
              <a:ext cx="266700" cy="28575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79" name="Rectangle 189">
              <a:extLst>
                <a:ext uri="{FF2B5EF4-FFF2-40B4-BE49-F238E27FC236}">
                  <a16:creationId xmlns:a16="http://schemas.microsoft.com/office/drawing/2014/main" id="{9FC7ED47-F28B-42FD-909B-B6743B9E3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889" y="7514724"/>
              <a:ext cx="266700" cy="28575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0" name="Freeform 163">
              <a:extLst>
                <a:ext uri="{FF2B5EF4-FFF2-40B4-BE49-F238E27FC236}">
                  <a16:creationId xmlns:a16="http://schemas.microsoft.com/office/drawing/2014/main" id="{4B125169-1877-49E5-85BE-3C5544872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0800" y="8328857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164">
              <a:extLst>
                <a:ext uri="{FF2B5EF4-FFF2-40B4-BE49-F238E27FC236}">
                  <a16:creationId xmlns:a16="http://schemas.microsoft.com/office/drawing/2014/main" id="{725FFF00-E0CB-402A-8572-3058E691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9600" y="7909757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Rectangle 186">
              <a:extLst>
                <a:ext uri="{FF2B5EF4-FFF2-40B4-BE49-F238E27FC236}">
                  <a16:creationId xmlns:a16="http://schemas.microsoft.com/office/drawing/2014/main" id="{A2B7E0F4-A965-43FC-B7EB-B6B3CCC25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2225" y="6132092"/>
              <a:ext cx="266700" cy="28575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3" name="Rectangle 187">
              <a:extLst>
                <a:ext uri="{FF2B5EF4-FFF2-40B4-BE49-F238E27FC236}">
                  <a16:creationId xmlns:a16="http://schemas.microsoft.com/office/drawing/2014/main" id="{DD2DF8E0-1F11-4CDF-AE97-97258CC92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4225" y="6246392"/>
              <a:ext cx="266700" cy="28575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grpSp>
          <p:nvGrpSpPr>
            <p:cNvPr id="5184" name="Group 236">
              <a:extLst>
                <a:ext uri="{FF2B5EF4-FFF2-40B4-BE49-F238E27FC236}">
                  <a16:creationId xmlns:a16="http://schemas.microsoft.com/office/drawing/2014/main" id="{F2534F9F-5469-445E-B7F1-C2B5F2F218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010" y="6861257"/>
              <a:ext cx="2633663" cy="671512"/>
              <a:chOff x="6127750" y="6548438"/>
              <a:chExt cx="2633663" cy="671512"/>
            </a:xfrm>
          </p:grpSpPr>
          <p:sp>
            <p:nvSpPr>
              <p:cNvPr id="5213" name="Freeform 174">
                <a:extLst>
                  <a:ext uri="{FF2B5EF4-FFF2-40B4-BE49-F238E27FC236}">
                    <a16:creationId xmlns:a16="http://schemas.microsoft.com/office/drawing/2014/main" id="{255DD098-28DE-4A62-88EE-E53BDDFC3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7750" y="6548438"/>
                <a:ext cx="514350" cy="152400"/>
              </a:xfrm>
              <a:custGeom>
                <a:avLst/>
                <a:gdLst>
                  <a:gd name="T0" fmla="*/ 2147483646 w 324"/>
                  <a:gd name="T1" fmla="*/ 2147483646 h 96"/>
                  <a:gd name="T2" fmla="*/ 0 w 324"/>
                  <a:gd name="T3" fmla="*/ 2147483646 h 96"/>
                  <a:gd name="T4" fmla="*/ 2147483646 w 324"/>
                  <a:gd name="T5" fmla="*/ 2147483646 h 96"/>
                  <a:gd name="T6" fmla="*/ 2147483646 w 324"/>
                  <a:gd name="T7" fmla="*/ 2147483646 h 96"/>
                  <a:gd name="T8" fmla="*/ 2147483646 w 324"/>
                  <a:gd name="T9" fmla="*/ 2147483646 h 96"/>
                  <a:gd name="T10" fmla="*/ 2147483646 w 324"/>
                  <a:gd name="T11" fmla="*/ 2147483646 h 96"/>
                  <a:gd name="T12" fmla="*/ 2147483646 w 324"/>
                  <a:gd name="T13" fmla="*/ 0 h 96"/>
                  <a:gd name="T14" fmla="*/ 2147483646 w 324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96"/>
                  <a:gd name="T26" fmla="*/ 324 w 32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96">
                    <a:moveTo>
                      <a:pt x="3" y="3"/>
                    </a:moveTo>
                    <a:lnTo>
                      <a:pt x="0" y="30"/>
                    </a:lnTo>
                    <a:lnTo>
                      <a:pt x="60" y="66"/>
                    </a:lnTo>
                    <a:lnTo>
                      <a:pt x="162" y="96"/>
                    </a:lnTo>
                    <a:lnTo>
                      <a:pt x="324" y="96"/>
                    </a:lnTo>
                    <a:lnTo>
                      <a:pt x="270" y="51"/>
                    </a:lnTo>
                    <a:lnTo>
                      <a:pt x="87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" name="Freeform 175">
                <a:extLst>
                  <a:ext uri="{FF2B5EF4-FFF2-40B4-BE49-F238E27FC236}">
                    <a16:creationId xmlns:a16="http://schemas.microsoft.com/office/drawing/2014/main" id="{B1BF5B78-5259-46F3-AB03-42E68A7A0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825" y="6891338"/>
                <a:ext cx="514350" cy="152400"/>
              </a:xfrm>
              <a:custGeom>
                <a:avLst/>
                <a:gdLst>
                  <a:gd name="T0" fmla="*/ 2147483646 w 324"/>
                  <a:gd name="T1" fmla="*/ 2147483646 h 96"/>
                  <a:gd name="T2" fmla="*/ 0 w 324"/>
                  <a:gd name="T3" fmla="*/ 2147483646 h 96"/>
                  <a:gd name="T4" fmla="*/ 2147483646 w 324"/>
                  <a:gd name="T5" fmla="*/ 2147483646 h 96"/>
                  <a:gd name="T6" fmla="*/ 2147483646 w 324"/>
                  <a:gd name="T7" fmla="*/ 2147483646 h 96"/>
                  <a:gd name="T8" fmla="*/ 2147483646 w 324"/>
                  <a:gd name="T9" fmla="*/ 2147483646 h 96"/>
                  <a:gd name="T10" fmla="*/ 2147483646 w 324"/>
                  <a:gd name="T11" fmla="*/ 2147483646 h 96"/>
                  <a:gd name="T12" fmla="*/ 2147483646 w 324"/>
                  <a:gd name="T13" fmla="*/ 0 h 96"/>
                  <a:gd name="T14" fmla="*/ 2147483646 w 324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96"/>
                  <a:gd name="T26" fmla="*/ 324 w 32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96">
                    <a:moveTo>
                      <a:pt x="3" y="3"/>
                    </a:moveTo>
                    <a:lnTo>
                      <a:pt x="0" y="30"/>
                    </a:lnTo>
                    <a:lnTo>
                      <a:pt x="60" y="66"/>
                    </a:lnTo>
                    <a:lnTo>
                      <a:pt x="162" y="96"/>
                    </a:lnTo>
                    <a:lnTo>
                      <a:pt x="324" y="96"/>
                    </a:lnTo>
                    <a:lnTo>
                      <a:pt x="270" y="51"/>
                    </a:lnTo>
                    <a:lnTo>
                      <a:pt x="87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" name="Freeform 176">
                <a:extLst>
                  <a:ext uri="{FF2B5EF4-FFF2-40B4-BE49-F238E27FC236}">
                    <a16:creationId xmlns:a16="http://schemas.microsoft.com/office/drawing/2014/main" id="{EF3DB168-7EE1-4ECD-B109-611AECACF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875" y="6691313"/>
                <a:ext cx="514350" cy="152400"/>
              </a:xfrm>
              <a:custGeom>
                <a:avLst/>
                <a:gdLst>
                  <a:gd name="T0" fmla="*/ 2147483646 w 324"/>
                  <a:gd name="T1" fmla="*/ 2147483646 h 96"/>
                  <a:gd name="T2" fmla="*/ 0 w 324"/>
                  <a:gd name="T3" fmla="*/ 2147483646 h 96"/>
                  <a:gd name="T4" fmla="*/ 2147483646 w 324"/>
                  <a:gd name="T5" fmla="*/ 2147483646 h 96"/>
                  <a:gd name="T6" fmla="*/ 2147483646 w 324"/>
                  <a:gd name="T7" fmla="*/ 2147483646 h 96"/>
                  <a:gd name="T8" fmla="*/ 2147483646 w 324"/>
                  <a:gd name="T9" fmla="*/ 2147483646 h 96"/>
                  <a:gd name="T10" fmla="*/ 2147483646 w 324"/>
                  <a:gd name="T11" fmla="*/ 2147483646 h 96"/>
                  <a:gd name="T12" fmla="*/ 2147483646 w 324"/>
                  <a:gd name="T13" fmla="*/ 0 h 96"/>
                  <a:gd name="T14" fmla="*/ 2147483646 w 324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96"/>
                  <a:gd name="T26" fmla="*/ 324 w 32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96">
                    <a:moveTo>
                      <a:pt x="3" y="3"/>
                    </a:moveTo>
                    <a:lnTo>
                      <a:pt x="0" y="30"/>
                    </a:lnTo>
                    <a:lnTo>
                      <a:pt x="60" y="66"/>
                    </a:lnTo>
                    <a:lnTo>
                      <a:pt x="162" y="96"/>
                    </a:lnTo>
                    <a:lnTo>
                      <a:pt x="324" y="96"/>
                    </a:lnTo>
                    <a:lnTo>
                      <a:pt x="270" y="51"/>
                    </a:lnTo>
                    <a:lnTo>
                      <a:pt x="87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" name="Freeform 177">
                <a:extLst>
                  <a:ext uri="{FF2B5EF4-FFF2-40B4-BE49-F238E27FC236}">
                    <a16:creationId xmlns:a16="http://schemas.microsoft.com/office/drawing/2014/main" id="{E826FB2A-15B4-43EE-BB75-5513162CE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063" y="7067550"/>
                <a:ext cx="514350" cy="152400"/>
              </a:xfrm>
              <a:custGeom>
                <a:avLst/>
                <a:gdLst>
                  <a:gd name="T0" fmla="*/ 2147483646 w 324"/>
                  <a:gd name="T1" fmla="*/ 2147483646 h 96"/>
                  <a:gd name="T2" fmla="*/ 0 w 324"/>
                  <a:gd name="T3" fmla="*/ 2147483646 h 96"/>
                  <a:gd name="T4" fmla="*/ 2147483646 w 324"/>
                  <a:gd name="T5" fmla="*/ 2147483646 h 96"/>
                  <a:gd name="T6" fmla="*/ 2147483646 w 324"/>
                  <a:gd name="T7" fmla="*/ 2147483646 h 96"/>
                  <a:gd name="T8" fmla="*/ 2147483646 w 324"/>
                  <a:gd name="T9" fmla="*/ 2147483646 h 96"/>
                  <a:gd name="T10" fmla="*/ 2147483646 w 324"/>
                  <a:gd name="T11" fmla="*/ 2147483646 h 96"/>
                  <a:gd name="T12" fmla="*/ 2147483646 w 324"/>
                  <a:gd name="T13" fmla="*/ 0 h 96"/>
                  <a:gd name="T14" fmla="*/ 2147483646 w 324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96"/>
                  <a:gd name="T26" fmla="*/ 324 w 32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96">
                    <a:moveTo>
                      <a:pt x="3" y="3"/>
                    </a:moveTo>
                    <a:lnTo>
                      <a:pt x="0" y="30"/>
                    </a:lnTo>
                    <a:lnTo>
                      <a:pt x="60" y="66"/>
                    </a:lnTo>
                    <a:lnTo>
                      <a:pt x="162" y="96"/>
                    </a:lnTo>
                    <a:lnTo>
                      <a:pt x="324" y="96"/>
                    </a:lnTo>
                    <a:lnTo>
                      <a:pt x="270" y="51"/>
                    </a:lnTo>
                    <a:lnTo>
                      <a:pt x="87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85" name="Group 237">
              <a:extLst>
                <a:ext uri="{FF2B5EF4-FFF2-40B4-BE49-F238E27FC236}">
                  <a16:creationId xmlns:a16="http://schemas.microsoft.com/office/drawing/2014/main" id="{B7557F24-57EF-45F9-AF5B-2AB512EC8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5712" y="8024057"/>
              <a:ext cx="1233487" cy="2290763"/>
              <a:chOff x="4037013" y="6829425"/>
              <a:chExt cx="1233487" cy="2290763"/>
            </a:xfrm>
          </p:grpSpPr>
          <p:sp>
            <p:nvSpPr>
              <p:cNvPr id="5204" name="Freeform 173">
                <a:extLst>
                  <a:ext uri="{FF2B5EF4-FFF2-40B4-BE49-F238E27FC236}">
                    <a16:creationId xmlns:a16="http://schemas.microsoft.com/office/drawing/2014/main" id="{121BC999-1210-4B68-8959-CA7DC9E5F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8281988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" name="Freeform 178">
                <a:extLst>
                  <a:ext uri="{FF2B5EF4-FFF2-40B4-BE49-F238E27FC236}">
                    <a16:creationId xmlns:a16="http://schemas.microsoft.com/office/drawing/2014/main" id="{1A2C9750-F3A0-453A-B45A-4EEE7285E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800" y="8605838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" name="Freeform 179">
                <a:extLst>
                  <a:ext uri="{FF2B5EF4-FFF2-40B4-BE49-F238E27FC236}">
                    <a16:creationId xmlns:a16="http://schemas.microsoft.com/office/drawing/2014/main" id="{926D2BF6-67B0-4C51-9649-19754DD73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013" y="7186613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" name="Freeform 180">
                <a:extLst>
                  <a:ext uri="{FF2B5EF4-FFF2-40B4-BE49-F238E27FC236}">
                    <a16:creationId xmlns:a16="http://schemas.microsoft.com/office/drawing/2014/main" id="{7C86F3E8-FF3E-479F-BB80-3D597A4CA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8" y="7739063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" name="Freeform 181">
                <a:extLst>
                  <a:ext uri="{FF2B5EF4-FFF2-40B4-BE49-F238E27FC236}">
                    <a16:creationId xmlns:a16="http://schemas.microsoft.com/office/drawing/2014/main" id="{35A85EC6-A2B0-48CE-9107-B193B5453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100" y="6829425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" name="Freeform 182">
                <a:extLst>
                  <a:ext uri="{FF2B5EF4-FFF2-40B4-BE49-F238E27FC236}">
                    <a16:creationId xmlns:a16="http://schemas.microsoft.com/office/drawing/2014/main" id="{0681BBBA-FA3B-4E79-ABB5-BFF98A345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7591425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" name="Freeform 183">
                <a:extLst>
                  <a:ext uri="{FF2B5EF4-FFF2-40B4-BE49-F238E27FC236}">
                    <a16:creationId xmlns:a16="http://schemas.microsoft.com/office/drawing/2014/main" id="{75C6F587-8E4B-4411-A065-F7BC67631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3" y="8739188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" name="Freeform 184">
                <a:extLst>
                  <a:ext uri="{FF2B5EF4-FFF2-40B4-BE49-F238E27FC236}">
                    <a16:creationId xmlns:a16="http://schemas.microsoft.com/office/drawing/2014/main" id="{7ED8519C-85B6-4BF3-9434-3CA5502FB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800" y="8105775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" name="Freeform 185">
                <a:extLst>
                  <a:ext uri="{FF2B5EF4-FFF2-40B4-BE49-F238E27FC236}">
                    <a16:creationId xmlns:a16="http://schemas.microsoft.com/office/drawing/2014/main" id="{1D1DB132-2B0A-4DE3-8AD1-DF252727D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625" y="7248525"/>
                <a:ext cx="142875" cy="381000"/>
              </a:xfrm>
              <a:custGeom>
                <a:avLst/>
                <a:gdLst>
                  <a:gd name="T0" fmla="*/ 2147483646 w 90"/>
                  <a:gd name="T1" fmla="*/ 0 h 240"/>
                  <a:gd name="T2" fmla="*/ 0 w 90"/>
                  <a:gd name="T3" fmla="*/ 2147483646 h 240"/>
                  <a:gd name="T4" fmla="*/ 2147483646 w 90"/>
                  <a:gd name="T5" fmla="*/ 2147483646 h 240"/>
                  <a:gd name="T6" fmla="*/ 2147483646 w 90"/>
                  <a:gd name="T7" fmla="*/ 2147483646 h 240"/>
                  <a:gd name="T8" fmla="*/ 2147483646 w 90"/>
                  <a:gd name="T9" fmla="*/ 2147483646 h 240"/>
                  <a:gd name="T10" fmla="*/ 2147483646 w 90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240"/>
                  <a:gd name="T20" fmla="*/ 90 w 90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240">
                    <a:moveTo>
                      <a:pt x="48" y="0"/>
                    </a:moveTo>
                    <a:lnTo>
                      <a:pt x="0" y="12"/>
                    </a:lnTo>
                    <a:lnTo>
                      <a:pt x="36" y="177"/>
                    </a:lnTo>
                    <a:lnTo>
                      <a:pt x="84" y="240"/>
                    </a:lnTo>
                    <a:lnTo>
                      <a:pt x="90" y="16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86" name="Rectangle 158">
              <a:extLst>
                <a:ext uri="{FF2B5EF4-FFF2-40B4-BE49-F238E27FC236}">
                  <a16:creationId xmlns:a16="http://schemas.microsoft.com/office/drawing/2014/main" id="{0822EBCC-3D91-41D4-9E30-0BCC2E466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9834" y="6461207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7" name="Rectangle 159">
              <a:extLst>
                <a:ext uri="{FF2B5EF4-FFF2-40B4-BE49-F238E27FC236}">
                  <a16:creationId xmlns:a16="http://schemas.microsoft.com/office/drawing/2014/main" id="{FFAEF723-1F3F-4C5B-A0B1-5AA38B1C6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934" y="6453269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8" name="Rectangle 160">
              <a:extLst>
                <a:ext uri="{FF2B5EF4-FFF2-40B4-BE49-F238E27FC236}">
                  <a16:creationId xmlns:a16="http://schemas.microsoft.com/office/drawing/2014/main" id="{915AE83D-0D84-40A5-AC99-3DA04D0CA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9459" y="6223082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89" name="Rectangle 161">
              <a:extLst>
                <a:ext uri="{FF2B5EF4-FFF2-40B4-BE49-F238E27FC236}">
                  <a16:creationId xmlns:a16="http://schemas.microsoft.com/office/drawing/2014/main" id="{64F21FF2-BFAB-4222-BB67-A33DBEAA9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4084" y="5873832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90" name="Rectangle 162">
              <a:extLst>
                <a:ext uri="{FF2B5EF4-FFF2-40B4-BE49-F238E27FC236}">
                  <a16:creationId xmlns:a16="http://schemas.microsoft.com/office/drawing/2014/main" id="{42C981A0-ED7A-482A-88B6-4FA299DB8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1471" y="5865894"/>
              <a:ext cx="889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  <p:sp>
          <p:nvSpPr>
            <p:cNvPr id="5191" name="Freeform 165">
              <a:extLst>
                <a:ext uri="{FF2B5EF4-FFF2-40B4-BE49-F238E27FC236}">
                  <a16:creationId xmlns:a16="http://schemas.microsoft.com/office/drawing/2014/main" id="{01712282-EFCC-4142-A762-E75FB8BC647C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7429664" y="5858375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Freeform 166">
              <a:extLst>
                <a:ext uri="{FF2B5EF4-FFF2-40B4-BE49-F238E27FC236}">
                  <a16:creationId xmlns:a16="http://schemas.microsoft.com/office/drawing/2014/main" id="{CF8237F9-C807-4DAD-8DE3-55A694199A6E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8191664" y="5807575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Freeform 167">
              <a:extLst>
                <a:ext uri="{FF2B5EF4-FFF2-40B4-BE49-F238E27FC236}">
                  <a16:creationId xmlns:a16="http://schemas.microsoft.com/office/drawing/2014/main" id="{EC1E447B-7675-4E38-A494-58B84E25ED37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9023514" y="5688513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Freeform 168">
              <a:extLst>
                <a:ext uri="{FF2B5EF4-FFF2-40B4-BE49-F238E27FC236}">
                  <a16:creationId xmlns:a16="http://schemas.microsoft.com/office/drawing/2014/main" id="{1911B842-36C6-4D2E-B8AE-F6A4F42FAA69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9750589" y="5604375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Freeform 169">
              <a:extLst>
                <a:ext uri="{FF2B5EF4-FFF2-40B4-BE49-F238E27FC236}">
                  <a16:creationId xmlns:a16="http://schemas.microsoft.com/office/drawing/2014/main" id="{6720FB02-4F22-4FEF-BDDC-1F1F860DB715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4770602" y="6147300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Freeform 170">
              <a:extLst>
                <a:ext uri="{FF2B5EF4-FFF2-40B4-BE49-F238E27FC236}">
                  <a16:creationId xmlns:a16="http://schemas.microsoft.com/office/drawing/2014/main" id="{94AB7A68-77DC-44AE-815B-41F340DB857B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5532602" y="6096500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Freeform 171">
              <a:extLst>
                <a:ext uri="{FF2B5EF4-FFF2-40B4-BE49-F238E27FC236}">
                  <a16:creationId xmlns:a16="http://schemas.microsoft.com/office/drawing/2014/main" id="{3989EBC8-80C8-492C-BACC-5862A9017D48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6364452" y="5977438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Freeform 172">
              <a:extLst>
                <a:ext uri="{FF2B5EF4-FFF2-40B4-BE49-F238E27FC236}">
                  <a16:creationId xmlns:a16="http://schemas.microsoft.com/office/drawing/2014/main" id="{2708EC2F-EA44-46EE-A6E3-CCAB7BE467EE}"/>
                </a:ext>
              </a:extLst>
            </p:cNvPr>
            <p:cNvSpPr>
              <a:spLocks/>
            </p:cNvSpPr>
            <p:nvPr/>
          </p:nvSpPr>
          <p:spPr bwMode="auto">
            <a:xfrm rot="-3341023">
              <a:off x="7091527" y="5893300"/>
              <a:ext cx="355600" cy="228600"/>
            </a:xfrm>
            <a:custGeom>
              <a:avLst/>
              <a:gdLst>
                <a:gd name="T0" fmla="*/ 2147483646 w 224"/>
                <a:gd name="T1" fmla="*/ 0 h 144"/>
                <a:gd name="T2" fmla="*/ 0 w 224"/>
                <a:gd name="T3" fmla="*/ 2147483646 h 144"/>
                <a:gd name="T4" fmla="*/ 2147483646 w 224"/>
                <a:gd name="T5" fmla="*/ 2147483646 h 144"/>
                <a:gd name="T6" fmla="*/ 2147483646 w 224"/>
                <a:gd name="T7" fmla="*/ 2147483646 h 144"/>
                <a:gd name="T8" fmla="*/ 2147483646 w 224"/>
                <a:gd name="T9" fmla="*/ 2147483646 h 144"/>
                <a:gd name="T10" fmla="*/ 2147483646 w 224"/>
                <a:gd name="T11" fmla="*/ 2147483646 h 144"/>
                <a:gd name="T12" fmla="*/ 2147483646 w 224"/>
                <a:gd name="T13" fmla="*/ 2147483646 h 144"/>
                <a:gd name="T14" fmla="*/ 2147483646 w 224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44"/>
                <a:gd name="T26" fmla="*/ 224 w 22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44">
                  <a:moveTo>
                    <a:pt x="20" y="0"/>
                  </a:moveTo>
                  <a:lnTo>
                    <a:pt x="0" y="36"/>
                  </a:lnTo>
                  <a:lnTo>
                    <a:pt x="92" y="96"/>
                  </a:lnTo>
                  <a:lnTo>
                    <a:pt x="176" y="128"/>
                  </a:lnTo>
                  <a:lnTo>
                    <a:pt x="216" y="144"/>
                  </a:lnTo>
                  <a:lnTo>
                    <a:pt x="224" y="120"/>
                  </a:lnTo>
                  <a:lnTo>
                    <a:pt x="124" y="4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Text Box 207">
              <a:extLst>
                <a:ext uri="{FF2B5EF4-FFF2-40B4-BE49-F238E27FC236}">
                  <a16:creationId xmlns:a16="http://schemas.microsoft.com/office/drawing/2014/main" id="{1149E0DA-BBE7-45B7-A83A-8E4D0EEC0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091" y="6779133"/>
              <a:ext cx="2717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Western Entrance</a:t>
              </a:r>
            </a:p>
          </p:txBody>
        </p:sp>
        <p:sp>
          <p:nvSpPr>
            <p:cNvPr id="5200" name="Text Box 209">
              <a:extLst>
                <a:ext uri="{FF2B5EF4-FFF2-40B4-BE49-F238E27FC236}">
                  <a16:creationId xmlns:a16="http://schemas.microsoft.com/office/drawing/2014/main" id="{0734FC98-3488-42CD-A193-D7DEB053C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7000" y="4438149"/>
              <a:ext cx="2819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Northern Entrance</a:t>
              </a:r>
            </a:p>
          </p:txBody>
        </p:sp>
        <p:sp>
          <p:nvSpPr>
            <p:cNvPr id="5201" name="Text Box 208">
              <a:extLst>
                <a:ext uri="{FF2B5EF4-FFF2-40B4-BE49-F238E27FC236}">
                  <a16:creationId xmlns:a16="http://schemas.microsoft.com/office/drawing/2014/main" id="{F77FD72B-4848-46C1-AE0E-6B6AACC0D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87031" y="6978567"/>
              <a:ext cx="26003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613025"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3025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3025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3025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3025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3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Eastern Entrance</a:t>
              </a:r>
            </a:p>
          </p:txBody>
        </p:sp>
        <p:cxnSp>
          <p:nvCxnSpPr>
            <p:cNvPr id="5202" name="Straight Connector 254">
              <a:extLst>
                <a:ext uri="{FF2B5EF4-FFF2-40B4-BE49-F238E27FC236}">
                  <a16:creationId xmlns:a16="http://schemas.microsoft.com/office/drawing/2014/main" id="{02500B34-75F0-4FC8-BA02-E856648674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4695" y="741612"/>
              <a:ext cx="8104769" cy="220914"/>
            </a:xfrm>
            <a:prstGeom prst="line">
              <a:avLst/>
            </a:prstGeom>
            <a:noFill/>
            <a:ln w="6985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03" name="Rectangle 210">
              <a:extLst>
                <a:ext uri="{FF2B5EF4-FFF2-40B4-BE49-F238E27FC236}">
                  <a16:creationId xmlns:a16="http://schemas.microsoft.com/office/drawing/2014/main" id="{61725ACE-54E5-4DBB-B381-C23E32E515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33756" y="529837"/>
              <a:ext cx="27432000" cy="17000510"/>
            </a:xfrm>
            <a:prstGeom prst="rect">
              <a:avLst/>
            </a:prstGeom>
            <a:noFill/>
            <a:ln w="2540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100"/>
            </a:p>
          </p:txBody>
        </p:sp>
      </p:grpSp>
      <p:sp>
        <p:nvSpPr>
          <p:cNvPr id="5142" name="Line 196">
            <a:extLst>
              <a:ext uri="{FF2B5EF4-FFF2-40B4-BE49-F238E27FC236}">
                <a16:creationId xmlns:a16="http://schemas.microsoft.com/office/drawing/2014/main" id="{AC00BC9C-DD31-4920-A2C8-0A85D5172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91163" y="17835563"/>
            <a:ext cx="1400175" cy="1587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43" name="Group 227">
            <a:extLst>
              <a:ext uri="{FF2B5EF4-FFF2-40B4-BE49-F238E27FC236}">
                <a16:creationId xmlns:a16="http://schemas.microsoft.com/office/drawing/2014/main" id="{41AAD744-E9B5-41CA-8BEC-425C4B050563}"/>
              </a:ext>
            </a:extLst>
          </p:cNvPr>
          <p:cNvGrpSpPr>
            <a:grpSpLocks/>
          </p:cNvGrpSpPr>
          <p:nvPr/>
        </p:nvGrpSpPr>
        <p:grpSpPr bwMode="auto">
          <a:xfrm>
            <a:off x="18962688" y="15875"/>
            <a:ext cx="8462962" cy="3968750"/>
            <a:chOff x="15748000" y="14203363"/>
            <a:chExt cx="8462963" cy="3968750"/>
          </a:xfrm>
        </p:grpSpPr>
        <p:grpSp>
          <p:nvGrpSpPr>
            <p:cNvPr id="5144" name="Group 104">
              <a:extLst>
                <a:ext uri="{FF2B5EF4-FFF2-40B4-BE49-F238E27FC236}">
                  <a16:creationId xmlns:a16="http://schemas.microsoft.com/office/drawing/2014/main" id="{EB3F8B03-5B03-4AEF-BD30-3D3C55493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48000" y="14203363"/>
              <a:ext cx="8462963" cy="3968750"/>
              <a:chOff x="1212137" y="3367898"/>
              <a:chExt cx="8462963" cy="3968750"/>
            </a:xfrm>
          </p:grpSpPr>
          <p:grpSp>
            <p:nvGrpSpPr>
              <p:cNvPr id="5146" name="Group 105">
                <a:extLst>
                  <a:ext uri="{FF2B5EF4-FFF2-40B4-BE49-F238E27FC236}">
                    <a16:creationId xmlns:a16="http://schemas.microsoft.com/office/drawing/2014/main" id="{57082D34-1F46-4428-B160-321465A26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2137" y="3367898"/>
                <a:ext cx="8462963" cy="3968750"/>
                <a:chOff x="111125" y="14303375"/>
                <a:chExt cx="8462963" cy="3968750"/>
              </a:xfrm>
            </p:grpSpPr>
            <p:sp>
              <p:nvSpPr>
                <p:cNvPr id="5148" name="Rectangle 232">
                  <a:extLst>
                    <a:ext uri="{FF2B5EF4-FFF2-40B4-BE49-F238E27FC236}">
                      <a16:creationId xmlns:a16="http://schemas.microsoft.com/office/drawing/2014/main" id="{EDF4EEDC-689D-4DD0-955B-C7479A32F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25" y="14303375"/>
                  <a:ext cx="8462963" cy="3968750"/>
                </a:xfrm>
                <a:prstGeom prst="rect">
                  <a:avLst/>
                </a:prstGeom>
                <a:solidFill>
                  <a:schemeClr val="bg1"/>
                </a:solidFill>
                <a:ln w="1270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2613025"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2613025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2613025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2613025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2613025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100"/>
                </a:p>
              </p:txBody>
            </p:sp>
            <p:sp>
              <p:nvSpPr>
                <p:cNvPr id="5149" name="Text Box 89">
                  <a:extLst>
                    <a:ext uri="{FF2B5EF4-FFF2-40B4-BE49-F238E27FC236}">
                      <a16:creationId xmlns:a16="http://schemas.microsoft.com/office/drawing/2014/main" id="{21E47F42-C3A7-4C51-82FA-E13DA8EC50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08691" y="14495463"/>
                  <a:ext cx="2869375" cy="2308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>
                      <a:latin typeface="Times New Roman" panose="02020603050405020304" pitchFamily="18" charset="0"/>
                    </a:rPr>
                    <a:t>Mulberry B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600" b="1" dirty="0">
                    <a:latin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 err="1">
                      <a:latin typeface="Times New Roman" panose="02020603050405020304" pitchFamily="18" charset="0"/>
                    </a:rPr>
                    <a:t>Arromanches</a:t>
                  </a:r>
                  <a:endParaRPr lang="en-US" altLang="en-US" sz="3600" b="1" dirty="0">
                    <a:latin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>
                      <a:latin typeface="Times New Roman" panose="02020603050405020304" pitchFamily="18" charset="0"/>
                    </a:rPr>
                    <a:t>Gold Beach</a:t>
                  </a:r>
                </a:p>
              </p:txBody>
            </p:sp>
            <p:pic>
              <p:nvPicPr>
                <p:cNvPr id="5150" name="Picture 90" descr="CSI Crest Medium">
                  <a:extLst>
                    <a:ext uri="{FF2B5EF4-FFF2-40B4-BE49-F238E27FC236}">
                      <a16:creationId xmlns:a16="http://schemas.microsoft.com/office/drawing/2014/main" id="{D51B1D2B-8158-40B4-BB9B-F1AE86F2F2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663" y="15098713"/>
                  <a:ext cx="2133600" cy="233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51" name="Line 91">
                  <a:extLst>
                    <a:ext uri="{FF2B5EF4-FFF2-40B4-BE49-F238E27FC236}">
                      <a16:creationId xmlns:a16="http://schemas.microsoft.com/office/drawing/2014/main" id="{D69988B9-C1BD-45E5-8240-D4530C5B3D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7388" y="15779750"/>
                  <a:ext cx="1587" cy="1298575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52" name="Group 255">
                  <a:extLst>
                    <a:ext uri="{FF2B5EF4-FFF2-40B4-BE49-F238E27FC236}">
                      <a16:creationId xmlns:a16="http://schemas.microsoft.com/office/drawing/2014/main" id="{DD6D3367-FDE7-4DB5-90FD-54F6E40944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39927" y="17387901"/>
                  <a:ext cx="5272088" cy="655638"/>
                  <a:chOff x="1222" y="10953"/>
                  <a:chExt cx="3321" cy="413"/>
                </a:xfrm>
              </p:grpSpPr>
              <p:sp>
                <p:nvSpPr>
                  <p:cNvPr id="5153" name="Line 93">
                    <a:extLst>
                      <a:ext uri="{FF2B5EF4-FFF2-40B4-BE49-F238E27FC236}">
                        <a16:creationId xmlns:a16="http://schemas.microsoft.com/office/drawing/2014/main" id="{40D7F72F-462E-4CD4-8507-BEE36D2B78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0" y="11025"/>
                    <a:ext cx="2592" cy="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4" name="Line 95">
                    <a:extLst>
                      <a:ext uri="{FF2B5EF4-FFF2-40B4-BE49-F238E27FC236}">
                        <a16:creationId xmlns:a16="http://schemas.microsoft.com/office/drawing/2014/main" id="{C12DF9AC-AF9A-4C04-943C-47216A7870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73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5" name="Line 96">
                    <a:extLst>
                      <a:ext uri="{FF2B5EF4-FFF2-40B4-BE49-F238E27FC236}">
                        <a16:creationId xmlns:a16="http://schemas.microsoft.com/office/drawing/2014/main" id="{3747DDEB-1B00-4903-B7BB-B2F49C724C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29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6" name="Line 98">
                    <a:extLst>
                      <a:ext uri="{FF2B5EF4-FFF2-40B4-BE49-F238E27FC236}">
                        <a16:creationId xmlns:a16="http://schemas.microsoft.com/office/drawing/2014/main" id="{69EAF3FC-B104-4F87-B903-0E6DDBCEEF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05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7" name="Line 99">
                    <a:extLst>
                      <a:ext uri="{FF2B5EF4-FFF2-40B4-BE49-F238E27FC236}">
                        <a16:creationId xmlns:a16="http://schemas.microsoft.com/office/drawing/2014/main" id="{BA756533-6E1C-45B2-8039-35609897DE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8" name="Text Box 103">
                    <a:extLst>
                      <a:ext uri="{FF2B5EF4-FFF2-40B4-BE49-F238E27FC236}">
                        <a16:creationId xmlns:a16="http://schemas.microsoft.com/office/drawing/2014/main" id="{D80B1A04-9348-4B6F-A4AD-B2F894E64E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1" y="11106"/>
                    <a:ext cx="3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500</a:t>
                    </a:r>
                  </a:p>
                </p:txBody>
              </p:sp>
              <p:sp>
                <p:nvSpPr>
                  <p:cNvPr id="5159" name="Text Box 104">
                    <a:extLst>
                      <a:ext uri="{FF2B5EF4-FFF2-40B4-BE49-F238E27FC236}">
                        <a16:creationId xmlns:a16="http://schemas.microsoft.com/office/drawing/2014/main" id="{D1E0442D-5F05-4673-9A8D-1B122237DAF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2" y="11110"/>
                    <a:ext cx="3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750</a:t>
                    </a:r>
                  </a:p>
                </p:txBody>
              </p:sp>
              <p:sp>
                <p:nvSpPr>
                  <p:cNvPr id="5160" name="Text Box 105">
                    <a:extLst>
                      <a:ext uri="{FF2B5EF4-FFF2-40B4-BE49-F238E27FC236}">
                        <a16:creationId xmlns:a16="http://schemas.microsoft.com/office/drawing/2014/main" id="{85920DD8-0495-46EB-96B2-BB755BAF6DF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7" y="11105"/>
                    <a:ext cx="52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Yards</a:t>
                    </a:r>
                  </a:p>
                </p:txBody>
              </p:sp>
              <p:sp>
                <p:nvSpPr>
                  <p:cNvPr id="5161" name="Text Box 106">
                    <a:extLst>
                      <a:ext uri="{FF2B5EF4-FFF2-40B4-BE49-F238E27FC236}">
                        <a16:creationId xmlns:a16="http://schemas.microsoft.com/office/drawing/2014/main" id="{44D54E73-CB37-4277-A5AC-BE6095947D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2" y="11114"/>
                    <a:ext cx="205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0</a:t>
                    </a:r>
                  </a:p>
                </p:txBody>
              </p:sp>
              <p:sp>
                <p:nvSpPr>
                  <p:cNvPr id="5162" name="Text Box 107">
                    <a:extLst>
                      <a:ext uri="{FF2B5EF4-FFF2-40B4-BE49-F238E27FC236}">
                        <a16:creationId xmlns:a16="http://schemas.microsoft.com/office/drawing/2014/main" id="{FA414319-0AB4-4A0F-BE7B-7C408BE19D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9" y="11114"/>
                    <a:ext cx="3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250</a:t>
                    </a:r>
                  </a:p>
                </p:txBody>
              </p:sp>
            </p:grpSp>
          </p:grpSp>
          <p:sp>
            <p:nvSpPr>
              <p:cNvPr id="5147" name="Text Box 107">
                <a:extLst>
                  <a:ext uri="{FF2B5EF4-FFF2-40B4-BE49-F238E27FC236}">
                    <a16:creationId xmlns:a16="http://schemas.microsoft.com/office/drawing/2014/main" id="{E91FB303-180F-4F28-89CF-A8E56A752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1312" y="5331636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2613025"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2613025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2613025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2613025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2613025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N</a:t>
                </a:r>
              </a:p>
            </p:txBody>
          </p:sp>
        </p:grp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AD5869C2-E745-488E-B993-F1C7E39DEF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59137" y="14716126"/>
              <a:ext cx="730250" cy="73183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rmAutofit fontScale="40000" lnSpcReduction="20000"/>
            </a:bodyPr>
            <a:lstStyle/>
            <a:p>
              <a:pPr defTabSz="2613025" eaLnBrk="1" hangingPunct="1">
                <a:defRPr/>
              </a:pPr>
              <a:r>
                <a:rPr lang="en-US" dirty="0">
                  <a:latin typeface="Arial" charset="0"/>
                </a:rPr>
                <a:t>2b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939399" y="13384388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Arromanches</a:t>
            </a:r>
            <a:endParaRPr lang="en-US" sz="3200" dirty="0"/>
          </a:p>
        </p:txBody>
      </p:sp>
      <p:sp>
        <p:nvSpPr>
          <p:cNvPr id="248" name="TextBox 247"/>
          <p:cNvSpPr txBox="1"/>
          <p:nvPr/>
        </p:nvSpPr>
        <p:spPr>
          <a:xfrm>
            <a:off x="8769929" y="13244620"/>
            <a:ext cx="119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Tracy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14534164" y="13283470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St-Come-de-</a:t>
            </a:r>
            <a:r>
              <a:rPr lang="en-US" sz="3200" dirty="0" err="1"/>
              <a:t>Fresne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8851698" y="13231107"/>
            <a:ext cx="39552" cy="226209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3" name="TextBox 252"/>
          <p:cNvSpPr txBox="1"/>
          <p:nvPr/>
        </p:nvSpPr>
        <p:spPr>
          <a:xfrm>
            <a:off x="10876907" y="14523376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</a:rPr>
              <a:t>Item Green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21883959" y="14437602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</a:rPr>
              <a:t>Item Red</a:t>
            </a:r>
          </a:p>
        </p:txBody>
      </p:sp>
    </p:spTree>
    <p:extLst>
      <p:ext uri="{BB962C8B-B14F-4D97-AF65-F5344CB8AC3E}">
        <p14:creationId xmlns:p14="http://schemas.microsoft.com/office/powerpoint/2010/main" val="364383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86D3BD8C-C408-43C6-AB99-3C62495B6912}"/>
              </a:ext>
            </a:extLst>
          </p:cNvPr>
          <p:cNvSpPr/>
          <p:nvPr/>
        </p:nvSpPr>
        <p:spPr>
          <a:xfrm>
            <a:off x="397042" y="525780"/>
            <a:ext cx="26503330" cy="12250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A16916C-C50F-453F-A10E-BC099536D5B8}"/>
              </a:ext>
            </a:extLst>
          </p:cNvPr>
          <p:cNvSpPr/>
          <p:nvPr/>
        </p:nvSpPr>
        <p:spPr>
          <a:xfrm>
            <a:off x="363212" y="595776"/>
            <a:ext cx="26573087" cy="17314022"/>
          </a:xfrm>
          <a:custGeom>
            <a:avLst/>
            <a:gdLst>
              <a:gd name="connsiteX0" fmla="*/ 28514853 w 30527392"/>
              <a:gd name="connsiteY0" fmla="*/ 12142139 h 19716907"/>
              <a:gd name="connsiteX1" fmla="*/ 27817021 w 30527392"/>
              <a:gd name="connsiteY1" fmla="*/ 12166202 h 19716907"/>
              <a:gd name="connsiteX2" fmla="*/ 27071063 w 30527392"/>
              <a:gd name="connsiteY2" fmla="*/ 12262454 h 19716907"/>
              <a:gd name="connsiteX3" fmla="*/ 26710116 w 30527392"/>
              <a:gd name="connsiteY3" fmla="*/ 12334644 h 19716907"/>
              <a:gd name="connsiteX4" fmla="*/ 26445421 w 30527392"/>
              <a:gd name="connsiteY4" fmla="*/ 12527149 h 19716907"/>
              <a:gd name="connsiteX5" fmla="*/ 26060410 w 30527392"/>
              <a:gd name="connsiteY5" fmla="*/ 12238391 h 19716907"/>
              <a:gd name="connsiteX6" fmla="*/ 24977568 w 30527392"/>
              <a:gd name="connsiteY6" fmla="*/ 11877444 h 19716907"/>
              <a:gd name="connsiteX7" fmla="*/ 24400053 w 30527392"/>
              <a:gd name="connsiteY7" fmla="*/ 11251802 h 19716907"/>
              <a:gd name="connsiteX8" fmla="*/ 23461589 w 30527392"/>
              <a:gd name="connsiteY8" fmla="*/ 10914918 h 19716907"/>
              <a:gd name="connsiteX9" fmla="*/ 22691568 w 30527392"/>
              <a:gd name="connsiteY9" fmla="*/ 10818665 h 19716907"/>
              <a:gd name="connsiteX10" fmla="*/ 22330621 w 30527392"/>
              <a:gd name="connsiteY10" fmla="*/ 10842728 h 19716907"/>
              <a:gd name="connsiteX11" fmla="*/ 21753105 w 30527392"/>
              <a:gd name="connsiteY11" fmla="*/ 10722412 h 19716907"/>
              <a:gd name="connsiteX12" fmla="*/ 21007147 w 30527392"/>
              <a:gd name="connsiteY12" fmla="*/ 10626160 h 19716907"/>
              <a:gd name="connsiteX13" fmla="*/ 20574010 w 30527392"/>
              <a:gd name="connsiteY13" fmla="*/ 10602097 h 19716907"/>
              <a:gd name="connsiteX14" fmla="*/ 20237126 w 30527392"/>
              <a:gd name="connsiteY14" fmla="*/ 10722412 h 19716907"/>
              <a:gd name="connsiteX15" fmla="*/ 19707737 w 30527392"/>
              <a:gd name="connsiteY15" fmla="*/ 10674286 h 19716907"/>
              <a:gd name="connsiteX16" fmla="*/ 19058031 w 30527392"/>
              <a:gd name="connsiteY16" fmla="*/ 10650223 h 19716907"/>
              <a:gd name="connsiteX17" fmla="*/ 17830810 w 30527392"/>
              <a:gd name="connsiteY17" fmla="*/ 10578033 h 19716907"/>
              <a:gd name="connsiteX18" fmla="*/ 17012663 w 30527392"/>
              <a:gd name="connsiteY18" fmla="*/ 10385528 h 19716907"/>
              <a:gd name="connsiteX19" fmla="*/ 16002010 w 30527392"/>
              <a:gd name="connsiteY19" fmla="*/ 10168960 h 19716907"/>
              <a:gd name="connsiteX20" fmla="*/ 15063547 w 30527392"/>
              <a:gd name="connsiteY20" fmla="*/ 9808012 h 19716907"/>
              <a:gd name="connsiteX21" fmla="*/ 14341653 w 30527392"/>
              <a:gd name="connsiteY21" fmla="*/ 9398939 h 19716907"/>
              <a:gd name="connsiteX22" fmla="*/ 13643821 w 30527392"/>
              <a:gd name="connsiteY22" fmla="*/ 9278623 h 19716907"/>
              <a:gd name="connsiteX23" fmla="*/ 13282874 w 30527392"/>
              <a:gd name="connsiteY23" fmla="*/ 9206433 h 19716907"/>
              <a:gd name="connsiteX24" fmla="*/ 13162558 w 30527392"/>
              <a:gd name="connsiteY24" fmla="*/ 9423002 h 19716907"/>
              <a:gd name="connsiteX25" fmla="*/ 12994116 w 30527392"/>
              <a:gd name="connsiteY25" fmla="*/ 9350812 h 19716907"/>
              <a:gd name="connsiteX26" fmla="*/ 12705358 w 30527392"/>
              <a:gd name="connsiteY26" fmla="*/ 9471128 h 19716907"/>
              <a:gd name="connsiteX27" fmla="*/ 12103779 w 30527392"/>
              <a:gd name="connsiteY27" fmla="*/ 9447065 h 19716907"/>
              <a:gd name="connsiteX28" fmla="*/ 11550326 w 30527392"/>
              <a:gd name="connsiteY28" fmla="*/ 9591444 h 19716907"/>
              <a:gd name="connsiteX29" fmla="*/ 11309695 w 30527392"/>
              <a:gd name="connsiteY29" fmla="*/ 10048644 h 19716907"/>
              <a:gd name="connsiteX30" fmla="*/ 11141253 w 30527392"/>
              <a:gd name="connsiteY30" fmla="*/ 10241149 h 19716907"/>
              <a:gd name="connsiteX31" fmla="*/ 11117189 w 30527392"/>
              <a:gd name="connsiteY31" fmla="*/ 10866791 h 19716907"/>
              <a:gd name="connsiteX32" fmla="*/ 11020937 w 30527392"/>
              <a:gd name="connsiteY32" fmla="*/ 10963044 h 19716907"/>
              <a:gd name="connsiteX33" fmla="*/ 10900621 w 30527392"/>
              <a:gd name="connsiteY33" fmla="*/ 10481781 h 19716907"/>
              <a:gd name="connsiteX34" fmla="*/ 10611863 w 30527392"/>
              <a:gd name="connsiteY34" fmla="*/ 10241149 h 19716907"/>
              <a:gd name="connsiteX35" fmla="*/ 10130600 w 30527392"/>
              <a:gd name="connsiteY35" fmla="*/ 10481781 h 19716907"/>
              <a:gd name="connsiteX36" fmla="*/ 9962158 w 30527392"/>
              <a:gd name="connsiteY36" fmla="*/ 10313339 h 19716907"/>
              <a:gd name="connsiteX37" fmla="*/ 10202789 w 30527392"/>
              <a:gd name="connsiteY37" fmla="*/ 9639570 h 19716907"/>
              <a:gd name="connsiteX38" fmla="*/ 10250916 w 30527392"/>
              <a:gd name="connsiteY38" fmla="*/ 9086118 h 19716907"/>
              <a:gd name="connsiteX39" fmla="*/ 9889968 w 30527392"/>
              <a:gd name="connsiteY39" fmla="*/ 8460476 h 19716907"/>
              <a:gd name="connsiteX40" fmla="*/ 9577147 w 30527392"/>
              <a:gd name="connsiteY40" fmla="*/ 8099528 h 19716907"/>
              <a:gd name="connsiteX41" fmla="*/ 9360579 w 30527392"/>
              <a:gd name="connsiteY41" fmla="*/ 7762644 h 19716907"/>
              <a:gd name="connsiteX42" fmla="*/ 9023695 w 30527392"/>
              <a:gd name="connsiteY42" fmla="*/ 7185128 h 19716907"/>
              <a:gd name="connsiteX43" fmla="*/ 8686810 w 30527392"/>
              <a:gd name="connsiteY43" fmla="*/ 6727928 h 19716907"/>
              <a:gd name="connsiteX44" fmla="*/ 8590558 w 30527392"/>
              <a:gd name="connsiteY44" fmla="*/ 6607612 h 19716907"/>
              <a:gd name="connsiteX45" fmla="*/ 8229610 w 30527392"/>
              <a:gd name="connsiteY45" fmla="*/ 5981970 h 19716907"/>
              <a:gd name="connsiteX46" fmla="*/ 7964916 w 30527392"/>
              <a:gd name="connsiteY46" fmla="*/ 5572897 h 19716907"/>
              <a:gd name="connsiteX47" fmla="*/ 7844600 w 30527392"/>
              <a:gd name="connsiteY47" fmla="*/ 4634433 h 19716907"/>
              <a:gd name="connsiteX48" fmla="*/ 8013042 w 30527392"/>
              <a:gd name="connsiteY48" fmla="*/ 4201297 h 19716907"/>
              <a:gd name="connsiteX49" fmla="*/ 8205547 w 30527392"/>
              <a:gd name="connsiteY49" fmla="*/ 4153170 h 19716907"/>
              <a:gd name="connsiteX50" fmla="*/ 8325863 w 30527392"/>
              <a:gd name="connsiteY50" fmla="*/ 4297549 h 19716907"/>
              <a:gd name="connsiteX51" fmla="*/ 8398053 w 30527392"/>
              <a:gd name="connsiteY51" fmla="*/ 4586307 h 19716907"/>
              <a:gd name="connsiteX52" fmla="*/ 8494305 w 30527392"/>
              <a:gd name="connsiteY52" fmla="*/ 4610370 h 19716907"/>
              <a:gd name="connsiteX53" fmla="*/ 8638684 w 30527392"/>
              <a:gd name="connsiteY53" fmla="*/ 4321612 h 19716907"/>
              <a:gd name="connsiteX54" fmla="*/ 8638684 w 30527392"/>
              <a:gd name="connsiteY54" fmla="*/ 4056918 h 19716907"/>
              <a:gd name="connsiteX55" fmla="*/ 8710874 w 30527392"/>
              <a:gd name="connsiteY55" fmla="*/ 3744097 h 19716907"/>
              <a:gd name="connsiteX56" fmla="*/ 8855253 w 30527392"/>
              <a:gd name="connsiteY56" fmla="*/ 3623781 h 19716907"/>
              <a:gd name="connsiteX57" fmla="*/ 9240263 w 30527392"/>
              <a:gd name="connsiteY57" fmla="*/ 3695970 h 19716907"/>
              <a:gd name="connsiteX58" fmla="*/ 9216200 w 30527392"/>
              <a:gd name="connsiteY58" fmla="*/ 3118454 h 19716907"/>
              <a:gd name="connsiteX59" fmla="*/ 9071821 w 30527392"/>
              <a:gd name="connsiteY59" fmla="*/ 2685318 h 19716907"/>
              <a:gd name="connsiteX60" fmla="*/ 9168074 w 30527392"/>
              <a:gd name="connsiteY60" fmla="*/ 2396560 h 19716907"/>
              <a:gd name="connsiteX61" fmla="*/ 8975568 w 30527392"/>
              <a:gd name="connsiteY61" fmla="*/ 2011549 h 19716907"/>
              <a:gd name="connsiteX62" fmla="*/ 8783063 w 30527392"/>
              <a:gd name="connsiteY62" fmla="*/ 1915297 h 19716907"/>
              <a:gd name="connsiteX63" fmla="*/ 8494305 w 30527392"/>
              <a:gd name="connsiteY63" fmla="*/ 1626539 h 19716907"/>
              <a:gd name="connsiteX64" fmla="*/ 8614621 w 30527392"/>
              <a:gd name="connsiteY64" fmla="*/ 1193402 h 19716907"/>
              <a:gd name="connsiteX65" fmla="*/ 8349926 w 30527392"/>
              <a:gd name="connsiteY65" fmla="*/ 1265591 h 19716907"/>
              <a:gd name="connsiteX66" fmla="*/ 8205547 w 30527392"/>
              <a:gd name="connsiteY66" fmla="*/ 1361844 h 19716907"/>
              <a:gd name="connsiteX67" fmla="*/ 7507716 w 30527392"/>
              <a:gd name="connsiteY67" fmla="*/ 1121212 h 19716907"/>
              <a:gd name="connsiteX68" fmla="*/ 7339274 w 30527392"/>
              <a:gd name="connsiteY68" fmla="*/ 1049023 h 19716907"/>
              <a:gd name="connsiteX69" fmla="*/ 6906137 w 30527392"/>
              <a:gd name="connsiteY69" fmla="*/ 976833 h 19716907"/>
              <a:gd name="connsiteX70" fmla="*/ 6665505 w 30527392"/>
              <a:gd name="connsiteY70" fmla="*/ 904644 h 19716907"/>
              <a:gd name="connsiteX71" fmla="*/ 6376747 w 30527392"/>
              <a:gd name="connsiteY71" fmla="*/ 832454 h 19716907"/>
              <a:gd name="connsiteX72" fmla="*/ 6232368 w 30527392"/>
              <a:gd name="connsiteY72" fmla="*/ 1049023 h 19716907"/>
              <a:gd name="connsiteX73" fmla="*/ 6039863 w 30527392"/>
              <a:gd name="connsiteY73" fmla="*/ 1024960 h 19716907"/>
              <a:gd name="connsiteX74" fmla="*/ 5871421 w 30527392"/>
              <a:gd name="connsiteY74" fmla="*/ 1024960 h 19716907"/>
              <a:gd name="connsiteX75" fmla="*/ 5727042 w 30527392"/>
              <a:gd name="connsiteY75" fmla="*/ 1024960 h 19716907"/>
              <a:gd name="connsiteX76" fmla="*/ 5438284 w 30527392"/>
              <a:gd name="connsiteY76" fmla="*/ 1337781 h 19716907"/>
              <a:gd name="connsiteX77" fmla="*/ 5293905 w 30527392"/>
              <a:gd name="connsiteY77" fmla="*/ 1265591 h 19716907"/>
              <a:gd name="connsiteX78" fmla="*/ 4764516 w 30527392"/>
              <a:gd name="connsiteY78" fmla="*/ 1145276 h 19716907"/>
              <a:gd name="connsiteX79" fmla="*/ 3585421 w 30527392"/>
              <a:gd name="connsiteY79" fmla="*/ 1313718 h 19716907"/>
              <a:gd name="connsiteX80" fmla="*/ 2863526 w 30527392"/>
              <a:gd name="connsiteY80" fmla="*/ 1121212 h 19716907"/>
              <a:gd name="connsiteX81" fmla="*/ 2117568 w 30527392"/>
              <a:gd name="connsiteY81" fmla="*/ 1217465 h 19716907"/>
              <a:gd name="connsiteX82" fmla="*/ 1973189 w 30527392"/>
              <a:gd name="connsiteY82" fmla="*/ 1265591 h 19716907"/>
              <a:gd name="connsiteX83" fmla="*/ 1973189 w 30527392"/>
              <a:gd name="connsiteY83" fmla="*/ 18206054 h 19716907"/>
              <a:gd name="connsiteX84" fmla="*/ 28538916 w 30527392"/>
              <a:gd name="connsiteY84" fmla="*/ 18206054 h 19716907"/>
              <a:gd name="connsiteX85" fmla="*/ 28514853 w 30527392"/>
              <a:gd name="connsiteY85" fmla="*/ 12142139 h 19716907"/>
              <a:gd name="connsiteX0" fmla="*/ 26541664 w 28554203"/>
              <a:gd name="connsiteY0" fmla="*/ 12142139 h 19716907"/>
              <a:gd name="connsiteX1" fmla="*/ 25843832 w 28554203"/>
              <a:gd name="connsiteY1" fmla="*/ 12166202 h 19716907"/>
              <a:gd name="connsiteX2" fmla="*/ 25097874 w 28554203"/>
              <a:gd name="connsiteY2" fmla="*/ 12262454 h 19716907"/>
              <a:gd name="connsiteX3" fmla="*/ 24736927 w 28554203"/>
              <a:gd name="connsiteY3" fmla="*/ 12334644 h 19716907"/>
              <a:gd name="connsiteX4" fmla="*/ 24472232 w 28554203"/>
              <a:gd name="connsiteY4" fmla="*/ 12527149 h 19716907"/>
              <a:gd name="connsiteX5" fmla="*/ 24087221 w 28554203"/>
              <a:gd name="connsiteY5" fmla="*/ 12238391 h 19716907"/>
              <a:gd name="connsiteX6" fmla="*/ 23004379 w 28554203"/>
              <a:gd name="connsiteY6" fmla="*/ 11877444 h 19716907"/>
              <a:gd name="connsiteX7" fmla="*/ 22426864 w 28554203"/>
              <a:gd name="connsiteY7" fmla="*/ 11251802 h 19716907"/>
              <a:gd name="connsiteX8" fmla="*/ 21488400 w 28554203"/>
              <a:gd name="connsiteY8" fmla="*/ 10914918 h 19716907"/>
              <a:gd name="connsiteX9" fmla="*/ 20718379 w 28554203"/>
              <a:gd name="connsiteY9" fmla="*/ 10818665 h 19716907"/>
              <a:gd name="connsiteX10" fmla="*/ 20357432 w 28554203"/>
              <a:gd name="connsiteY10" fmla="*/ 10842728 h 19716907"/>
              <a:gd name="connsiteX11" fmla="*/ 19779916 w 28554203"/>
              <a:gd name="connsiteY11" fmla="*/ 10722412 h 19716907"/>
              <a:gd name="connsiteX12" fmla="*/ 19033958 w 28554203"/>
              <a:gd name="connsiteY12" fmla="*/ 10626160 h 19716907"/>
              <a:gd name="connsiteX13" fmla="*/ 18600821 w 28554203"/>
              <a:gd name="connsiteY13" fmla="*/ 10602097 h 19716907"/>
              <a:gd name="connsiteX14" fmla="*/ 18263937 w 28554203"/>
              <a:gd name="connsiteY14" fmla="*/ 10722412 h 19716907"/>
              <a:gd name="connsiteX15" fmla="*/ 17734548 w 28554203"/>
              <a:gd name="connsiteY15" fmla="*/ 10674286 h 19716907"/>
              <a:gd name="connsiteX16" fmla="*/ 17084842 w 28554203"/>
              <a:gd name="connsiteY16" fmla="*/ 10650223 h 19716907"/>
              <a:gd name="connsiteX17" fmla="*/ 15857621 w 28554203"/>
              <a:gd name="connsiteY17" fmla="*/ 10578033 h 19716907"/>
              <a:gd name="connsiteX18" fmla="*/ 15039474 w 28554203"/>
              <a:gd name="connsiteY18" fmla="*/ 10385528 h 19716907"/>
              <a:gd name="connsiteX19" fmla="*/ 14028821 w 28554203"/>
              <a:gd name="connsiteY19" fmla="*/ 10168960 h 19716907"/>
              <a:gd name="connsiteX20" fmla="*/ 13090358 w 28554203"/>
              <a:gd name="connsiteY20" fmla="*/ 9808012 h 19716907"/>
              <a:gd name="connsiteX21" fmla="*/ 12368464 w 28554203"/>
              <a:gd name="connsiteY21" fmla="*/ 9398939 h 19716907"/>
              <a:gd name="connsiteX22" fmla="*/ 11670632 w 28554203"/>
              <a:gd name="connsiteY22" fmla="*/ 9278623 h 19716907"/>
              <a:gd name="connsiteX23" fmla="*/ 11309685 w 28554203"/>
              <a:gd name="connsiteY23" fmla="*/ 9206433 h 19716907"/>
              <a:gd name="connsiteX24" fmla="*/ 11189369 w 28554203"/>
              <a:gd name="connsiteY24" fmla="*/ 9423002 h 19716907"/>
              <a:gd name="connsiteX25" fmla="*/ 11020927 w 28554203"/>
              <a:gd name="connsiteY25" fmla="*/ 9350812 h 19716907"/>
              <a:gd name="connsiteX26" fmla="*/ 10732169 w 28554203"/>
              <a:gd name="connsiteY26" fmla="*/ 9471128 h 19716907"/>
              <a:gd name="connsiteX27" fmla="*/ 10130590 w 28554203"/>
              <a:gd name="connsiteY27" fmla="*/ 9447065 h 19716907"/>
              <a:gd name="connsiteX28" fmla="*/ 9577137 w 28554203"/>
              <a:gd name="connsiteY28" fmla="*/ 9591444 h 19716907"/>
              <a:gd name="connsiteX29" fmla="*/ 9336506 w 28554203"/>
              <a:gd name="connsiteY29" fmla="*/ 10048644 h 19716907"/>
              <a:gd name="connsiteX30" fmla="*/ 9168064 w 28554203"/>
              <a:gd name="connsiteY30" fmla="*/ 10241149 h 19716907"/>
              <a:gd name="connsiteX31" fmla="*/ 9144000 w 28554203"/>
              <a:gd name="connsiteY31" fmla="*/ 10866791 h 19716907"/>
              <a:gd name="connsiteX32" fmla="*/ 9047748 w 28554203"/>
              <a:gd name="connsiteY32" fmla="*/ 10963044 h 19716907"/>
              <a:gd name="connsiteX33" fmla="*/ 8927432 w 28554203"/>
              <a:gd name="connsiteY33" fmla="*/ 10481781 h 19716907"/>
              <a:gd name="connsiteX34" fmla="*/ 8638674 w 28554203"/>
              <a:gd name="connsiteY34" fmla="*/ 10241149 h 19716907"/>
              <a:gd name="connsiteX35" fmla="*/ 8157411 w 28554203"/>
              <a:gd name="connsiteY35" fmla="*/ 10481781 h 19716907"/>
              <a:gd name="connsiteX36" fmla="*/ 7988969 w 28554203"/>
              <a:gd name="connsiteY36" fmla="*/ 10313339 h 19716907"/>
              <a:gd name="connsiteX37" fmla="*/ 8229600 w 28554203"/>
              <a:gd name="connsiteY37" fmla="*/ 9639570 h 19716907"/>
              <a:gd name="connsiteX38" fmla="*/ 8277727 w 28554203"/>
              <a:gd name="connsiteY38" fmla="*/ 9086118 h 19716907"/>
              <a:gd name="connsiteX39" fmla="*/ 7916779 w 28554203"/>
              <a:gd name="connsiteY39" fmla="*/ 8460476 h 19716907"/>
              <a:gd name="connsiteX40" fmla="*/ 7603958 w 28554203"/>
              <a:gd name="connsiteY40" fmla="*/ 8099528 h 19716907"/>
              <a:gd name="connsiteX41" fmla="*/ 7387390 w 28554203"/>
              <a:gd name="connsiteY41" fmla="*/ 7762644 h 19716907"/>
              <a:gd name="connsiteX42" fmla="*/ 7050506 w 28554203"/>
              <a:gd name="connsiteY42" fmla="*/ 7185128 h 19716907"/>
              <a:gd name="connsiteX43" fmla="*/ 6713621 w 28554203"/>
              <a:gd name="connsiteY43" fmla="*/ 6727928 h 19716907"/>
              <a:gd name="connsiteX44" fmla="*/ 6617369 w 28554203"/>
              <a:gd name="connsiteY44" fmla="*/ 6607612 h 19716907"/>
              <a:gd name="connsiteX45" fmla="*/ 6256421 w 28554203"/>
              <a:gd name="connsiteY45" fmla="*/ 5981970 h 19716907"/>
              <a:gd name="connsiteX46" fmla="*/ 5991727 w 28554203"/>
              <a:gd name="connsiteY46" fmla="*/ 5572897 h 19716907"/>
              <a:gd name="connsiteX47" fmla="*/ 5871411 w 28554203"/>
              <a:gd name="connsiteY47" fmla="*/ 4634433 h 19716907"/>
              <a:gd name="connsiteX48" fmla="*/ 6039853 w 28554203"/>
              <a:gd name="connsiteY48" fmla="*/ 4201297 h 19716907"/>
              <a:gd name="connsiteX49" fmla="*/ 6232358 w 28554203"/>
              <a:gd name="connsiteY49" fmla="*/ 4153170 h 19716907"/>
              <a:gd name="connsiteX50" fmla="*/ 6352674 w 28554203"/>
              <a:gd name="connsiteY50" fmla="*/ 4297549 h 19716907"/>
              <a:gd name="connsiteX51" fmla="*/ 6424864 w 28554203"/>
              <a:gd name="connsiteY51" fmla="*/ 4586307 h 19716907"/>
              <a:gd name="connsiteX52" fmla="*/ 6521116 w 28554203"/>
              <a:gd name="connsiteY52" fmla="*/ 4610370 h 19716907"/>
              <a:gd name="connsiteX53" fmla="*/ 6665495 w 28554203"/>
              <a:gd name="connsiteY53" fmla="*/ 4321612 h 19716907"/>
              <a:gd name="connsiteX54" fmla="*/ 6665495 w 28554203"/>
              <a:gd name="connsiteY54" fmla="*/ 4056918 h 19716907"/>
              <a:gd name="connsiteX55" fmla="*/ 6737685 w 28554203"/>
              <a:gd name="connsiteY55" fmla="*/ 3744097 h 19716907"/>
              <a:gd name="connsiteX56" fmla="*/ 6882064 w 28554203"/>
              <a:gd name="connsiteY56" fmla="*/ 3623781 h 19716907"/>
              <a:gd name="connsiteX57" fmla="*/ 7267074 w 28554203"/>
              <a:gd name="connsiteY57" fmla="*/ 3695970 h 19716907"/>
              <a:gd name="connsiteX58" fmla="*/ 7243011 w 28554203"/>
              <a:gd name="connsiteY58" fmla="*/ 3118454 h 19716907"/>
              <a:gd name="connsiteX59" fmla="*/ 7098632 w 28554203"/>
              <a:gd name="connsiteY59" fmla="*/ 2685318 h 19716907"/>
              <a:gd name="connsiteX60" fmla="*/ 7194885 w 28554203"/>
              <a:gd name="connsiteY60" fmla="*/ 2396560 h 19716907"/>
              <a:gd name="connsiteX61" fmla="*/ 7002379 w 28554203"/>
              <a:gd name="connsiteY61" fmla="*/ 2011549 h 19716907"/>
              <a:gd name="connsiteX62" fmla="*/ 6809874 w 28554203"/>
              <a:gd name="connsiteY62" fmla="*/ 1915297 h 19716907"/>
              <a:gd name="connsiteX63" fmla="*/ 6521116 w 28554203"/>
              <a:gd name="connsiteY63" fmla="*/ 1626539 h 19716907"/>
              <a:gd name="connsiteX64" fmla="*/ 6641432 w 28554203"/>
              <a:gd name="connsiteY64" fmla="*/ 1193402 h 19716907"/>
              <a:gd name="connsiteX65" fmla="*/ 6376737 w 28554203"/>
              <a:gd name="connsiteY65" fmla="*/ 1265591 h 19716907"/>
              <a:gd name="connsiteX66" fmla="*/ 6232358 w 28554203"/>
              <a:gd name="connsiteY66" fmla="*/ 1361844 h 19716907"/>
              <a:gd name="connsiteX67" fmla="*/ 5534527 w 28554203"/>
              <a:gd name="connsiteY67" fmla="*/ 1121212 h 19716907"/>
              <a:gd name="connsiteX68" fmla="*/ 5366085 w 28554203"/>
              <a:gd name="connsiteY68" fmla="*/ 1049023 h 19716907"/>
              <a:gd name="connsiteX69" fmla="*/ 4932948 w 28554203"/>
              <a:gd name="connsiteY69" fmla="*/ 976833 h 19716907"/>
              <a:gd name="connsiteX70" fmla="*/ 4692316 w 28554203"/>
              <a:gd name="connsiteY70" fmla="*/ 904644 h 19716907"/>
              <a:gd name="connsiteX71" fmla="*/ 4403558 w 28554203"/>
              <a:gd name="connsiteY71" fmla="*/ 832454 h 19716907"/>
              <a:gd name="connsiteX72" fmla="*/ 4259179 w 28554203"/>
              <a:gd name="connsiteY72" fmla="*/ 1049023 h 19716907"/>
              <a:gd name="connsiteX73" fmla="*/ 4066674 w 28554203"/>
              <a:gd name="connsiteY73" fmla="*/ 1024960 h 19716907"/>
              <a:gd name="connsiteX74" fmla="*/ 3898232 w 28554203"/>
              <a:gd name="connsiteY74" fmla="*/ 1024960 h 19716907"/>
              <a:gd name="connsiteX75" fmla="*/ 3753853 w 28554203"/>
              <a:gd name="connsiteY75" fmla="*/ 1024960 h 19716907"/>
              <a:gd name="connsiteX76" fmla="*/ 3465095 w 28554203"/>
              <a:gd name="connsiteY76" fmla="*/ 1337781 h 19716907"/>
              <a:gd name="connsiteX77" fmla="*/ 3320716 w 28554203"/>
              <a:gd name="connsiteY77" fmla="*/ 1265591 h 19716907"/>
              <a:gd name="connsiteX78" fmla="*/ 2791327 w 28554203"/>
              <a:gd name="connsiteY78" fmla="*/ 1145276 h 19716907"/>
              <a:gd name="connsiteX79" fmla="*/ 1612232 w 28554203"/>
              <a:gd name="connsiteY79" fmla="*/ 1313718 h 19716907"/>
              <a:gd name="connsiteX80" fmla="*/ 890337 w 28554203"/>
              <a:gd name="connsiteY80" fmla="*/ 1121212 h 19716907"/>
              <a:gd name="connsiteX81" fmla="*/ 144379 w 28554203"/>
              <a:gd name="connsiteY81" fmla="*/ 1217465 h 19716907"/>
              <a:gd name="connsiteX82" fmla="*/ 0 w 28554203"/>
              <a:gd name="connsiteY82" fmla="*/ 1265591 h 19716907"/>
              <a:gd name="connsiteX83" fmla="*/ 0 w 28554203"/>
              <a:gd name="connsiteY83" fmla="*/ 18206054 h 19716907"/>
              <a:gd name="connsiteX84" fmla="*/ 26565727 w 28554203"/>
              <a:gd name="connsiteY84" fmla="*/ 18206054 h 19716907"/>
              <a:gd name="connsiteX85" fmla="*/ 26541664 w 28554203"/>
              <a:gd name="connsiteY85" fmla="*/ 12142139 h 19716907"/>
              <a:gd name="connsiteX0" fmla="*/ 26541664 w 28554203"/>
              <a:gd name="connsiteY0" fmla="*/ 11314528 h 18889296"/>
              <a:gd name="connsiteX1" fmla="*/ 25843832 w 28554203"/>
              <a:gd name="connsiteY1" fmla="*/ 11338591 h 18889296"/>
              <a:gd name="connsiteX2" fmla="*/ 25097874 w 28554203"/>
              <a:gd name="connsiteY2" fmla="*/ 11434843 h 18889296"/>
              <a:gd name="connsiteX3" fmla="*/ 24736927 w 28554203"/>
              <a:gd name="connsiteY3" fmla="*/ 11507033 h 18889296"/>
              <a:gd name="connsiteX4" fmla="*/ 24472232 w 28554203"/>
              <a:gd name="connsiteY4" fmla="*/ 11699538 h 18889296"/>
              <a:gd name="connsiteX5" fmla="*/ 24087221 w 28554203"/>
              <a:gd name="connsiteY5" fmla="*/ 11410780 h 18889296"/>
              <a:gd name="connsiteX6" fmla="*/ 23004379 w 28554203"/>
              <a:gd name="connsiteY6" fmla="*/ 11049833 h 18889296"/>
              <a:gd name="connsiteX7" fmla="*/ 22426864 w 28554203"/>
              <a:gd name="connsiteY7" fmla="*/ 10424191 h 18889296"/>
              <a:gd name="connsiteX8" fmla="*/ 21488400 w 28554203"/>
              <a:gd name="connsiteY8" fmla="*/ 10087307 h 18889296"/>
              <a:gd name="connsiteX9" fmla="*/ 20718379 w 28554203"/>
              <a:gd name="connsiteY9" fmla="*/ 9991054 h 18889296"/>
              <a:gd name="connsiteX10" fmla="*/ 20357432 w 28554203"/>
              <a:gd name="connsiteY10" fmla="*/ 10015117 h 18889296"/>
              <a:gd name="connsiteX11" fmla="*/ 19779916 w 28554203"/>
              <a:gd name="connsiteY11" fmla="*/ 9894801 h 18889296"/>
              <a:gd name="connsiteX12" fmla="*/ 19033958 w 28554203"/>
              <a:gd name="connsiteY12" fmla="*/ 9798549 h 18889296"/>
              <a:gd name="connsiteX13" fmla="*/ 18600821 w 28554203"/>
              <a:gd name="connsiteY13" fmla="*/ 9774486 h 18889296"/>
              <a:gd name="connsiteX14" fmla="*/ 18263937 w 28554203"/>
              <a:gd name="connsiteY14" fmla="*/ 9894801 h 18889296"/>
              <a:gd name="connsiteX15" fmla="*/ 17734548 w 28554203"/>
              <a:gd name="connsiteY15" fmla="*/ 9846675 h 18889296"/>
              <a:gd name="connsiteX16" fmla="*/ 17084842 w 28554203"/>
              <a:gd name="connsiteY16" fmla="*/ 9822612 h 18889296"/>
              <a:gd name="connsiteX17" fmla="*/ 15857621 w 28554203"/>
              <a:gd name="connsiteY17" fmla="*/ 9750422 h 18889296"/>
              <a:gd name="connsiteX18" fmla="*/ 15039474 w 28554203"/>
              <a:gd name="connsiteY18" fmla="*/ 9557917 h 18889296"/>
              <a:gd name="connsiteX19" fmla="*/ 14028821 w 28554203"/>
              <a:gd name="connsiteY19" fmla="*/ 9341349 h 18889296"/>
              <a:gd name="connsiteX20" fmla="*/ 13090358 w 28554203"/>
              <a:gd name="connsiteY20" fmla="*/ 8980401 h 18889296"/>
              <a:gd name="connsiteX21" fmla="*/ 12368464 w 28554203"/>
              <a:gd name="connsiteY21" fmla="*/ 8571328 h 18889296"/>
              <a:gd name="connsiteX22" fmla="*/ 11670632 w 28554203"/>
              <a:gd name="connsiteY22" fmla="*/ 8451012 h 18889296"/>
              <a:gd name="connsiteX23" fmla="*/ 11309685 w 28554203"/>
              <a:gd name="connsiteY23" fmla="*/ 8378822 h 18889296"/>
              <a:gd name="connsiteX24" fmla="*/ 11189369 w 28554203"/>
              <a:gd name="connsiteY24" fmla="*/ 8595391 h 18889296"/>
              <a:gd name="connsiteX25" fmla="*/ 11020927 w 28554203"/>
              <a:gd name="connsiteY25" fmla="*/ 8523201 h 18889296"/>
              <a:gd name="connsiteX26" fmla="*/ 10732169 w 28554203"/>
              <a:gd name="connsiteY26" fmla="*/ 8643517 h 18889296"/>
              <a:gd name="connsiteX27" fmla="*/ 10130590 w 28554203"/>
              <a:gd name="connsiteY27" fmla="*/ 8619454 h 18889296"/>
              <a:gd name="connsiteX28" fmla="*/ 9577137 w 28554203"/>
              <a:gd name="connsiteY28" fmla="*/ 8763833 h 18889296"/>
              <a:gd name="connsiteX29" fmla="*/ 9336506 w 28554203"/>
              <a:gd name="connsiteY29" fmla="*/ 9221033 h 18889296"/>
              <a:gd name="connsiteX30" fmla="*/ 9168064 w 28554203"/>
              <a:gd name="connsiteY30" fmla="*/ 9413538 h 18889296"/>
              <a:gd name="connsiteX31" fmla="*/ 9144000 w 28554203"/>
              <a:gd name="connsiteY31" fmla="*/ 10039180 h 18889296"/>
              <a:gd name="connsiteX32" fmla="*/ 9047748 w 28554203"/>
              <a:gd name="connsiteY32" fmla="*/ 10135433 h 18889296"/>
              <a:gd name="connsiteX33" fmla="*/ 8927432 w 28554203"/>
              <a:gd name="connsiteY33" fmla="*/ 9654170 h 18889296"/>
              <a:gd name="connsiteX34" fmla="*/ 8638674 w 28554203"/>
              <a:gd name="connsiteY34" fmla="*/ 9413538 h 18889296"/>
              <a:gd name="connsiteX35" fmla="*/ 8157411 w 28554203"/>
              <a:gd name="connsiteY35" fmla="*/ 9654170 h 18889296"/>
              <a:gd name="connsiteX36" fmla="*/ 7988969 w 28554203"/>
              <a:gd name="connsiteY36" fmla="*/ 9485728 h 18889296"/>
              <a:gd name="connsiteX37" fmla="*/ 8229600 w 28554203"/>
              <a:gd name="connsiteY37" fmla="*/ 8811959 h 18889296"/>
              <a:gd name="connsiteX38" fmla="*/ 8277727 w 28554203"/>
              <a:gd name="connsiteY38" fmla="*/ 8258507 h 18889296"/>
              <a:gd name="connsiteX39" fmla="*/ 7916779 w 28554203"/>
              <a:gd name="connsiteY39" fmla="*/ 7632865 h 18889296"/>
              <a:gd name="connsiteX40" fmla="*/ 7603958 w 28554203"/>
              <a:gd name="connsiteY40" fmla="*/ 7271917 h 18889296"/>
              <a:gd name="connsiteX41" fmla="*/ 7387390 w 28554203"/>
              <a:gd name="connsiteY41" fmla="*/ 6935033 h 18889296"/>
              <a:gd name="connsiteX42" fmla="*/ 7050506 w 28554203"/>
              <a:gd name="connsiteY42" fmla="*/ 6357517 h 18889296"/>
              <a:gd name="connsiteX43" fmla="*/ 6713621 w 28554203"/>
              <a:gd name="connsiteY43" fmla="*/ 5900317 h 18889296"/>
              <a:gd name="connsiteX44" fmla="*/ 6617369 w 28554203"/>
              <a:gd name="connsiteY44" fmla="*/ 5780001 h 18889296"/>
              <a:gd name="connsiteX45" fmla="*/ 6256421 w 28554203"/>
              <a:gd name="connsiteY45" fmla="*/ 5154359 h 18889296"/>
              <a:gd name="connsiteX46" fmla="*/ 5991727 w 28554203"/>
              <a:gd name="connsiteY46" fmla="*/ 4745286 h 18889296"/>
              <a:gd name="connsiteX47" fmla="*/ 5871411 w 28554203"/>
              <a:gd name="connsiteY47" fmla="*/ 3806822 h 18889296"/>
              <a:gd name="connsiteX48" fmla="*/ 6039853 w 28554203"/>
              <a:gd name="connsiteY48" fmla="*/ 3373686 h 18889296"/>
              <a:gd name="connsiteX49" fmla="*/ 6232358 w 28554203"/>
              <a:gd name="connsiteY49" fmla="*/ 3325559 h 18889296"/>
              <a:gd name="connsiteX50" fmla="*/ 6352674 w 28554203"/>
              <a:gd name="connsiteY50" fmla="*/ 3469938 h 18889296"/>
              <a:gd name="connsiteX51" fmla="*/ 6424864 w 28554203"/>
              <a:gd name="connsiteY51" fmla="*/ 3758696 h 18889296"/>
              <a:gd name="connsiteX52" fmla="*/ 6521116 w 28554203"/>
              <a:gd name="connsiteY52" fmla="*/ 3782759 h 18889296"/>
              <a:gd name="connsiteX53" fmla="*/ 6665495 w 28554203"/>
              <a:gd name="connsiteY53" fmla="*/ 3494001 h 18889296"/>
              <a:gd name="connsiteX54" fmla="*/ 6665495 w 28554203"/>
              <a:gd name="connsiteY54" fmla="*/ 3229307 h 18889296"/>
              <a:gd name="connsiteX55" fmla="*/ 6737685 w 28554203"/>
              <a:gd name="connsiteY55" fmla="*/ 2916486 h 18889296"/>
              <a:gd name="connsiteX56" fmla="*/ 6882064 w 28554203"/>
              <a:gd name="connsiteY56" fmla="*/ 2796170 h 18889296"/>
              <a:gd name="connsiteX57" fmla="*/ 7267074 w 28554203"/>
              <a:gd name="connsiteY57" fmla="*/ 2868359 h 18889296"/>
              <a:gd name="connsiteX58" fmla="*/ 7243011 w 28554203"/>
              <a:gd name="connsiteY58" fmla="*/ 2290843 h 18889296"/>
              <a:gd name="connsiteX59" fmla="*/ 7098632 w 28554203"/>
              <a:gd name="connsiteY59" fmla="*/ 1857707 h 18889296"/>
              <a:gd name="connsiteX60" fmla="*/ 7194885 w 28554203"/>
              <a:gd name="connsiteY60" fmla="*/ 1568949 h 18889296"/>
              <a:gd name="connsiteX61" fmla="*/ 7002379 w 28554203"/>
              <a:gd name="connsiteY61" fmla="*/ 1183938 h 18889296"/>
              <a:gd name="connsiteX62" fmla="*/ 6809874 w 28554203"/>
              <a:gd name="connsiteY62" fmla="*/ 1087686 h 18889296"/>
              <a:gd name="connsiteX63" fmla="*/ 6521116 w 28554203"/>
              <a:gd name="connsiteY63" fmla="*/ 798928 h 18889296"/>
              <a:gd name="connsiteX64" fmla="*/ 6641432 w 28554203"/>
              <a:gd name="connsiteY64" fmla="*/ 365791 h 18889296"/>
              <a:gd name="connsiteX65" fmla="*/ 6376737 w 28554203"/>
              <a:gd name="connsiteY65" fmla="*/ 437980 h 18889296"/>
              <a:gd name="connsiteX66" fmla="*/ 6232358 w 28554203"/>
              <a:gd name="connsiteY66" fmla="*/ 534233 h 18889296"/>
              <a:gd name="connsiteX67" fmla="*/ 5534527 w 28554203"/>
              <a:gd name="connsiteY67" fmla="*/ 293601 h 18889296"/>
              <a:gd name="connsiteX68" fmla="*/ 5366085 w 28554203"/>
              <a:gd name="connsiteY68" fmla="*/ 221412 h 18889296"/>
              <a:gd name="connsiteX69" fmla="*/ 4932948 w 28554203"/>
              <a:gd name="connsiteY69" fmla="*/ 149222 h 18889296"/>
              <a:gd name="connsiteX70" fmla="*/ 4692316 w 28554203"/>
              <a:gd name="connsiteY70" fmla="*/ 77033 h 18889296"/>
              <a:gd name="connsiteX71" fmla="*/ 4403558 w 28554203"/>
              <a:gd name="connsiteY71" fmla="*/ 4843 h 18889296"/>
              <a:gd name="connsiteX72" fmla="*/ 4259179 w 28554203"/>
              <a:gd name="connsiteY72" fmla="*/ 221412 h 18889296"/>
              <a:gd name="connsiteX73" fmla="*/ 4066674 w 28554203"/>
              <a:gd name="connsiteY73" fmla="*/ 197349 h 18889296"/>
              <a:gd name="connsiteX74" fmla="*/ 3898232 w 28554203"/>
              <a:gd name="connsiteY74" fmla="*/ 197349 h 18889296"/>
              <a:gd name="connsiteX75" fmla="*/ 3753853 w 28554203"/>
              <a:gd name="connsiteY75" fmla="*/ 197349 h 18889296"/>
              <a:gd name="connsiteX76" fmla="*/ 3465095 w 28554203"/>
              <a:gd name="connsiteY76" fmla="*/ 510170 h 18889296"/>
              <a:gd name="connsiteX77" fmla="*/ 3320716 w 28554203"/>
              <a:gd name="connsiteY77" fmla="*/ 437980 h 18889296"/>
              <a:gd name="connsiteX78" fmla="*/ 2791327 w 28554203"/>
              <a:gd name="connsiteY78" fmla="*/ 317665 h 18889296"/>
              <a:gd name="connsiteX79" fmla="*/ 1612232 w 28554203"/>
              <a:gd name="connsiteY79" fmla="*/ 486107 h 18889296"/>
              <a:gd name="connsiteX80" fmla="*/ 890337 w 28554203"/>
              <a:gd name="connsiteY80" fmla="*/ 293601 h 18889296"/>
              <a:gd name="connsiteX81" fmla="*/ 144379 w 28554203"/>
              <a:gd name="connsiteY81" fmla="*/ 389854 h 18889296"/>
              <a:gd name="connsiteX82" fmla="*/ 0 w 28554203"/>
              <a:gd name="connsiteY82" fmla="*/ 437980 h 18889296"/>
              <a:gd name="connsiteX83" fmla="*/ 0 w 28554203"/>
              <a:gd name="connsiteY83" fmla="*/ 17378443 h 18889296"/>
              <a:gd name="connsiteX84" fmla="*/ 26565727 w 28554203"/>
              <a:gd name="connsiteY84" fmla="*/ 17378443 h 18889296"/>
              <a:gd name="connsiteX85" fmla="*/ 26541664 w 28554203"/>
              <a:gd name="connsiteY85" fmla="*/ 11314528 h 18889296"/>
              <a:gd name="connsiteX0" fmla="*/ 26541664 w 28554203"/>
              <a:gd name="connsiteY0" fmla="*/ 11314528 h 17378443"/>
              <a:gd name="connsiteX1" fmla="*/ 25843832 w 28554203"/>
              <a:gd name="connsiteY1" fmla="*/ 11338591 h 17378443"/>
              <a:gd name="connsiteX2" fmla="*/ 25097874 w 28554203"/>
              <a:gd name="connsiteY2" fmla="*/ 11434843 h 17378443"/>
              <a:gd name="connsiteX3" fmla="*/ 24736927 w 28554203"/>
              <a:gd name="connsiteY3" fmla="*/ 11507033 h 17378443"/>
              <a:gd name="connsiteX4" fmla="*/ 24472232 w 28554203"/>
              <a:gd name="connsiteY4" fmla="*/ 11699538 h 17378443"/>
              <a:gd name="connsiteX5" fmla="*/ 24087221 w 28554203"/>
              <a:gd name="connsiteY5" fmla="*/ 11410780 h 17378443"/>
              <a:gd name="connsiteX6" fmla="*/ 23004379 w 28554203"/>
              <a:gd name="connsiteY6" fmla="*/ 11049833 h 17378443"/>
              <a:gd name="connsiteX7" fmla="*/ 22426864 w 28554203"/>
              <a:gd name="connsiteY7" fmla="*/ 10424191 h 17378443"/>
              <a:gd name="connsiteX8" fmla="*/ 21488400 w 28554203"/>
              <a:gd name="connsiteY8" fmla="*/ 10087307 h 17378443"/>
              <a:gd name="connsiteX9" fmla="*/ 20718379 w 28554203"/>
              <a:gd name="connsiteY9" fmla="*/ 9991054 h 17378443"/>
              <a:gd name="connsiteX10" fmla="*/ 20357432 w 28554203"/>
              <a:gd name="connsiteY10" fmla="*/ 10015117 h 17378443"/>
              <a:gd name="connsiteX11" fmla="*/ 19779916 w 28554203"/>
              <a:gd name="connsiteY11" fmla="*/ 9894801 h 17378443"/>
              <a:gd name="connsiteX12" fmla="*/ 19033958 w 28554203"/>
              <a:gd name="connsiteY12" fmla="*/ 9798549 h 17378443"/>
              <a:gd name="connsiteX13" fmla="*/ 18600821 w 28554203"/>
              <a:gd name="connsiteY13" fmla="*/ 9774486 h 17378443"/>
              <a:gd name="connsiteX14" fmla="*/ 18263937 w 28554203"/>
              <a:gd name="connsiteY14" fmla="*/ 9894801 h 17378443"/>
              <a:gd name="connsiteX15" fmla="*/ 17734548 w 28554203"/>
              <a:gd name="connsiteY15" fmla="*/ 9846675 h 17378443"/>
              <a:gd name="connsiteX16" fmla="*/ 17084842 w 28554203"/>
              <a:gd name="connsiteY16" fmla="*/ 9822612 h 17378443"/>
              <a:gd name="connsiteX17" fmla="*/ 15857621 w 28554203"/>
              <a:gd name="connsiteY17" fmla="*/ 9750422 h 17378443"/>
              <a:gd name="connsiteX18" fmla="*/ 15039474 w 28554203"/>
              <a:gd name="connsiteY18" fmla="*/ 9557917 h 17378443"/>
              <a:gd name="connsiteX19" fmla="*/ 14028821 w 28554203"/>
              <a:gd name="connsiteY19" fmla="*/ 9341349 h 17378443"/>
              <a:gd name="connsiteX20" fmla="*/ 13090358 w 28554203"/>
              <a:gd name="connsiteY20" fmla="*/ 8980401 h 17378443"/>
              <a:gd name="connsiteX21" fmla="*/ 12368464 w 28554203"/>
              <a:gd name="connsiteY21" fmla="*/ 8571328 h 17378443"/>
              <a:gd name="connsiteX22" fmla="*/ 11670632 w 28554203"/>
              <a:gd name="connsiteY22" fmla="*/ 8451012 h 17378443"/>
              <a:gd name="connsiteX23" fmla="*/ 11309685 w 28554203"/>
              <a:gd name="connsiteY23" fmla="*/ 8378822 h 17378443"/>
              <a:gd name="connsiteX24" fmla="*/ 11189369 w 28554203"/>
              <a:gd name="connsiteY24" fmla="*/ 8595391 h 17378443"/>
              <a:gd name="connsiteX25" fmla="*/ 11020927 w 28554203"/>
              <a:gd name="connsiteY25" fmla="*/ 8523201 h 17378443"/>
              <a:gd name="connsiteX26" fmla="*/ 10732169 w 28554203"/>
              <a:gd name="connsiteY26" fmla="*/ 8643517 h 17378443"/>
              <a:gd name="connsiteX27" fmla="*/ 10130590 w 28554203"/>
              <a:gd name="connsiteY27" fmla="*/ 8619454 h 17378443"/>
              <a:gd name="connsiteX28" fmla="*/ 9577137 w 28554203"/>
              <a:gd name="connsiteY28" fmla="*/ 8763833 h 17378443"/>
              <a:gd name="connsiteX29" fmla="*/ 9336506 w 28554203"/>
              <a:gd name="connsiteY29" fmla="*/ 9221033 h 17378443"/>
              <a:gd name="connsiteX30" fmla="*/ 9168064 w 28554203"/>
              <a:gd name="connsiteY30" fmla="*/ 9413538 h 17378443"/>
              <a:gd name="connsiteX31" fmla="*/ 9144000 w 28554203"/>
              <a:gd name="connsiteY31" fmla="*/ 10039180 h 17378443"/>
              <a:gd name="connsiteX32" fmla="*/ 9047748 w 28554203"/>
              <a:gd name="connsiteY32" fmla="*/ 10135433 h 17378443"/>
              <a:gd name="connsiteX33" fmla="*/ 8927432 w 28554203"/>
              <a:gd name="connsiteY33" fmla="*/ 9654170 h 17378443"/>
              <a:gd name="connsiteX34" fmla="*/ 8638674 w 28554203"/>
              <a:gd name="connsiteY34" fmla="*/ 9413538 h 17378443"/>
              <a:gd name="connsiteX35" fmla="*/ 8157411 w 28554203"/>
              <a:gd name="connsiteY35" fmla="*/ 9654170 h 17378443"/>
              <a:gd name="connsiteX36" fmla="*/ 7988969 w 28554203"/>
              <a:gd name="connsiteY36" fmla="*/ 9485728 h 17378443"/>
              <a:gd name="connsiteX37" fmla="*/ 8229600 w 28554203"/>
              <a:gd name="connsiteY37" fmla="*/ 8811959 h 17378443"/>
              <a:gd name="connsiteX38" fmla="*/ 8277727 w 28554203"/>
              <a:gd name="connsiteY38" fmla="*/ 8258507 h 17378443"/>
              <a:gd name="connsiteX39" fmla="*/ 7916779 w 28554203"/>
              <a:gd name="connsiteY39" fmla="*/ 7632865 h 17378443"/>
              <a:gd name="connsiteX40" fmla="*/ 7603958 w 28554203"/>
              <a:gd name="connsiteY40" fmla="*/ 7271917 h 17378443"/>
              <a:gd name="connsiteX41" fmla="*/ 7387390 w 28554203"/>
              <a:gd name="connsiteY41" fmla="*/ 6935033 h 17378443"/>
              <a:gd name="connsiteX42" fmla="*/ 7050506 w 28554203"/>
              <a:gd name="connsiteY42" fmla="*/ 6357517 h 17378443"/>
              <a:gd name="connsiteX43" fmla="*/ 6713621 w 28554203"/>
              <a:gd name="connsiteY43" fmla="*/ 5900317 h 17378443"/>
              <a:gd name="connsiteX44" fmla="*/ 6617369 w 28554203"/>
              <a:gd name="connsiteY44" fmla="*/ 5780001 h 17378443"/>
              <a:gd name="connsiteX45" fmla="*/ 6256421 w 28554203"/>
              <a:gd name="connsiteY45" fmla="*/ 5154359 h 17378443"/>
              <a:gd name="connsiteX46" fmla="*/ 5991727 w 28554203"/>
              <a:gd name="connsiteY46" fmla="*/ 4745286 h 17378443"/>
              <a:gd name="connsiteX47" fmla="*/ 5871411 w 28554203"/>
              <a:gd name="connsiteY47" fmla="*/ 3806822 h 17378443"/>
              <a:gd name="connsiteX48" fmla="*/ 6039853 w 28554203"/>
              <a:gd name="connsiteY48" fmla="*/ 3373686 h 17378443"/>
              <a:gd name="connsiteX49" fmla="*/ 6232358 w 28554203"/>
              <a:gd name="connsiteY49" fmla="*/ 3325559 h 17378443"/>
              <a:gd name="connsiteX50" fmla="*/ 6352674 w 28554203"/>
              <a:gd name="connsiteY50" fmla="*/ 3469938 h 17378443"/>
              <a:gd name="connsiteX51" fmla="*/ 6424864 w 28554203"/>
              <a:gd name="connsiteY51" fmla="*/ 3758696 h 17378443"/>
              <a:gd name="connsiteX52" fmla="*/ 6521116 w 28554203"/>
              <a:gd name="connsiteY52" fmla="*/ 3782759 h 17378443"/>
              <a:gd name="connsiteX53" fmla="*/ 6665495 w 28554203"/>
              <a:gd name="connsiteY53" fmla="*/ 3494001 h 17378443"/>
              <a:gd name="connsiteX54" fmla="*/ 6665495 w 28554203"/>
              <a:gd name="connsiteY54" fmla="*/ 3229307 h 17378443"/>
              <a:gd name="connsiteX55" fmla="*/ 6737685 w 28554203"/>
              <a:gd name="connsiteY55" fmla="*/ 2916486 h 17378443"/>
              <a:gd name="connsiteX56" fmla="*/ 6882064 w 28554203"/>
              <a:gd name="connsiteY56" fmla="*/ 2796170 h 17378443"/>
              <a:gd name="connsiteX57" fmla="*/ 7267074 w 28554203"/>
              <a:gd name="connsiteY57" fmla="*/ 2868359 h 17378443"/>
              <a:gd name="connsiteX58" fmla="*/ 7243011 w 28554203"/>
              <a:gd name="connsiteY58" fmla="*/ 2290843 h 17378443"/>
              <a:gd name="connsiteX59" fmla="*/ 7098632 w 28554203"/>
              <a:gd name="connsiteY59" fmla="*/ 1857707 h 17378443"/>
              <a:gd name="connsiteX60" fmla="*/ 7194885 w 28554203"/>
              <a:gd name="connsiteY60" fmla="*/ 1568949 h 17378443"/>
              <a:gd name="connsiteX61" fmla="*/ 7002379 w 28554203"/>
              <a:gd name="connsiteY61" fmla="*/ 1183938 h 17378443"/>
              <a:gd name="connsiteX62" fmla="*/ 6809874 w 28554203"/>
              <a:gd name="connsiteY62" fmla="*/ 1087686 h 17378443"/>
              <a:gd name="connsiteX63" fmla="*/ 6521116 w 28554203"/>
              <a:gd name="connsiteY63" fmla="*/ 798928 h 17378443"/>
              <a:gd name="connsiteX64" fmla="*/ 6641432 w 28554203"/>
              <a:gd name="connsiteY64" fmla="*/ 365791 h 17378443"/>
              <a:gd name="connsiteX65" fmla="*/ 6376737 w 28554203"/>
              <a:gd name="connsiteY65" fmla="*/ 437980 h 17378443"/>
              <a:gd name="connsiteX66" fmla="*/ 6232358 w 28554203"/>
              <a:gd name="connsiteY66" fmla="*/ 534233 h 17378443"/>
              <a:gd name="connsiteX67" fmla="*/ 5534527 w 28554203"/>
              <a:gd name="connsiteY67" fmla="*/ 293601 h 17378443"/>
              <a:gd name="connsiteX68" fmla="*/ 5366085 w 28554203"/>
              <a:gd name="connsiteY68" fmla="*/ 221412 h 17378443"/>
              <a:gd name="connsiteX69" fmla="*/ 4932948 w 28554203"/>
              <a:gd name="connsiteY69" fmla="*/ 149222 h 17378443"/>
              <a:gd name="connsiteX70" fmla="*/ 4692316 w 28554203"/>
              <a:gd name="connsiteY70" fmla="*/ 77033 h 17378443"/>
              <a:gd name="connsiteX71" fmla="*/ 4403558 w 28554203"/>
              <a:gd name="connsiteY71" fmla="*/ 4843 h 17378443"/>
              <a:gd name="connsiteX72" fmla="*/ 4259179 w 28554203"/>
              <a:gd name="connsiteY72" fmla="*/ 221412 h 17378443"/>
              <a:gd name="connsiteX73" fmla="*/ 4066674 w 28554203"/>
              <a:gd name="connsiteY73" fmla="*/ 197349 h 17378443"/>
              <a:gd name="connsiteX74" fmla="*/ 3898232 w 28554203"/>
              <a:gd name="connsiteY74" fmla="*/ 197349 h 17378443"/>
              <a:gd name="connsiteX75" fmla="*/ 3753853 w 28554203"/>
              <a:gd name="connsiteY75" fmla="*/ 197349 h 17378443"/>
              <a:gd name="connsiteX76" fmla="*/ 3465095 w 28554203"/>
              <a:gd name="connsiteY76" fmla="*/ 510170 h 17378443"/>
              <a:gd name="connsiteX77" fmla="*/ 3320716 w 28554203"/>
              <a:gd name="connsiteY77" fmla="*/ 437980 h 17378443"/>
              <a:gd name="connsiteX78" fmla="*/ 2791327 w 28554203"/>
              <a:gd name="connsiteY78" fmla="*/ 317665 h 17378443"/>
              <a:gd name="connsiteX79" fmla="*/ 1612232 w 28554203"/>
              <a:gd name="connsiteY79" fmla="*/ 486107 h 17378443"/>
              <a:gd name="connsiteX80" fmla="*/ 890337 w 28554203"/>
              <a:gd name="connsiteY80" fmla="*/ 293601 h 17378443"/>
              <a:gd name="connsiteX81" fmla="*/ 144379 w 28554203"/>
              <a:gd name="connsiteY81" fmla="*/ 389854 h 17378443"/>
              <a:gd name="connsiteX82" fmla="*/ 0 w 28554203"/>
              <a:gd name="connsiteY82" fmla="*/ 437980 h 17378443"/>
              <a:gd name="connsiteX83" fmla="*/ 0 w 28554203"/>
              <a:gd name="connsiteY83" fmla="*/ 17378443 h 17378443"/>
              <a:gd name="connsiteX84" fmla="*/ 26565727 w 28554203"/>
              <a:gd name="connsiteY84" fmla="*/ 17378443 h 17378443"/>
              <a:gd name="connsiteX85" fmla="*/ 26541664 w 28554203"/>
              <a:gd name="connsiteY85" fmla="*/ 11314528 h 17378443"/>
              <a:gd name="connsiteX0" fmla="*/ 26541664 w 26565727"/>
              <a:gd name="connsiteY0" fmla="*/ 11314528 h 17378443"/>
              <a:gd name="connsiteX1" fmla="*/ 25843832 w 26565727"/>
              <a:gd name="connsiteY1" fmla="*/ 11338591 h 17378443"/>
              <a:gd name="connsiteX2" fmla="*/ 25097874 w 26565727"/>
              <a:gd name="connsiteY2" fmla="*/ 11434843 h 17378443"/>
              <a:gd name="connsiteX3" fmla="*/ 24736927 w 26565727"/>
              <a:gd name="connsiteY3" fmla="*/ 11507033 h 17378443"/>
              <a:gd name="connsiteX4" fmla="*/ 24472232 w 26565727"/>
              <a:gd name="connsiteY4" fmla="*/ 11699538 h 17378443"/>
              <a:gd name="connsiteX5" fmla="*/ 24087221 w 26565727"/>
              <a:gd name="connsiteY5" fmla="*/ 11410780 h 17378443"/>
              <a:gd name="connsiteX6" fmla="*/ 23004379 w 26565727"/>
              <a:gd name="connsiteY6" fmla="*/ 11049833 h 17378443"/>
              <a:gd name="connsiteX7" fmla="*/ 22426864 w 26565727"/>
              <a:gd name="connsiteY7" fmla="*/ 10424191 h 17378443"/>
              <a:gd name="connsiteX8" fmla="*/ 21488400 w 26565727"/>
              <a:gd name="connsiteY8" fmla="*/ 10087307 h 17378443"/>
              <a:gd name="connsiteX9" fmla="*/ 20718379 w 26565727"/>
              <a:gd name="connsiteY9" fmla="*/ 9991054 h 17378443"/>
              <a:gd name="connsiteX10" fmla="*/ 20357432 w 26565727"/>
              <a:gd name="connsiteY10" fmla="*/ 10015117 h 17378443"/>
              <a:gd name="connsiteX11" fmla="*/ 19779916 w 26565727"/>
              <a:gd name="connsiteY11" fmla="*/ 9894801 h 17378443"/>
              <a:gd name="connsiteX12" fmla="*/ 19033958 w 26565727"/>
              <a:gd name="connsiteY12" fmla="*/ 9798549 h 17378443"/>
              <a:gd name="connsiteX13" fmla="*/ 18600821 w 26565727"/>
              <a:gd name="connsiteY13" fmla="*/ 9774486 h 17378443"/>
              <a:gd name="connsiteX14" fmla="*/ 18263937 w 26565727"/>
              <a:gd name="connsiteY14" fmla="*/ 9894801 h 17378443"/>
              <a:gd name="connsiteX15" fmla="*/ 17734548 w 26565727"/>
              <a:gd name="connsiteY15" fmla="*/ 9846675 h 17378443"/>
              <a:gd name="connsiteX16" fmla="*/ 17084842 w 26565727"/>
              <a:gd name="connsiteY16" fmla="*/ 9822612 h 17378443"/>
              <a:gd name="connsiteX17" fmla="*/ 15857621 w 26565727"/>
              <a:gd name="connsiteY17" fmla="*/ 9750422 h 17378443"/>
              <a:gd name="connsiteX18" fmla="*/ 15039474 w 26565727"/>
              <a:gd name="connsiteY18" fmla="*/ 9557917 h 17378443"/>
              <a:gd name="connsiteX19" fmla="*/ 14028821 w 26565727"/>
              <a:gd name="connsiteY19" fmla="*/ 9341349 h 17378443"/>
              <a:gd name="connsiteX20" fmla="*/ 13090358 w 26565727"/>
              <a:gd name="connsiteY20" fmla="*/ 8980401 h 17378443"/>
              <a:gd name="connsiteX21" fmla="*/ 12368464 w 26565727"/>
              <a:gd name="connsiteY21" fmla="*/ 8571328 h 17378443"/>
              <a:gd name="connsiteX22" fmla="*/ 11670632 w 26565727"/>
              <a:gd name="connsiteY22" fmla="*/ 8451012 h 17378443"/>
              <a:gd name="connsiteX23" fmla="*/ 11309685 w 26565727"/>
              <a:gd name="connsiteY23" fmla="*/ 8378822 h 17378443"/>
              <a:gd name="connsiteX24" fmla="*/ 11189369 w 26565727"/>
              <a:gd name="connsiteY24" fmla="*/ 8595391 h 17378443"/>
              <a:gd name="connsiteX25" fmla="*/ 11020927 w 26565727"/>
              <a:gd name="connsiteY25" fmla="*/ 8523201 h 17378443"/>
              <a:gd name="connsiteX26" fmla="*/ 10732169 w 26565727"/>
              <a:gd name="connsiteY26" fmla="*/ 8643517 h 17378443"/>
              <a:gd name="connsiteX27" fmla="*/ 10130590 w 26565727"/>
              <a:gd name="connsiteY27" fmla="*/ 8619454 h 17378443"/>
              <a:gd name="connsiteX28" fmla="*/ 9577137 w 26565727"/>
              <a:gd name="connsiteY28" fmla="*/ 8763833 h 17378443"/>
              <a:gd name="connsiteX29" fmla="*/ 9336506 w 26565727"/>
              <a:gd name="connsiteY29" fmla="*/ 9221033 h 17378443"/>
              <a:gd name="connsiteX30" fmla="*/ 9168064 w 26565727"/>
              <a:gd name="connsiteY30" fmla="*/ 9413538 h 17378443"/>
              <a:gd name="connsiteX31" fmla="*/ 9144000 w 26565727"/>
              <a:gd name="connsiteY31" fmla="*/ 10039180 h 17378443"/>
              <a:gd name="connsiteX32" fmla="*/ 9047748 w 26565727"/>
              <a:gd name="connsiteY32" fmla="*/ 10135433 h 17378443"/>
              <a:gd name="connsiteX33" fmla="*/ 8927432 w 26565727"/>
              <a:gd name="connsiteY33" fmla="*/ 9654170 h 17378443"/>
              <a:gd name="connsiteX34" fmla="*/ 8638674 w 26565727"/>
              <a:gd name="connsiteY34" fmla="*/ 9413538 h 17378443"/>
              <a:gd name="connsiteX35" fmla="*/ 8157411 w 26565727"/>
              <a:gd name="connsiteY35" fmla="*/ 9654170 h 17378443"/>
              <a:gd name="connsiteX36" fmla="*/ 7988969 w 26565727"/>
              <a:gd name="connsiteY36" fmla="*/ 9485728 h 17378443"/>
              <a:gd name="connsiteX37" fmla="*/ 8229600 w 26565727"/>
              <a:gd name="connsiteY37" fmla="*/ 8811959 h 17378443"/>
              <a:gd name="connsiteX38" fmla="*/ 8277727 w 26565727"/>
              <a:gd name="connsiteY38" fmla="*/ 8258507 h 17378443"/>
              <a:gd name="connsiteX39" fmla="*/ 7916779 w 26565727"/>
              <a:gd name="connsiteY39" fmla="*/ 7632865 h 17378443"/>
              <a:gd name="connsiteX40" fmla="*/ 7603958 w 26565727"/>
              <a:gd name="connsiteY40" fmla="*/ 7271917 h 17378443"/>
              <a:gd name="connsiteX41" fmla="*/ 7387390 w 26565727"/>
              <a:gd name="connsiteY41" fmla="*/ 6935033 h 17378443"/>
              <a:gd name="connsiteX42" fmla="*/ 7050506 w 26565727"/>
              <a:gd name="connsiteY42" fmla="*/ 6357517 h 17378443"/>
              <a:gd name="connsiteX43" fmla="*/ 6713621 w 26565727"/>
              <a:gd name="connsiteY43" fmla="*/ 5900317 h 17378443"/>
              <a:gd name="connsiteX44" fmla="*/ 6617369 w 26565727"/>
              <a:gd name="connsiteY44" fmla="*/ 5780001 h 17378443"/>
              <a:gd name="connsiteX45" fmla="*/ 6256421 w 26565727"/>
              <a:gd name="connsiteY45" fmla="*/ 5154359 h 17378443"/>
              <a:gd name="connsiteX46" fmla="*/ 5991727 w 26565727"/>
              <a:gd name="connsiteY46" fmla="*/ 4745286 h 17378443"/>
              <a:gd name="connsiteX47" fmla="*/ 5871411 w 26565727"/>
              <a:gd name="connsiteY47" fmla="*/ 3806822 h 17378443"/>
              <a:gd name="connsiteX48" fmla="*/ 6039853 w 26565727"/>
              <a:gd name="connsiteY48" fmla="*/ 3373686 h 17378443"/>
              <a:gd name="connsiteX49" fmla="*/ 6232358 w 26565727"/>
              <a:gd name="connsiteY49" fmla="*/ 3325559 h 17378443"/>
              <a:gd name="connsiteX50" fmla="*/ 6352674 w 26565727"/>
              <a:gd name="connsiteY50" fmla="*/ 3469938 h 17378443"/>
              <a:gd name="connsiteX51" fmla="*/ 6424864 w 26565727"/>
              <a:gd name="connsiteY51" fmla="*/ 3758696 h 17378443"/>
              <a:gd name="connsiteX52" fmla="*/ 6521116 w 26565727"/>
              <a:gd name="connsiteY52" fmla="*/ 3782759 h 17378443"/>
              <a:gd name="connsiteX53" fmla="*/ 6665495 w 26565727"/>
              <a:gd name="connsiteY53" fmla="*/ 3494001 h 17378443"/>
              <a:gd name="connsiteX54" fmla="*/ 6665495 w 26565727"/>
              <a:gd name="connsiteY54" fmla="*/ 3229307 h 17378443"/>
              <a:gd name="connsiteX55" fmla="*/ 6737685 w 26565727"/>
              <a:gd name="connsiteY55" fmla="*/ 2916486 h 17378443"/>
              <a:gd name="connsiteX56" fmla="*/ 6882064 w 26565727"/>
              <a:gd name="connsiteY56" fmla="*/ 2796170 h 17378443"/>
              <a:gd name="connsiteX57" fmla="*/ 7267074 w 26565727"/>
              <a:gd name="connsiteY57" fmla="*/ 2868359 h 17378443"/>
              <a:gd name="connsiteX58" fmla="*/ 7243011 w 26565727"/>
              <a:gd name="connsiteY58" fmla="*/ 2290843 h 17378443"/>
              <a:gd name="connsiteX59" fmla="*/ 7098632 w 26565727"/>
              <a:gd name="connsiteY59" fmla="*/ 1857707 h 17378443"/>
              <a:gd name="connsiteX60" fmla="*/ 7194885 w 26565727"/>
              <a:gd name="connsiteY60" fmla="*/ 1568949 h 17378443"/>
              <a:gd name="connsiteX61" fmla="*/ 7002379 w 26565727"/>
              <a:gd name="connsiteY61" fmla="*/ 1183938 h 17378443"/>
              <a:gd name="connsiteX62" fmla="*/ 6809874 w 26565727"/>
              <a:gd name="connsiteY62" fmla="*/ 1087686 h 17378443"/>
              <a:gd name="connsiteX63" fmla="*/ 6521116 w 26565727"/>
              <a:gd name="connsiteY63" fmla="*/ 798928 h 17378443"/>
              <a:gd name="connsiteX64" fmla="*/ 6641432 w 26565727"/>
              <a:gd name="connsiteY64" fmla="*/ 365791 h 17378443"/>
              <a:gd name="connsiteX65" fmla="*/ 6376737 w 26565727"/>
              <a:gd name="connsiteY65" fmla="*/ 437980 h 17378443"/>
              <a:gd name="connsiteX66" fmla="*/ 6232358 w 26565727"/>
              <a:gd name="connsiteY66" fmla="*/ 534233 h 17378443"/>
              <a:gd name="connsiteX67" fmla="*/ 5534527 w 26565727"/>
              <a:gd name="connsiteY67" fmla="*/ 293601 h 17378443"/>
              <a:gd name="connsiteX68" fmla="*/ 5366085 w 26565727"/>
              <a:gd name="connsiteY68" fmla="*/ 221412 h 17378443"/>
              <a:gd name="connsiteX69" fmla="*/ 4932948 w 26565727"/>
              <a:gd name="connsiteY69" fmla="*/ 149222 h 17378443"/>
              <a:gd name="connsiteX70" fmla="*/ 4692316 w 26565727"/>
              <a:gd name="connsiteY70" fmla="*/ 77033 h 17378443"/>
              <a:gd name="connsiteX71" fmla="*/ 4403558 w 26565727"/>
              <a:gd name="connsiteY71" fmla="*/ 4843 h 17378443"/>
              <a:gd name="connsiteX72" fmla="*/ 4259179 w 26565727"/>
              <a:gd name="connsiteY72" fmla="*/ 221412 h 17378443"/>
              <a:gd name="connsiteX73" fmla="*/ 4066674 w 26565727"/>
              <a:gd name="connsiteY73" fmla="*/ 197349 h 17378443"/>
              <a:gd name="connsiteX74" fmla="*/ 3898232 w 26565727"/>
              <a:gd name="connsiteY74" fmla="*/ 197349 h 17378443"/>
              <a:gd name="connsiteX75" fmla="*/ 3753853 w 26565727"/>
              <a:gd name="connsiteY75" fmla="*/ 197349 h 17378443"/>
              <a:gd name="connsiteX76" fmla="*/ 3465095 w 26565727"/>
              <a:gd name="connsiteY76" fmla="*/ 510170 h 17378443"/>
              <a:gd name="connsiteX77" fmla="*/ 3320716 w 26565727"/>
              <a:gd name="connsiteY77" fmla="*/ 437980 h 17378443"/>
              <a:gd name="connsiteX78" fmla="*/ 2791327 w 26565727"/>
              <a:gd name="connsiteY78" fmla="*/ 317665 h 17378443"/>
              <a:gd name="connsiteX79" fmla="*/ 1612232 w 26565727"/>
              <a:gd name="connsiteY79" fmla="*/ 486107 h 17378443"/>
              <a:gd name="connsiteX80" fmla="*/ 890337 w 26565727"/>
              <a:gd name="connsiteY80" fmla="*/ 293601 h 17378443"/>
              <a:gd name="connsiteX81" fmla="*/ 144379 w 26565727"/>
              <a:gd name="connsiteY81" fmla="*/ 389854 h 17378443"/>
              <a:gd name="connsiteX82" fmla="*/ 0 w 26565727"/>
              <a:gd name="connsiteY82" fmla="*/ 437980 h 17378443"/>
              <a:gd name="connsiteX83" fmla="*/ 0 w 26565727"/>
              <a:gd name="connsiteY83" fmla="*/ 17378443 h 17378443"/>
              <a:gd name="connsiteX84" fmla="*/ 26565727 w 26565727"/>
              <a:gd name="connsiteY84" fmla="*/ 17378443 h 17378443"/>
              <a:gd name="connsiteX85" fmla="*/ 26541664 w 26565727"/>
              <a:gd name="connsiteY85" fmla="*/ 11314528 h 17378443"/>
              <a:gd name="connsiteX0" fmla="*/ 26541664 w 26565727"/>
              <a:gd name="connsiteY0" fmla="*/ 11314528 h 17378443"/>
              <a:gd name="connsiteX1" fmla="*/ 26367185 w 26565727"/>
              <a:gd name="connsiteY1" fmla="*/ 11196114 h 17378443"/>
              <a:gd name="connsiteX2" fmla="*/ 25843832 w 26565727"/>
              <a:gd name="connsiteY2" fmla="*/ 11338591 h 17378443"/>
              <a:gd name="connsiteX3" fmla="*/ 25097874 w 26565727"/>
              <a:gd name="connsiteY3" fmla="*/ 11434843 h 17378443"/>
              <a:gd name="connsiteX4" fmla="*/ 24736927 w 26565727"/>
              <a:gd name="connsiteY4" fmla="*/ 11507033 h 17378443"/>
              <a:gd name="connsiteX5" fmla="*/ 24472232 w 26565727"/>
              <a:gd name="connsiteY5" fmla="*/ 11699538 h 17378443"/>
              <a:gd name="connsiteX6" fmla="*/ 24087221 w 26565727"/>
              <a:gd name="connsiteY6" fmla="*/ 11410780 h 17378443"/>
              <a:gd name="connsiteX7" fmla="*/ 23004379 w 26565727"/>
              <a:gd name="connsiteY7" fmla="*/ 11049833 h 17378443"/>
              <a:gd name="connsiteX8" fmla="*/ 22426864 w 26565727"/>
              <a:gd name="connsiteY8" fmla="*/ 10424191 h 17378443"/>
              <a:gd name="connsiteX9" fmla="*/ 21488400 w 26565727"/>
              <a:gd name="connsiteY9" fmla="*/ 10087307 h 17378443"/>
              <a:gd name="connsiteX10" fmla="*/ 20718379 w 26565727"/>
              <a:gd name="connsiteY10" fmla="*/ 9991054 h 17378443"/>
              <a:gd name="connsiteX11" fmla="*/ 20357432 w 26565727"/>
              <a:gd name="connsiteY11" fmla="*/ 10015117 h 17378443"/>
              <a:gd name="connsiteX12" fmla="*/ 19779916 w 26565727"/>
              <a:gd name="connsiteY12" fmla="*/ 9894801 h 17378443"/>
              <a:gd name="connsiteX13" fmla="*/ 19033958 w 26565727"/>
              <a:gd name="connsiteY13" fmla="*/ 9798549 h 17378443"/>
              <a:gd name="connsiteX14" fmla="*/ 18600821 w 26565727"/>
              <a:gd name="connsiteY14" fmla="*/ 9774486 h 17378443"/>
              <a:gd name="connsiteX15" fmla="*/ 18263937 w 26565727"/>
              <a:gd name="connsiteY15" fmla="*/ 9894801 h 17378443"/>
              <a:gd name="connsiteX16" fmla="*/ 17734548 w 26565727"/>
              <a:gd name="connsiteY16" fmla="*/ 9846675 h 17378443"/>
              <a:gd name="connsiteX17" fmla="*/ 17084842 w 26565727"/>
              <a:gd name="connsiteY17" fmla="*/ 9822612 h 17378443"/>
              <a:gd name="connsiteX18" fmla="*/ 15857621 w 26565727"/>
              <a:gd name="connsiteY18" fmla="*/ 9750422 h 17378443"/>
              <a:gd name="connsiteX19" fmla="*/ 15039474 w 26565727"/>
              <a:gd name="connsiteY19" fmla="*/ 9557917 h 17378443"/>
              <a:gd name="connsiteX20" fmla="*/ 14028821 w 26565727"/>
              <a:gd name="connsiteY20" fmla="*/ 9341349 h 17378443"/>
              <a:gd name="connsiteX21" fmla="*/ 13090358 w 26565727"/>
              <a:gd name="connsiteY21" fmla="*/ 8980401 h 17378443"/>
              <a:gd name="connsiteX22" fmla="*/ 12368464 w 26565727"/>
              <a:gd name="connsiteY22" fmla="*/ 8571328 h 17378443"/>
              <a:gd name="connsiteX23" fmla="*/ 11670632 w 26565727"/>
              <a:gd name="connsiteY23" fmla="*/ 8451012 h 17378443"/>
              <a:gd name="connsiteX24" fmla="*/ 11309685 w 26565727"/>
              <a:gd name="connsiteY24" fmla="*/ 8378822 h 17378443"/>
              <a:gd name="connsiteX25" fmla="*/ 11189369 w 26565727"/>
              <a:gd name="connsiteY25" fmla="*/ 8595391 h 17378443"/>
              <a:gd name="connsiteX26" fmla="*/ 11020927 w 26565727"/>
              <a:gd name="connsiteY26" fmla="*/ 8523201 h 17378443"/>
              <a:gd name="connsiteX27" fmla="*/ 10732169 w 26565727"/>
              <a:gd name="connsiteY27" fmla="*/ 8643517 h 17378443"/>
              <a:gd name="connsiteX28" fmla="*/ 10130590 w 26565727"/>
              <a:gd name="connsiteY28" fmla="*/ 8619454 h 17378443"/>
              <a:gd name="connsiteX29" fmla="*/ 9577137 w 26565727"/>
              <a:gd name="connsiteY29" fmla="*/ 8763833 h 17378443"/>
              <a:gd name="connsiteX30" fmla="*/ 9336506 w 26565727"/>
              <a:gd name="connsiteY30" fmla="*/ 9221033 h 17378443"/>
              <a:gd name="connsiteX31" fmla="*/ 9168064 w 26565727"/>
              <a:gd name="connsiteY31" fmla="*/ 9413538 h 17378443"/>
              <a:gd name="connsiteX32" fmla="*/ 9144000 w 26565727"/>
              <a:gd name="connsiteY32" fmla="*/ 10039180 h 17378443"/>
              <a:gd name="connsiteX33" fmla="*/ 9047748 w 26565727"/>
              <a:gd name="connsiteY33" fmla="*/ 10135433 h 17378443"/>
              <a:gd name="connsiteX34" fmla="*/ 8927432 w 26565727"/>
              <a:gd name="connsiteY34" fmla="*/ 9654170 h 17378443"/>
              <a:gd name="connsiteX35" fmla="*/ 8638674 w 26565727"/>
              <a:gd name="connsiteY35" fmla="*/ 9413538 h 17378443"/>
              <a:gd name="connsiteX36" fmla="*/ 8157411 w 26565727"/>
              <a:gd name="connsiteY36" fmla="*/ 9654170 h 17378443"/>
              <a:gd name="connsiteX37" fmla="*/ 7988969 w 26565727"/>
              <a:gd name="connsiteY37" fmla="*/ 9485728 h 17378443"/>
              <a:gd name="connsiteX38" fmla="*/ 8229600 w 26565727"/>
              <a:gd name="connsiteY38" fmla="*/ 8811959 h 17378443"/>
              <a:gd name="connsiteX39" fmla="*/ 8277727 w 26565727"/>
              <a:gd name="connsiteY39" fmla="*/ 8258507 h 17378443"/>
              <a:gd name="connsiteX40" fmla="*/ 7916779 w 26565727"/>
              <a:gd name="connsiteY40" fmla="*/ 7632865 h 17378443"/>
              <a:gd name="connsiteX41" fmla="*/ 7603958 w 26565727"/>
              <a:gd name="connsiteY41" fmla="*/ 7271917 h 17378443"/>
              <a:gd name="connsiteX42" fmla="*/ 7387390 w 26565727"/>
              <a:gd name="connsiteY42" fmla="*/ 6935033 h 17378443"/>
              <a:gd name="connsiteX43" fmla="*/ 7050506 w 26565727"/>
              <a:gd name="connsiteY43" fmla="*/ 6357517 h 17378443"/>
              <a:gd name="connsiteX44" fmla="*/ 6713621 w 26565727"/>
              <a:gd name="connsiteY44" fmla="*/ 5900317 h 17378443"/>
              <a:gd name="connsiteX45" fmla="*/ 6617369 w 26565727"/>
              <a:gd name="connsiteY45" fmla="*/ 5780001 h 17378443"/>
              <a:gd name="connsiteX46" fmla="*/ 6256421 w 26565727"/>
              <a:gd name="connsiteY46" fmla="*/ 5154359 h 17378443"/>
              <a:gd name="connsiteX47" fmla="*/ 5991727 w 26565727"/>
              <a:gd name="connsiteY47" fmla="*/ 4745286 h 17378443"/>
              <a:gd name="connsiteX48" fmla="*/ 5871411 w 26565727"/>
              <a:gd name="connsiteY48" fmla="*/ 3806822 h 17378443"/>
              <a:gd name="connsiteX49" fmla="*/ 6039853 w 26565727"/>
              <a:gd name="connsiteY49" fmla="*/ 3373686 h 17378443"/>
              <a:gd name="connsiteX50" fmla="*/ 6232358 w 26565727"/>
              <a:gd name="connsiteY50" fmla="*/ 3325559 h 17378443"/>
              <a:gd name="connsiteX51" fmla="*/ 6352674 w 26565727"/>
              <a:gd name="connsiteY51" fmla="*/ 3469938 h 17378443"/>
              <a:gd name="connsiteX52" fmla="*/ 6424864 w 26565727"/>
              <a:gd name="connsiteY52" fmla="*/ 3758696 h 17378443"/>
              <a:gd name="connsiteX53" fmla="*/ 6521116 w 26565727"/>
              <a:gd name="connsiteY53" fmla="*/ 3782759 h 17378443"/>
              <a:gd name="connsiteX54" fmla="*/ 6665495 w 26565727"/>
              <a:gd name="connsiteY54" fmla="*/ 3494001 h 17378443"/>
              <a:gd name="connsiteX55" fmla="*/ 6665495 w 26565727"/>
              <a:gd name="connsiteY55" fmla="*/ 3229307 h 17378443"/>
              <a:gd name="connsiteX56" fmla="*/ 6737685 w 26565727"/>
              <a:gd name="connsiteY56" fmla="*/ 2916486 h 17378443"/>
              <a:gd name="connsiteX57" fmla="*/ 6882064 w 26565727"/>
              <a:gd name="connsiteY57" fmla="*/ 2796170 h 17378443"/>
              <a:gd name="connsiteX58" fmla="*/ 7267074 w 26565727"/>
              <a:gd name="connsiteY58" fmla="*/ 2868359 h 17378443"/>
              <a:gd name="connsiteX59" fmla="*/ 7243011 w 26565727"/>
              <a:gd name="connsiteY59" fmla="*/ 2290843 h 17378443"/>
              <a:gd name="connsiteX60" fmla="*/ 7098632 w 26565727"/>
              <a:gd name="connsiteY60" fmla="*/ 1857707 h 17378443"/>
              <a:gd name="connsiteX61" fmla="*/ 7194885 w 26565727"/>
              <a:gd name="connsiteY61" fmla="*/ 1568949 h 17378443"/>
              <a:gd name="connsiteX62" fmla="*/ 7002379 w 26565727"/>
              <a:gd name="connsiteY62" fmla="*/ 1183938 h 17378443"/>
              <a:gd name="connsiteX63" fmla="*/ 6809874 w 26565727"/>
              <a:gd name="connsiteY63" fmla="*/ 1087686 h 17378443"/>
              <a:gd name="connsiteX64" fmla="*/ 6521116 w 26565727"/>
              <a:gd name="connsiteY64" fmla="*/ 798928 h 17378443"/>
              <a:gd name="connsiteX65" fmla="*/ 6641432 w 26565727"/>
              <a:gd name="connsiteY65" fmla="*/ 365791 h 17378443"/>
              <a:gd name="connsiteX66" fmla="*/ 6376737 w 26565727"/>
              <a:gd name="connsiteY66" fmla="*/ 437980 h 17378443"/>
              <a:gd name="connsiteX67" fmla="*/ 6232358 w 26565727"/>
              <a:gd name="connsiteY67" fmla="*/ 534233 h 17378443"/>
              <a:gd name="connsiteX68" fmla="*/ 5534527 w 26565727"/>
              <a:gd name="connsiteY68" fmla="*/ 293601 h 17378443"/>
              <a:gd name="connsiteX69" fmla="*/ 5366085 w 26565727"/>
              <a:gd name="connsiteY69" fmla="*/ 221412 h 17378443"/>
              <a:gd name="connsiteX70" fmla="*/ 4932948 w 26565727"/>
              <a:gd name="connsiteY70" fmla="*/ 149222 h 17378443"/>
              <a:gd name="connsiteX71" fmla="*/ 4692316 w 26565727"/>
              <a:gd name="connsiteY71" fmla="*/ 77033 h 17378443"/>
              <a:gd name="connsiteX72" fmla="*/ 4403558 w 26565727"/>
              <a:gd name="connsiteY72" fmla="*/ 4843 h 17378443"/>
              <a:gd name="connsiteX73" fmla="*/ 4259179 w 26565727"/>
              <a:gd name="connsiteY73" fmla="*/ 221412 h 17378443"/>
              <a:gd name="connsiteX74" fmla="*/ 4066674 w 26565727"/>
              <a:gd name="connsiteY74" fmla="*/ 197349 h 17378443"/>
              <a:gd name="connsiteX75" fmla="*/ 3898232 w 26565727"/>
              <a:gd name="connsiteY75" fmla="*/ 197349 h 17378443"/>
              <a:gd name="connsiteX76" fmla="*/ 3753853 w 26565727"/>
              <a:gd name="connsiteY76" fmla="*/ 197349 h 17378443"/>
              <a:gd name="connsiteX77" fmla="*/ 3465095 w 26565727"/>
              <a:gd name="connsiteY77" fmla="*/ 510170 h 17378443"/>
              <a:gd name="connsiteX78" fmla="*/ 3320716 w 26565727"/>
              <a:gd name="connsiteY78" fmla="*/ 437980 h 17378443"/>
              <a:gd name="connsiteX79" fmla="*/ 2791327 w 26565727"/>
              <a:gd name="connsiteY79" fmla="*/ 317665 h 17378443"/>
              <a:gd name="connsiteX80" fmla="*/ 1612232 w 26565727"/>
              <a:gd name="connsiteY80" fmla="*/ 486107 h 17378443"/>
              <a:gd name="connsiteX81" fmla="*/ 890337 w 26565727"/>
              <a:gd name="connsiteY81" fmla="*/ 293601 h 17378443"/>
              <a:gd name="connsiteX82" fmla="*/ 144379 w 26565727"/>
              <a:gd name="connsiteY82" fmla="*/ 389854 h 17378443"/>
              <a:gd name="connsiteX83" fmla="*/ 0 w 26565727"/>
              <a:gd name="connsiteY83" fmla="*/ 437980 h 17378443"/>
              <a:gd name="connsiteX84" fmla="*/ 0 w 26565727"/>
              <a:gd name="connsiteY84" fmla="*/ 17378443 h 17378443"/>
              <a:gd name="connsiteX85" fmla="*/ 26565727 w 26565727"/>
              <a:gd name="connsiteY85" fmla="*/ 17378443 h 17378443"/>
              <a:gd name="connsiteX86" fmla="*/ 26541664 w 26565727"/>
              <a:gd name="connsiteY86" fmla="*/ 11314528 h 17378443"/>
              <a:gd name="connsiteX0" fmla="*/ 26573087 w 28543400"/>
              <a:gd name="connsiteY0" fmla="*/ 11157414 h 17839259"/>
              <a:gd name="connsiteX1" fmla="*/ 26367185 w 28543400"/>
              <a:gd name="connsiteY1" fmla="*/ 11196114 h 17839259"/>
              <a:gd name="connsiteX2" fmla="*/ 25843832 w 28543400"/>
              <a:gd name="connsiteY2" fmla="*/ 11338591 h 17839259"/>
              <a:gd name="connsiteX3" fmla="*/ 25097874 w 28543400"/>
              <a:gd name="connsiteY3" fmla="*/ 11434843 h 17839259"/>
              <a:gd name="connsiteX4" fmla="*/ 24736927 w 28543400"/>
              <a:gd name="connsiteY4" fmla="*/ 11507033 h 17839259"/>
              <a:gd name="connsiteX5" fmla="*/ 24472232 w 28543400"/>
              <a:gd name="connsiteY5" fmla="*/ 11699538 h 17839259"/>
              <a:gd name="connsiteX6" fmla="*/ 24087221 w 28543400"/>
              <a:gd name="connsiteY6" fmla="*/ 11410780 h 17839259"/>
              <a:gd name="connsiteX7" fmla="*/ 23004379 w 28543400"/>
              <a:gd name="connsiteY7" fmla="*/ 11049833 h 17839259"/>
              <a:gd name="connsiteX8" fmla="*/ 22426864 w 28543400"/>
              <a:gd name="connsiteY8" fmla="*/ 10424191 h 17839259"/>
              <a:gd name="connsiteX9" fmla="*/ 21488400 w 28543400"/>
              <a:gd name="connsiteY9" fmla="*/ 10087307 h 17839259"/>
              <a:gd name="connsiteX10" fmla="*/ 20718379 w 28543400"/>
              <a:gd name="connsiteY10" fmla="*/ 9991054 h 17839259"/>
              <a:gd name="connsiteX11" fmla="*/ 20357432 w 28543400"/>
              <a:gd name="connsiteY11" fmla="*/ 10015117 h 17839259"/>
              <a:gd name="connsiteX12" fmla="*/ 19779916 w 28543400"/>
              <a:gd name="connsiteY12" fmla="*/ 9894801 h 17839259"/>
              <a:gd name="connsiteX13" fmla="*/ 19033958 w 28543400"/>
              <a:gd name="connsiteY13" fmla="*/ 9798549 h 17839259"/>
              <a:gd name="connsiteX14" fmla="*/ 18600821 w 28543400"/>
              <a:gd name="connsiteY14" fmla="*/ 9774486 h 17839259"/>
              <a:gd name="connsiteX15" fmla="*/ 18263937 w 28543400"/>
              <a:gd name="connsiteY15" fmla="*/ 9894801 h 17839259"/>
              <a:gd name="connsiteX16" fmla="*/ 17734548 w 28543400"/>
              <a:gd name="connsiteY16" fmla="*/ 9846675 h 17839259"/>
              <a:gd name="connsiteX17" fmla="*/ 17084842 w 28543400"/>
              <a:gd name="connsiteY17" fmla="*/ 9822612 h 17839259"/>
              <a:gd name="connsiteX18" fmla="*/ 15857621 w 28543400"/>
              <a:gd name="connsiteY18" fmla="*/ 9750422 h 17839259"/>
              <a:gd name="connsiteX19" fmla="*/ 15039474 w 28543400"/>
              <a:gd name="connsiteY19" fmla="*/ 9557917 h 17839259"/>
              <a:gd name="connsiteX20" fmla="*/ 14028821 w 28543400"/>
              <a:gd name="connsiteY20" fmla="*/ 9341349 h 17839259"/>
              <a:gd name="connsiteX21" fmla="*/ 13090358 w 28543400"/>
              <a:gd name="connsiteY21" fmla="*/ 8980401 h 17839259"/>
              <a:gd name="connsiteX22" fmla="*/ 12368464 w 28543400"/>
              <a:gd name="connsiteY22" fmla="*/ 8571328 h 17839259"/>
              <a:gd name="connsiteX23" fmla="*/ 11670632 w 28543400"/>
              <a:gd name="connsiteY23" fmla="*/ 8451012 h 17839259"/>
              <a:gd name="connsiteX24" fmla="*/ 11309685 w 28543400"/>
              <a:gd name="connsiteY24" fmla="*/ 8378822 h 17839259"/>
              <a:gd name="connsiteX25" fmla="*/ 11189369 w 28543400"/>
              <a:gd name="connsiteY25" fmla="*/ 8595391 h 17839259"/>
              <a:gd name="connsiteX26" fmla="*/ 11020927 w 28543400"/>
              <a:gd name="connsiteY26" fmla="*/ 8523201 h 17839259"/>
              <a:gd name="connsiteX27" fmla="*/ 10732169 w 28543400"/>
              <a:gd name="connsiteY27" fmla="*/ 8643517 h 17839259"/>
              <a:gd name="connsiteX28" fmla="*/ 10130590 w 28543400"/>
              <a:gd name="connsiteY28" fmla="*/ 8619454 h 17839259"/>
              <a:gd name="connsiteX29" fmla="*/ 9577137 w 28543400"/>
              <a:gd name="connsiteY29" fmla="*/ 8763833 h 17839259"/>
              <a:gd name="connsiteX30" fmla="*/ 9336506 w 28543400"/>
              <a:gd name="connsiteY30" fmla="*/ 9221033 h 17839259"/>
              <a:gd name="connsiteX31" fmla="*/ 9168064 w 28543400"/>
              <a:gd name="connsiteY31" fmla="*/ 9413538 h 17839259"/>
              <a:gd name="connsiteX32" fmla="*/ 9144000 w 28543400"/>
              <a:gd name="connsiteY32" fmla="*/ 10039180 h 17839259"/>
              <a:gd name="connsiteX33" fmla="*/ 9047748 w 28543400"/>
              <a:gd name="connsiteY33" fmla="*/ 10135433 h 17839259"/>
              <a:gd name="connsiteX34" fmla="*/ 8927432 w 28543400"/>
              <a:gd name="connsiteY34" fmla="*/ 9654170 h 17839259"/>
              <a:gd name="connsiteX35" fmla="*/ 8638674 w 28543400"/>
              <a:gd name="connsiteY35" fmla="*/ 9413538 h 17839259"/>
              <a:gd name="connsiteX36" fmla="*/ 8157411 w 28543400"/>
              <a:gd name="connsiteY36" fmla="*/ 9654170 h 17839259"/>
              <a:gd name="connsiteX37" fmla="*/ 7988969 w 28543400"/>
              <a:gd name="connsiteY37" fmla="*/ 9485728 h 17839259"/>
              <a:gd name="connsiteX38" fmla="*/ 8229600 w 28543400"/>
              <a:gd name="connsiteY38" fmla="*/ 8811959 h 17839259"/>
              <a:gd name="connsiteX39" fmla="*/ 8277727 w 28543400"/>
              <a:gd name="connsiteY39" fmla="*/ 8258507 h 17839259"/>
              <a:gd name="connsiteX40" fmla="*/ 7916779 w 28543400"/>
              <a:gd name="connsiteY40" fmla="*/ 7632865 h 17839259"/>
              <a:gd name="connsiteX41" fmla="*/ 7603958 w 28543400"/>
              <a:gd name="connsiteY41" fmla="*/ 7271917 h 17839259"/>
              <a:gd name="connsiteX42" fmla="*/ 7387390 w 28543400"/>
              <a:gd name="connsiteY42" fmla="*/ 6935033 h 17839259"/>
              <a:gd name="connsiteX43" fmla="*/ 7050506 w 28543400"/>
              <a:gd name="connsiteY43" fmla="*/ 6357517 h 17839259"/>
              <a:gd name="connsiteX44" fmla="*/ 6713621 w 28543400"/>
              <a:gd name="connsiteY44" fmla="*/ 5900317 h 17839259"/>
              <a:gd name="connsiteX45" fmla="*/ 6617369 w 28543400"/>
              <a:gd name="connsiteY45" fmla="*/ 5780001 h 17839259"/>
              <a:gd name="connsiteX46" fmla="*/ 6256421 w 28543400"/>
              <a:gd name="connsiteY46" fmla="*/ 5154359 h 17839259"/>
              <a:gd name="connsiteX47" fmla="*/ 5991727 w 28543400"/>
              <a:gd name="connsiteY47" fmla="*/ 4745286 h 17839259"/>
              <a:gd name="connsiteX48" fmla="*/ 5871411 w 28543400"/>
              <a:gd name="connsiteY48" fmla="*/ 3806822 h 17839259"/>
              <a:gd name="connsiteX49" fmla="*/ 6039853 w 28543400"/>
              <a:gd name="connsiteY49" fmla="*/ 3373686 h 17839259"/>
              <a:gd name="connsiteX50" fmla="*/ 6232358 w 28543400"/>
              <a:gd name="connsiteY50" fmla="*/ 3325559 h 17839259"/>
              <a:gd name="connsiteX51" fmla="*/ 6352674 w 28543400"/>
              <a:gd name="connsiteY51" fmla="*/ 3469938 h 17839259"/>
              <a:gd name="connsiteX52" fmla="*/ 6424864 w 28543400"/>
              <a:gd name="connsiteY52" fmla="*/ 3758696 h 17839259"/>
              <a:gd name="connsiteX53" fmla="*/ 6521116 w 28543400"/>
              <a:gd name="connsiteY53" fmla="*/ 3782759 h 17839259"/>
              <a:gd name="connsiteX54" fmla="*/ 6665495 w 28543400"/>
              <a:gd name="connsiteY54" fmla="*/ 3494001 h 17839259"/>
              <a:gd name="connsiteX55" fmla="*/ 6665495 w 28543400"/>
              <a:gd name="connsiteY55" fmla="*/ 3229307 h 17839259"/>
              <a:gd name="connsiteX56" fmla="*/ 6737685 w 28543400"/>
              <a:gd name="connsiteY56" fmla="*/ 2916486 h 17839259"/>
              <a:gd name="connsiteX57" fmla="*/ 6882064 w 28543400"/>
              <a:gd name="connsiteY57" fmla="*/ 2796170 h 17839259"/>
              <a:gd name="connsiteX58" fmla="*/ 7267074 w 28543400"/>
              <a:gd name="connsiteY58" fmla="*/ 2868359 h 17839259"/>
              <a:gd name="connsiteX59" fmla="*/ 7243011 w 28543400"/>
              <a:gd name="connsiteY59" fmla="*/ 2290843 h 17839259"/>
              <a:gd name="connsiteX60" fmla="*/ 7098632 w 28543400"/>
              <a:gd name="connsiteY60" fmla="*/ 1857707 h 17839259"/>
              <a:gd name="connsiteX61" fmla="*/ 7194885 w 28543400"/>
              <a:gd name="connsiteY61" fmla="*/ 1568949 h 17839259"/>
              <a:gd name="connsiteX62" fmla="*/ 7002379 w 28543400"/>
              <a:gd name="connsiteY62" fmla="*/ 1183938 h 17839259"/>
              <a:gd name="connsiteX63" fmla="*/ 6809874 w 28543400"/>
              <a:gd name="connsiteY63" fmla="*/ 1087686 h 17839259"/>
              <a:gd name="connsiteX64" fmla="*/ 6521116 w 28543400"/>
              <a:gd name="connsiteY64" fmla="*/ 798928 h 17839259"/>
              <a:gd name="connsiteX65" fmla="*/ 6641432 w 28543400"/>
              <a:gd name="connsiteY65" fmla="*/ 365791 h 17839259"/>
              <a:gd name="connsiteX66" fmla="*/ 6376737 w 28543400"/>
              <a:gd name="connsiteY66" fmla="*/ 437980 h 17839259"/>
              <a:gd name="connsiteX67" fmla="*/ 6232358 w 28543400"/>
              <a:gd name="connsiteY67" fmla="*/ 534233 h 17839259"/>
              <a:gd name="connsiteX68" fmla="*/ 5534527 w 28543400"/>
              <a:gd name="connsiteY68" fmla="*/ 293601 h 17839259"/>
              <a:gd name="connsiteX69" fmla="*/ 5366085 w 28543400"/>
              <a:gd name="connsiteY69" fmla="*/ 221412 h 17839259"/>
              <a:gd name="connsiteX70" fmla="*/ 4932948 w 28543400"/>
              <a:gd name="connsiteY70" fmla="*/ 149222 h 17839259"/>
              <a:gd name="connsiteX71" fmla="*/ 4692316 w 28543400"/>
              <a:gd name="connsiteY71" fmla="*/ 77033 h 17839259"/>
              <a:gd name="connsiteX72" fmla="*/ 4403558 w 28543400"/>
              <a:gd name="connsiteY72" fmla="*/ 4843 h 17839259"/>
              <a:gd name="connsiteX73" fmla="*/ 4259179 w 28543400"/>
              <a:gd name="connsiteY73" fmla="*/ 221412 h 17839259"/>
              <a:gd name="connsiteX74" fmla="*/ 4066674 w 28543400"/>
              <a:gd name="connsiteY74" fmla="*/ 197349 h 17839259"/>
              <a:gd name="connsiteX75" fmla="*/ 3898232 w 28543400"/>
              <a:gd name="connsiteY75" fmla="*/ 197349 h 17839259"/>
              <a:gd name="connsiteX76" fmla="*/ 3753853 w 28543400"/>
              <a:gd name="connsiteY76" fmla="*/ 197349 h 17839259"/>
              <a:gd name="connsiteX77" fmla="*/ 3465095 w 28543400"/>
              <a:gd name="connsiteY77" fmla="*/ 510170 h 17839259"/>
              <a:gd name="connsiteX78" fmla="*/ 3320716 w 28543400"/>
              <a:gd name="connsiteY78" fmla="*/ 437980 h 17839259"/>
              <a:gd name="connsiteX79" fmla="*/ 2791327 w 28543400"/>
              <a:gd name="connsiteY79" fmla="*/ 317665 h 17839259"/>
              <a:gd name="connsiteX80" fmla="*/ 1612232 w 28543400"/>
              <a:gd name="connsiteY80" fmla="*/ 486107 h 17839259"/>
              <a:gd name="connsiteX81" fmla="*/ 890337 w 28543400"/>
              <a:gd name="connsiteY81" fmla="*/ 293601 h 17839259"/>
              <a:gd name="connsiteX82" fmla="*/ 144379 w 28543400"/>
              <a:gd name="connsiteY82" fmla="*/ 389854 h 17839259"/>
              <a:gd name="connsiteX83" fmla="*/ 0 w 28543400"/>
              <a:gd name="connsiteY83" fmla="*/ 437980 h 17839259"/>
              <a:gd name="connsiteX84" fmla="*/ 0 w 28543400"/>
              <a:gd name="connsiteY84" fmla="*/ 17378443 h 17839259"/>
              <a:gd name="connsiteX85" fmla="*/ 26565727 w 28543400"/>
              <a:gd name="connsiteY85" fmla="*/ 17378443 h 17839259"/>
              <a:gd name="connsiteX86" fmla="*/ 26573087 w 28543400"/>
              <a:gd name="connsiteY86" fmla="*/ 11157414 h 17839259"/>
              <a:gd name="connsiteX0" fmla="*/ 26573087 w 28543400"/>
              <a:gd name="connsiteY0" fmla="*/ 11157414 h 17839259"/>
              <a:gd name="connsiteX1" fmla="*/ 26367185 w 28543400"/>
              <a:gd name="connsiteY1" fmla="*/ 11196114 h 17839259"/>
              <a:gd name="connsiteX2" fmla="*/ 25843832 w 28543400"/>
              <a:gd name="connsiteY2" fmla="*/ 11338591 h 17839259"/>
              <a:gd name="connsiteX3" fmla="*/ 25097874 w 28543400"/>
              <a:gd name="connsiteY3" fmla="*/ 11434843 h 17839259"/>
              <a:gd name="connsiteX4" fmla="*/ 24736927 w 28543400"/>
              <a:gd name="connsiteY4" fmla="*/ 11507033 h 17839259"/>
              <a:gd name="connsiteX5" fmla="*/ 24472232 w 28543400"/>
              <a:gd name="connsiteY5" fmla="*/ 11699538 h 17839259"/>
              <a:gd name="connsiteX6" fmla="*/ 24087221 w 28543400"/>
              <a:gd name="connsiteY6" fmla="*/ 11410780 h 17839259"/>
              <a:gd name="connsiteX7" fmla="*/ 23004379 w 28543400"/>
              <a:gd name="connsiteY7" fmla="*/ 11049833 h 17839259"/>
              <a:gd name="connsiteX8" fmla="*/ 22426864 w 28543400"/>
              <a:gd name="connsiteY8" fmla="*/ 10424191 h 17839259"/>
              <a:gd name="connsiteX9" fmla="*/ 21488400 w 28543400"/>
              <a:gd name="connsiteY9" fmla="*/ 10087307 h 17839259"/>
              <a:gd name="connsiteX10" fmla="*/ 20718379 w 28543400"/>
              <a:gd name="connsiteY10" fmla="*/ 9991054 h 17839259"/>
              <a:gd name="connsiteX11" fmla="*/ 20357432 w 28543400"/>
              <a:gd name="connsiteY11" fmla="*/ 10015117 h 17839259"/>
              <a:gd name="connsiteX12" fmla="*/ 19779916 w 28543400"/>
              <a:gd name="connsiteY12" fmla="*/ 9894801 h 17839259"/>
              <a:gd name="connsiteX13" fmla="*/ 19033958 w 28543400"/>
              <a:gd name="connsiteY13" fmla="*/ 9798549 h 17839259"/>
              <a:gd name="connsiteX14" fmla="*/ 18600821 w 28543400"/>
              <a:gd name="connsiteY14" fmla="*/ 9774486 h 17839259"/>
              <a:gd name="connsiteX15" fmla="*/ 18263937 w 28543400"/>
              <a:gd name="connsiteY15" fmla="*/ 9894801 h 17839259"/>
              <a:gd name="connsiteX16" fmla="*/ 17734548 w 28543400"/>
              <a:gd name="connsiteY16" fmla="*/ 9846675 h 17839259"/>
              <a:gd name="connsiteX17" fmla="*/ 17084842 w 28543400"/>
              <a:gd name="connsiteY17" fmla="*/ 9822612 h 17839259"/>
              <a:gd name="connsiteX18" fmla="*/ 15857621 w 28543400"/>
              <a:gd name="connsiteY18" fmla="*/ 9750422 h 17839259"/>
              <a:gd name="connsiteX19" fmla="*/ 15039474 w 28543400"/>
              <a:gd name="connsiteY19" fmla="*/ 9557917 h 17839259"/>
              <a:gd name="connsiteX20" fmla="*/ 14028821 w 28543400"/>
              <a:gd name="connsiteY20" fmla="*/ 9341349 h 17839259"/>
              <a:gd name="connsiteX21" fmla="*/ 13090358 w 28543400"/>
              <a:gd name="connsiteY21" fmla="*/ 8980401 h 17839259"/>
              <a:gd name="connsiteX22" fmla="*/ 12368464 w 28543400"/>
              <a:gd name="connsiteY22" fmla="*/ 8571328 h 17839259"/>
              <a:gd name="connsiteX23" fmla="*/ 11670632 w 28543400"/>
              <a:gd name="connsiteY23" fmla="*/ 8451012 h 17839259"/>
              <a:gd name="connsiteX24" fmla="*/ 11309685 w 28543400"/>
              <a:gd name="connsiteY24" fmla="*/ 8378822 h 17839259"/>
              <a:gd name="connsiteX25" fmla="*/ 11189369 w 28543400"/>
              <a:gd name="connsiteY25" fmla="*/ 8595391 h 17839259"/>
              <a:gd name="connsiteX26" fmla="*/ 11020927 w 28543400"/>
              <a:gd name="connsiteY26" fmla="*/ 8523201 h 17839259"/>
              <a:gd name="connsiteX27" fmla="*/ 10732169 w 28543400"/>
              <a:gd name="connsiteY27" fmla="*/ 8643517 h 17839259"/>
              <a:gd name="connsiteX28" fmla="*/ 10130590 w 28543400"/>
              <a:gd name="connsiteY28" fmla="*/ 8619454 h 17839259"/>
              <a:gd name="connsiteX29" fmla="*/ 9577137 w 28543400"/>
              <a:gd name="connsiteY29" fmla="*/ 8763833 h 17839259"/>
              <a:gd name="connsiteX30" fmla="*/ 9336506 w 28543400"/>
              <a:gd name="connsiteY30" fmla="*/ 9221033 h 17839259"/>
              <a:gd name="connsiteX31" fmla="*/ 9168064 w 28543400"/>
              <a:gd name="connsiteY31" fmla="*/ 9413538 h 17839259"/>
              <a:gd name="connsiteX32" fmla="*/ 9144000 w 28543400"/>
              <a:gd name="connsiteY32" fmla="*/ 10039180 h 17839259"/>
              <a:gd name="connsiteX33" fmla="*/ 9047748 w 28543400"/>
              <a:gd name="connsiteY33" fmla="*/ 10135433 h 17839259"/>
              <a:gd name="connsiteX34" fmla="*/ 8927432 w 28543400"/>
              <a:gd name="connsiteY34" fmla="*/ 9654170 h 17839259"/>
              <a:gd name="connsiteX35" fmla="*/ 8638674 w 28543400"/>
              <a:gd name="connsiteY35" fmla="*/ 9413538 h 17839259"/>
              <a:gd name="connsiteX36" fmla="*/ 8157411 w 28543400"/>
              <a:gd name="connsiteY36" fmla="*/ 9654170 h 17839259"/>
              <a:gd name="connsiteX37" fmla="*/ 7988969 w 28543400"/>
              <a:gd name="connsiteY37" fmla="*/ 9485728 h 17839259"/>
              <a:gd name="connsiteX38" fmla="*/ 8229600 w 28543400"/>
              <a:gd name="connsiteY38" fmla="*/ 8811959 h 17839259"/>
              <a:gd name="connsiteX39" fmla="*/ 8277727 w 28543400"/>
              <a:gd name="connsiteY39" fmla="*/ 8258507 h 17839259"/>
              <a:gd name="connsiteX40" fmla="*/ 7916779 w 28543400"/>
              <a:gd name="connsiteY40" fmla="*/ 7632865 h 17839259"/>
              <a:gd name="connsiteX41" fmla="*/ 7603958 w 28543400"/>
              <a:gd name="connsiteY41" fmla="*/ 7271917 h 17839259"/>
              <a:gd name="connsiteX42" fmla="*/ 7387390 w 28543400"/>
              <a:gd name="connsiteY42" fmla="*/ 6935033 h 17839259"/>
              <a:gd name="connsiteX43" fmla="*/ 7050506 w 28543400"/>
              <a:gd name="connsiteY43" fmla="*/ 6357517 h 17839259"/>
              <a:gd name="connsiteX44" fmla="*/ 6713621 w 28543400"/>
              <a:gd name="connsiteY44" fmla="*/ 5900317 h 17839259"/>
              <a:gd name="connsiteX45" fmla="*/ 6617369 w 28543400"/>
              <a:gd name="connsiteY45" fmla="*/ 5780001 h 17839259"/>
              <a:gd name="connsiteX46" fmla="*/ 6256421 w 28543400"/>
              <a:gd name="connsiteY46" fmla="*/ 5154359 h 17839259"/>
              <a:gd name="connsiteX47" fmla="*/ 5991727 w 28543400"/>
              <a:gd name="connsiteY47" fmla="*/ 4745286 h 17839259"/>
              <a:gd name="connsiteX48" fmla="*/ 5871411 w 28543400"/>
              <a:gd name="connsiteY48" fmla="*/ 3806822 h 17839259"/>
              <a:gd name="connsiteX49" fmla="*/ 6039853 w 28543400"/>
              <a:gd name="connsiteY49" fmla="*/ 3373686 h 17839259"/>
              <a:gd name="connsiteX50" fmla="*/ 6232358 w 28543400"/>
              <a:gd name="connsiteY50" fmla="*/ 3325559 h 17839259"/>
              <a:gd name="connsiteX51" fmla="*/ 6352674 w 28543400"/>
              <a:gd name="connsiteY51" fmla="*/ 3469938 h 17839259"/>
              <a:gd name="connsiteX52" fmla="*/ 6424864 w 28543400"/>
              <a:gd name="connsiteY52" fmla="*/ 3758696 h 17839259"/>
              <a:gd name="connsiteX53" fmla="*/ 6521116 w 28543400"/>
              <a:gd name="connsiteY53" fmla="*/ 3782759 h 17839259"/>
              <a:gd name="connsiteX54" fmla="*/ 6665495 w 28543400"/>
              <a:gd name="connsiteY54" fmla="*/ 3494001 h 17839259"/>
              <a:gd name="connsiteX55" fmla="*/ 6665495 w 28543400"/>
              <a:gd name="connsiteY55" fmla="*/ 3229307 h 17839259"/>
              <a:gd name="connsiteX56" fmla="*/ 6737685 w 28543400"/>
              <a:gd name="connsiteY56" fmla="*/ 2916486 h 17839259"/>
              <a:gd name="connsiteX57" fmla="*/ 6882064 w 28543400"/>
              <a:gd name="connsiteY57" fmla="*/ 2796170 h 17839259"/>
              <a:gd name="connsiteX58" fmla="*/ 7267074 w 28543400"/>
              <a:gd name="connsiteY58" fmla="*/ 2868359 h 17839259"/>
              <a:gd name="connsiteX59" fmla="*/ 7243011 w 28543400"/>
              <a:gd name="connsiteY59" fmla="*/ 2290843 h 17839259"/>
              <a:gd name="connsiteX60" fmla="*/ 7098632 w 28543400"/>
              <a:gd name="connsiteY60" fmla="*/ 1857707 h 17839259"/>
              <a:gd name="connsiteX61" fmla="*/ 7194885 w 28543400"/>
              <a:gd name="connsiteY61" fmla="*/ 1568949 h 17839259"/>
              <a:gd name="connsiteX62" fmla="*/ 7002379 w 28543400"/>
              <a:gd name="connsiteY62" fmla="*/ 1183938 h 17839259"/>
              <a:gd name="connsiteX63" fmla="*/ 6809874 w 28543400"/>
              <a:gd name="connsiteY63" fmla="*/ 1087686 h 17839259"/>
              <a:gd name="connsiteX64" fmla="*/ 6521116 w 28543400"/>
              <a:gd name="connsiteY64" fmla="*/ 798928 h 17839259"/>
              <a:gd name="connsiteX65" fmla="*/ 6641432 w 28543400"/>
              <a:gd name="connsiteY65" fmla="*/ 365791 h 17839259"/>
              <a:gd name="connsiteX66" fmla="*/ 6376737 w 28543400"/>
              <a:gd name="connsiteY66" fmla="*/ 437980 h 17839259"/>
              <a:gd name="connsiteX67" fmla="*/ 6232358 w 28543400"/>
              <a:gd name="connsiteY67" fmla="*/ 534233 h 17839259"/>
              <a:gd name="connsiteX68" fmla="*/ 5534527 w 28543400"/>
              <a:gd name="connsiteY68" fmla="*/ 293601 h 17839259"/>
              <a:gd name="connsiteX69" fmla="*/ 5366085 w 28543400"/>
              <a:gd name="connsiteY69" fmla="*/ 221412 h 17839259"/>
              <a:gd name="connsiteX70" fmla="*/ 4932948 w 28543400"/>
              <a:gd name="connsiteY70" fmla="*/ 149222 h 17839259"/>
              <a:gd name="connsiteX71" fmla="*/ 4692316 w 28543400"/>
              <a:gd name="connsiteY71" fmla="*/ 77033 h 17839259"/>
              <a:gd name="connsiteX72" fmla="*/ 4403558 w 28543400"/>
              <a:gd name="connsiteY72" fmla="*/ 4843 h 17839259"/>
              <a:gd name="connsiteX73" fmla="*/ 4259179 w 28543400"/>
              <a:gd name="connsiteY73" fmla="*/ 221412 h 17839259"/>
              <a:gd name="connsiteX74" fmla="*/ 4066674 w 28543400"/>
              <a:gd name="connsiteY74" fmla="*/ 197349 h 17839259"/>
              <a:gd name="connsiteX75" fmla="*/ 3898232 w 28543400"/>
              <a:gd name="connsiteY75" fmla="*/ 197349 h 17839259"/>
              <a:gd name="connsiteX76" fmla="*/ 3753853 w 28543400"/>
              <a:gd name="connsiteY76" fmla="*/ 197349 h 17839259"/>
              <a:gd name="connsiteX77" fmla="*/ 3465095 w 28543400"/>
              <a:gd name="connsiteY77" fmla="*/ 510170 h 17839259"/>
              <a:gd name="connsiteX78" fmla="*/ 3320716 w 28543400"/>
              <a:gd name="connsiteY78" fmla="*/ 437980 h 17839259"/>
              <a:gd name="connsiteX79" fmla="*/ 2791327 w 28543400"/>
              <a:gd name="connsiteY79" fmla="*/ 317665 h 17839259"/>
              <a:gd name="connsiteX80" fmla="*/ 1612232 w 28543400"/>
              <a:gd name="connsiteY80" fmla="*/ 486107 h 17839259"/>
              <a:gd name="connsiteX81" fmla="*/ 890337 w 28543400"/>
              <a:gd name="connsiteY81" fmla="*/ 293601 h 17839259"/>
              <a:gd name="connsiteX82" fmla="*/ 144379 w 28543400"/>
              <a:gd name="connsiteY82" fmla="*/ 389854 h 17839259"/>
              <a:gd name="connsiteX83" fmla="*/ 0 w 28543400"/>
              <a:gd name="connsiteY83" fmla="*/ 437980 h 17839259"/>
              <a:gd name="connsiteX84" fmla="*/ 0 w 28543400"/>
              <a:gd name="connsiteY84" fmla="*/ 17378443 h 17839259"/>
              <a:gd name="connsiteX85" fmla="*/ 26565727 w 28543400"/>
              <a:gd name="connsiteY85" fmla="*/ 17378443 h 17839259"/>
              <a:gd name="connsiteX86" fmla="*/ 26573087 w 28543400"/>
              <a:gd name="connsiteY86" fmla="*/ 11157414 h 17839259"/>
              <a:gd name="connsiteX0" fmla="*/ 26573087 w 26573087"/>
              <a:gd name="connsiteY0" fmla="*/ 11157414 h 17839259"/>
              <a:gd name="connsiteX1" fmla="*/ 26367185 w 26573087"/>
              <a:gd name="connsiteY1" fmla="*/ 11196114 h 17839259"/>
              <a:gd name="connsiteX2" fmla="*/ 25843832 w 26573087"/>
              <a:gd name="connsiteY2" fmla="*/ 11338591 h 17839259"/>
              <a:gd name="connsiteX3" fmla="*/ 25097874 w 26573087"/>
              <a:gd name="connsiteY3" fmla="*/ 11434843 h 17839259"/>
              <a:gd name="connsiteX4" fmla="*/ 24736927 w 26573087"/>
              <a:gd name="connsiteY4" fmla="*/ 11507033 h 17839259"/>
              <a:gd name="connsiteX5" fmla="*/ 24472232 w 26573087"/>
              <a:gd name="connsiteY5" fmla="*/ 11699538 h 17839259"/>
              <a:gd name="connsiteX6" fmla="*/ 24087221 w 26573087"/>
              <a:gd name="connsiteY6" fmla="*/ 11410780 h 17839259"/>
              <a:gd name="connsiteX7" fmla="*/ 23004379 w 26573087"/>
              <a:gd name="connsiteY7" fmla="*/ 11049833 h 17839259"/>
              <a:gd name="connsiteX8" fmla="*/ 22426864 w 26573087"/>
              <a:gd name="connsiteY8" fmla="*/ 10424191 h 17839259"/>
              <a:gd name="connsiteX9" fmla="*/ 21488400 w 26573087"/>
              <a:gd name="connsiteY9" fmla="*/ 10087307 h 17839259"/>
              <a:gd name="connsiteX10" fmla="*/ 20718379 w 26573087"/>
              <a:gd name="connsiteY10" fmla="*/ 9991054 h 17839259"/>
              <a:gd name="connsiteX11" fmla="*/ 20357432 w 26573087"/>
              <a:gd name="connsiteY11" fmla="*/ 10015117 h 17839259"/>
              <a:gd name="connsiteX12" fmla="*/ 19779916 w 26573087"/>
              <a:gd name="connsiteY12" fmla="*/ 9894801 h 17839259"/>
              <a:gd name="connsiteX13" fmla="*/ 19033958 w 26573087"/>
              <a:gd name="connsiteY13" fmla="*/ 9798549 h 17839259"/>
              <a:gd name="connsiteX14" fmla="*/ 18600821 w 26573087"/>
              <a:gd name="connsiteY14" fmla="*/ 9774486 h 17839259"/>
              <a:gd name="connsiteX15" fmla="*/ 18263937 w 26573087"/>
              <a:gd name="connsiteY15" fmla="*/ 9894801 h 17839259"/>
              <a:gd name="connsiteX16" fmla="*/ 17734548 w 26573087"/>
              <a:gd name="connsiteY16" fmla="*/ 9846675 h 17839259"/>
              <a:gd name="connsiteX17" fmla="*/ 17084842 w 26573087"/>
              <a:gd name="connsiteY17" fmla="*/ 9822612 h 17839259"/>
              <a:gd name="connsiteX18" fmla="*/ 15857621 w 26573087"/>
              <a:gd name="connsiteY18" fmla="*/ 9750422 h 17839259"/>
              <a:gd name="connsiteX19" fmla="*/ 15039474 w 26573087"/>
              <a:gd name="connsiteY19" fmla="*/ 9557917 h 17839259"/>
              <a:gd name="connsiteX20" fmla="*/ 14028821 w 26573087"/>
              <a:gd name="connsiteY20" fmla="*/ 9341349 h 17839259"/>
              <a:gd name="connsiteX21" fmla="*/ 13090358 w 26573087"/>
              <a:gd name="connsiteY21" fmla="*/ 8980401 h 17839259"/>
              <a:gd name="connsiteX22" fmla="*/ 12368464 w 26573087"/>
              <a:gd name="connsiteY22" fmla="*/ 8571328 h 17839259"/>
              <a:gd name="connsiteX23" fmla="*/ 11670632 w 26573087"/>
              <a:gd name="connsiteY23" fmla="*/ 8451012 h 17839259"/>
              <a:gd name="connsiteX24" fmla="*/ 11309685 w 26573087"/>
              <a:gd name="connsiteY24" fmla="*/ 8378822 h 17839259"/>
              <a:gd name="connsiteX25" fmla="*/ 11189369 w 26573087"/>
              <a:gd name="connsiteY25" fmla="*/ 8595391 h 17839259"/>
              <a:gd name="connsiteX26" fmla="*/ 11020927 w 26573087"/>
              <a:gd name="connsiteY26" fmla="*/ 8523201 h 17839259"/>
              <a:gd name="connsiteX27" fmla="*/ 10732169 w 26573087"/>
              <a:gd name="connsiteY27" fmla="*/ 8643517 h 17839259"/>
              <a:gd name="connsiteX28" fmla="*/ 10130590 w 26573087"/>
              <a:gd name="connsiteY28" fmla="*/ 8619454 h 17839259"/>
              <a:gd name="connsiteX29" fmla="*/ 9577137 w 26573087"/>
              <a:gd name="connsiteY29" fmla="*/ 8763833 h 17839259"/>
              <a:gd name="connsiteX30" fmla="*/ 9336506 w 26573087"/>
              <a:gd name="connsiteY30" fmla="*/ 9221033 h 17839259"/>
              <a:gd name="connsiteX31" fmla="*/ 9168064 w 26573087"/>
              <a:gd name="connsiteY31" fmla="*/ 9413538 h 17839259"/>
              <a:gd name="connsiteX32" fmla="*/ 9144000 w 26573087"/>
              <a:gd name="connsiteY32" fmla="*/ 10039180 h 17839259"/>
              <a:gd name="connsiteX33" fmla="*/ 9047748 w 26573087"/>
              <a:gd name="connsiteY33" fmla="*/ 10135433 h 17839259"/>
              <a:gd name="connsiteX34" fmla="*/ 8927432 w 26573087"/>
              <a:gd name="connsiteY34" fmla="*/ 9654170 h 17839259"/>
              <a:gd name="connsiteX35" fmla="*/ 8638674 w 26573087"/>
              <a:gd name="connsiteY35" fmla="*/ 9413538 h 17839259"/>
              <a:gd name="connsiteX36" fmla="*/ 8157411 w 26573087"/>
              <a:gd name="connsiteY36" fmla="*/ 9654170 h 17839259"/>
              <a:gd name="connsiteX37" fmla="*/ 7988969 w 26573087"/>
              <a:gd name="connsiteY37" fmla="*/ 9485728 h 17839259"/>
              <a:gd name="connsiteX38" fmla="*/ 8229600 w 26573087"/>
              <a:gd name="connsiteY38" fmla="*/ 8811959 h 17839259"/>
              <a:gd name="connsiteX39" fmla="*/ 8277727 w 26573087"/>
              <a:gd name="connsiteY39" fmla="*/ 8258507 h 17839259"/>
              <a:gd name="connsiteX40" fmla="*/ 7916779 w 26573087"/>
              <a:gd name="connsiteY40" fmla="*/ 7632865 h 17839259"/>
              <a:gd name="connsiteX41" fmla="*/ 7603958 w 26573087"/>
              <a:gd name="connsiteY41" fmla="*/ 7271917 h 17839259"/>
              <a:gd name="connsiteX42" fmla="*/ 7387390 w 26573087"/>
              <a:gd name="connsiteY42" fmla="*/ 6935033 h 17839259"/>
              <a:gd name="connsiteX43" fmla="*/ 7050506 w 26573087"/>
              <a:gd name="connsiteY43" fmla="*/ 6357517 h 17839259"/>
              <a:gd name="connsiteX44" fmla="*/ 6713621 w 26573087"/>
              <a:gd name="connsiteY44" fmla="*/ 5900317 h 17839259"/>
              <a:gd name="connsiteX45" fmla="*/ 6617369 w 26573087"/>
              <a:gd name="connsiteY45" fmla="*/ 5780001 h 17839259"/>
              <a:gd name="connsiteX46" fmla="*/ 6256421 w 26573087"/>
              <a:gd name="connsiteY46" fmla="*/ 5154359 h 17839259"/>
              <a:gd name="connsiteX47" fmla="*/ 5991727 w 26573087"/>
              <a:gd name="connsiteY47" fmla="*/ 4745286 h 17839259"/>
              <a:gd name="connsiteX48" fmla="*/ 5871411 w 26573087"/>
              <a:gd name="connsiteY48" fmla="*/ 3806822 h 17839259"/>
              <a:gd name="connsiteX49" fmla="*/ 6039853 w 26573087"/>
              <a:gd name="connsiteY49" fmla="*/ 3373686 h 17839259"/>
              <a:gd name="connsiteX50" fmla="*/ 6232358 w 26573087"/>
              <a:gd name="connsiteY50" fmla="*/ 3325559 h 17839259"/>
              <a:gd name="connsiteX51" fmla="*/ 6352674 w 26573087"/>
              <a:gd name="connsiteY51" fmla="*/ 3469938 h 17839259"/>
              <a:gd name="connsiteX52" fmla="*/ 6424864 w 26573087"/>
              <a:gd name="connsiteY52" fmla="*/ 3758696 h 17839259"/>
              <a:gd name="connsiteX53" fmla="*/ 6521116 w 26573087"/>
              <a:gd name="connsiteY53" fmla="*/ 3782759 h 17839259"/>
              <a:gd name="connsiteX54" fmla="*/ 6665495 w 26573087"/>
              <a:gd name="connsiteY54" fmla="*/ 3494001 h 17839259"/>
              <a:gd name="connsiteX55" fmla="*/ 6665495 w 26573087"/>
              <a:gd name="connsiteY55" fmla="*/ 3229307 h 17839259"/>
              <a:gd name="connsiteX56" fmla="*/ 6737685 w 26573087"/>
              <a:gd name="connsiteY56" fmla="*/ 2916486 h 17839259"/>
              <a:gd name="connsiteX57" fmla="*/ 6882064 w 26573087"/>
              <a:gd name="connsiteY57" fmla="*/ 2796170 h 17839259"/>
              <a:gd name="connsiteX58" fmla="*/ 7267074 w 26573087"/>
              <a:gd name="connsiteY58" fmla="*/ 2868359 h 17839259"/>
              <a:gd name="connsiteX59" fmla="*/ 7243011 w 26573087"/>
              <a:gd name="connsiteY59" fmla="*/ 2290843 h 17839259"/>
              <a:gd name="connsiteX60" fmla="*/ 7098632 w 26573087"/>
              <a:gd name="connsiteY60" fmla="*/ 1857707 h 17839259"/>
              <a:gd name="connsiteX61" fmla="*/ 7194885 w 26573087"/>
              <a:gd name="connsiteY61" fmla="*/ 1568949 h 17839259"/>
              <a:gd name="connsiteX62" fmla="*/ 7002379 w 26573087"/>
              <a:gd name="connsiteY62" fmla="*/ 1183938 h 17839259"/>
              <a:gd name="connsiteX63" fmla="*/ 6809874 w 26573087"/>
              <a:gd name="connsiteY63" fmla="*/ 1087686 h 17839259"/>
              <a:gd name="connsiteX64" fmla="*/ 6521116 w 26573087"/>
              <a:gd name="connsiteY64" fmla="*/ 798928 h 17839259"/>
              <a:gd name="connsiteX65" fmla="*/ 6641432 w 26573087"/>
              <a:gd name="connsiteY65" fmla="*/ 365791 h 17839259"/>
              <a:gd name="connsiteX66" fmla="*/ 6376737 w 26573087"/>
              <a:gd name="connsiteY66" fmla="*/ 437980 h 17839259"/>
              <a:gd name="connsiteX67" fmla="*/ 6232358 w 26573087"/>
              <a:gd name="connsiteY67" fmla="*/ 534233 h 17839259"/>
              <a:gd name="connsiteX68" fmla="*/ 5534527 w 26573087"/>
              <a:gd name="connsiteY68" fmla="*/ 293601 h 17839259"/>
              <a:gd name="connsiteX69" fmla="*/ 5366085 w 26573087"/>
              <a:gd name="connsiteY69" fmla="*/ 221412 h 17839259"/>
              <a:gd name="connsiteX70" fmla="*/ 4932948 w 26573087"/>
              <a:gd name="connsiteY70" fmla="*/ 149222 h 17839259"/>
              <a:gd name="connsiteX71" fmla="*/ 4692316 w 26573087"/>
              <a:gd name="connsiteY71" fmla="*/ 77033 h 17839259"/>
              <a:gd name="connsiteX72" fmla="*/ 4403558 w 26573087"/>
              <a:gd name="connsiteY72" fmla="*/ 4843 h 17839259"/>
              <a:gd name="connsiteX73" fmla="*/ 4259179 w 26573087"/>
              <a:gd name="connsiteY73" fmla="*/ 221412 h 17839259"/>
              <a:gd name="connsiteX74" fmla="*/ 4066674 w 26573087"/>
              <a:gd name="connsiteY74" fmla="*/ 197349 h 17839259"/>
              <a:gd name="connsiteX75" fmla="*/ 3898232 w 26573087"/>
              <a:gd name="connsiteY75" fmla="*/ 197349 h 17839259"/>
              <a:gd name="connsiteX76" fmla="*/ 3753853 w 26573087"/>
              <a:gd name="connsiteY76" fmla="*/ 197349 h 17839259"/>
              <a:gd name="connsiteX77" fmla="*/ 3465095 w 26573087"/>
              <a:gd name="connsiteY77" fmla="*/ 510170 h 17839259"/>
              <a:gd name="connsiteX78" fmla="*/ 3320716 w 26573087"/>
              <a:gd name="connsiteY78" fmla="*/ 437980 h 17839259"/>
              <a:gd name="connsiteX79" fmla="*/ 2791327 w 26573087"/>
              <a:gd name="connsiteY79" fmla="*/ 317665 h 17839259"/>
              <a:gd name="connsiteX80" fmla="*/ 1612232 w 26573087"/>
              <a:gd name="connsiteY80" fmla="*/ 486107 h 17839259"/>
              <a:gd name="connsiteX81" fmla="*/ 890337 w 26573087"/>
              <a:gd name="connsiteY81" fmla="*/ 293601 h 17839259"/>
              <a:gd name="connsiteX82" fmla="*/ 144379 w 26573087"/>
              <a:gd name="connsiteY82" fmla="*/ 389854 h 17839259"/>
              <a:gd name="connsiteX83" fmla="*/ 0 w 26573087"/>
              <a:gd name="connsiteY83" fmla="*/ 437980 h 17839259"/>
              <a:gd name="connsiteX84" fmla="*/ 0 w 26573087"/>
              <a:gd name="connsiteY84" fmla="*/ 17378443 h 17839259"/>
              <a:gd name="connsiteX85" fmla="*/ 26565727 w 26573087"/>
              <a:gd name="connsiteY85" fmla="*/ 17378443 h 17839259"/>
              <a:gd name="connsiteX86" fmla="*/ 26573087 w 26573087"/>
              <a:gd name="connsiteY86" fmla="*/ 11157414 h 17839259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736927 w 26573087"/>
              <a:gd name="connsiteY4" fmla="*/ 11507033 h 17378443"/>
              <a:gd name="connsiteX5" fmla="*/ 24472232 w 26573087"/>
              <a:gd name="connsiteY5" fmla="*/ 11699538 h 17378443"/>
              <a:gd name="connsiteX6" fmla="*/ 24087221 w 26573087"/>
              <a:gd name="connsiteY6" fmla="*/ 11410780 h 17378443"/>
              <a:gd name="connsiteX7" fmla="*/ 23004379 w 26573087"/>
              <a:gd name="connsiteY7" fmla="*/ 11049833 h 17378443"/>
              <a:gd name="connsiteX8" fmla="*/ 22426864 w 26573087"/>
              <a:gd name="connsiteY8" fmla="*/ 10424191 h 17378443"/>
              <a:gd name="connsiteX9" fmla="*/ 21488400 w 26573087"/>
              <a:gd name="connsiteY9" fmla="*/ 10087307 h 17378443"/>
              <a:gd name="connsiteX10" fmla="*/ 20718379 w 26573087"/>
              <a:gd name="connsiteY10" fmla="*/ 9991054 h 17378443"/>
              <a:gd name="connsiteX11" fmla="*/ 20357432 w 26573087"/>
              <a:gd name="connsiteY11" fmla="*/ 10015117 h 17378443"/>
              <a:gd name="connsiteX12" fmla="*/ 19779916 w 26573087"/>
              <a:gd name="connsiteY12" fmla="*/ 9894801 h 17378443"/>
              <a:gd name="connsiteX13" fmla="*/ 19033958 w 26573087"/>
              <a:gd name="connsiteY13" fmla="*/ 9798549 h 17378443"/>
              <a:gd name="connsiteX14" fmla="*/ 18600821 w 26573087"/>
              <a:gd name="connsiteY14" fmla="*/ 9774486 h 17378443"/>
              <a:gd name="connsiteX15" fmla="*/ 18263937 w 26573087"/>
              <a:gd name="connsiteY15" fmla="*/ 9894801 h 17378443"/>
              <a:gd name="connsiteX16" fmla="*/ 17734548 w 26573087"/>
              <a:gd name="connsiteY16" fmla="*/ 9846675 h 17378443"/>
              <a:gd name="connsiteX17" fmla="*/ 17084842 w 26573087"/>
              <a:gd name="connsiteY17" fmla="*/ 9822612 h 17378443"/>
              <a:gd name="connsiteX18" fmla="*/ 15857621 w 26573087"/>
              <a:gd name="connsiteY18" fmla="*/ 9750422 h 17378443"/>
              <a:gd name="connsiteX19" fmla="*/ 15039474 w 26573087"/>
              <a:gd name="connsiteY19" fmla="*/ 9557917 h 17378443"/>
              <a:gd name="connsiteX20" fmla="*/ 14028821 w 26573087"/>
              <a:gd name="connsiteY20" fmla="*/ 9341349 h 17378443"/>
              <a:gd name="connsiteX21" fmla="*/ 13090358 w 26573087"/>
              <a:gd name="connsiteY21" fmla="*/ 8980401 h 17378443"/>
              <a:gd name="connsiteX22" fmla="*/ 12368464 w 26573087"/>
              <a:gd name="connsiteY22" fmla="*/ 8571328 h 17378443"/>
              <a:gd name="connsiteX23" fmla="*/ 11670632 w 26573087"/>
              <a:gd name="connsiteY23" fmla="*/ 8451012 h 17378443"/>
              <a:gd name="connsiteX24" fmla="*/ 11309685 w 26573087"/>
              <a:gd name="connsiteY24" fmla="*/ 8378822 h 17378443"/>
              <a:gd name="connsiteX25" fmla="*/ 11189369 w 26573087"/>
              <a:gd name="connsiteY25" fmla="*/ 8595391 h 17378443"/>
              <a:gd name="connsiteX26" fmla="*/ 11020927 w 26573087"/>
              <a:gd name="connsiteY26" fmla="*/ 8523201 h 17378443"/>
              <a:gd name="connsiteX27" fmla="*/ 10732169 w 26573087"/>
              <a:gd name="connsiteY27" fmla="*/ 8643517 h 17378443"/>
              <a:gd name="connsiteX28" fmla="*/ 10130590 w 26573087"/>
              <a:gd name="connsiteY28" fmla="*/ 8619454 h 17378443"/>
              <a:gd name="connsiteX29" fmla="*/ 9577137 w 26573087"/>
              <a:gd name="connsiteY29" fmla="*/ 8763833 h 17378443"/>
              <a:gd name="connsiteX30" fmla="*/ 9336506 w 26573087"/>
              <a:gd name="connsiteY30" fmla="*/ 9221033 h 17378443"/>
              <a:gd name="connsiteX31" fmla="*/ 9168064 w 26573087"/>
              <a:gd name="connsiteY31" fmla="*/ 9413538 h 17378443"/>
              <a:gd name="connsiteX32" fmla="*/ 9144000 w 26573087"/>
              <a:gd name="connsiteY32" fmla="*/ 10039180 h 17378443"/>
              <a:gd name="connsiteX33" fmla="*/ 9047748 w 26573087"/>
              <a:gd name="connsiteY33" fmla="*/ 10135433 h 17378443"/>
              <a:gd name="connsiteX34" fmla="*/ 8927432 w 26573087"/>
              <a:gd name="connsiteY34" fmla="*/ 9654170 h 17378443"/>
              <a:gd name="connsiteX35" fmla="*/ 8638674 w 26573087"/>
              <a:gd name="connsiteY35" fmla="*/ 9413538 h 17378443"/>
              <a:gd name="connsiteX36" fmla="*/ 8157411 w 26573087"/>
              <a:gd name="connsiteY36" fmla="*/ 9654170 h 17378443"/>
              <a:gd name="connsiteX37" fmla="*/ 7988969 w 26573087"/>
              <a:gd name="connsiteY37" fmla="*/ 9485728 h 17378443"/>
              <a:gd name="connsiteX38" fmla="*/ 8229600 w 26573087"/>
              <a:gd name="connsiteY38" fmla="*/ 8811959 h 17378443"/>
              <a:gd name="connsiteX39" fmla="*/ 8277727 w 26573087"/>
              <a:gd name="connsiteY39" fmla="*/ 8258507 h 17378443"/>
              <a:gd name="connsiteX40" fmla="*/ 7916779 w 26573087"/>
              <a:gd name="connsiteY40" fmla="*/ 7632865 h 17378443"/>
              <a:gd name="connsiteX41" fmla="*/ 7603958 w 26573087"/>
              <a:gd name="connsiteY41" fmla="*/ 7271917 h 17378443"/>
              <a:gd name="connsiteX42" fmla="*/ 7387390 w 26573087"/>
              <a:gd name="connsiteY42" fmla="*/ 6935033 h 17378443"/>
              <a:gd name="connsiteX43" fmla="*/ 7050506 w 26573087"/>
              <a:gd name="connsiteY43" fmla="*/ 6357517 h 17378443"/>
              <a:gd name="connsiteX44" fmla="*/ 6713621 w 26573087"/>
              <a:gd name="connsiteY44" fmla="*/ 5900317 h 17378443"/>
              <a:gd name="connsiteX45" fmla="*/ 6617369 w 26573087"/>
              <a:gd name="connsiteY45" fmla="*/ 5780001 h 17378443"/>
              <a:gd name="connsiteX46" fmla="*/ 6256421 w 26573087"/>
              <a:gd name="connsiteY46" fmla="*/ 5154359 h 17378443"/>
              <a:gd name="connsiteX47" fmla="*/ 5991727 w 26573087"/>
              <a:gd name="connsiteY47" fmla="*/ 4745286 h 17378443"/>
              <a:gd name="connsiteX48" fmla="*/ 5871411 w 26573087"/>
              <a:gd name="connsiteY48" fmla="*/ 3806822 h 17378443"/>
              <a:gd name="connsiteX49" fmla="*/ 6039853 w 26573087"/>
              <a:gd name="connsiteY49" fmla="*/ 3373686 h 17378443"/>
              <a:gd name="connsiteX50" fmla="*/ 6232358 w 26573087"/>
              <a:gd name="connsiteY50" fmla="*/ 3325559 h 17378443"/>
              <a:gd name="connsiteX51" fmla="*/ 6352674 w 26573087"/>
              <a:gd name="connsiteY51" fmla="*/ 3469938 h 17378443"/>
              <a:gd name="connsiteX52" fmla="*/ 6424864 w 26573087"/>
              <a:gd name="connsiteY52" fmla="*/ 3758696 h 17378443"/>
              <a:gd name="connsiteX53" fmla="*/ 6521116 w 26573087"/>
              <a:gd name="connsiteY53" fmla="*/ 3782759 h 17378443"/>
              <a:gd name="connsiteX54" fmla="*/ 6665495 w 26573087"/>
              <a:gd name="connsiteY54" fmla="*/ 3494001 h 17378443"/>
              <a:gd name="connsiteX55" fmla="*/ 6665495 w 26573087"/>
              <a:gd name="connsiteY55" fmla="*/ 3229307 h 17378443"/>
              <a:gd name="connsiteX56" fmla="*/ 6737685 w 26573087"/>
              <a:gd name="connsiteY56" fmla="*/ 2916486 h 17378443"/>
              <a:gd name="connsiteX57" fmla="*/ 6882064 w 26573087"/>
              <a:gd name="connsiteY57" fmla="*/ 2796170 h 17378443"/>
              <a:gd name="connsiteX58" fmla="*/ 7267074 w 26573087"/>
              <a:gd name="connsiteY58" fmla="*/ 2868359 h 17378443"/>
              <a:gd name="connsiteX59" fmla="*/ 7243011 w 26573087"/>
              <a:gd name="connsiteY59" fmla="*/ 2290843 h 17378443"/>
              <a:gd name="connsiteX60" fmla="*/ 7098632 w 26573087"/>
              <a:gd name="connsiteY60" fmla="*/ 1857707 h 17378443"/>
              <a:gd name="connsiteX61" fmla="*/ 7194885 w 26573087"/>
              <a:gd name="connsiteY61" fmla="*/ 1568949 h 17378443"/>
              <a:gd name="connsiteX62" fmla="*/ 7002379 w 26573087"/>
              <a:gd name="connsiteY62" fmla="*/ 1183938 h 17378443"/>
              <a:gd name="connsiteX63" fmla="*/ 6809874 w 26573087"/>
              <a:gd name="connsiteY63" fmla="*/ 1087686 h 17378443"/>
              <a:gd name="connsiteX64" fmla="*/ 6521116 w 26573087"/>
              <a:gd name="connsiteY64" fmla="*/ 798928 h 17378443"/>
              <a:gd name="connsiteX65" fmla="*/ 6641432 w 26573087"/>
              <a:gd name="connsiteY65" fmla="*/ 365791 h 17378443"/>
              <a:gd name="connsiteX66" fmla="*/ 6376737 w 26573087"/>
              <a:gd name="connsiteY66" fmla="*/ 437980 h 17378443"/>
              <a:gd name="connsiteX67" fmla="*/ 6232358 w 26573087"/>
              <a:gd name="connsiteY67" fmla="*/ 534233 h 17378443"/>
              <a:gd name="connsiteX68" fmla="*/ 5534527 w 26573087"/>
              <a:gd name="connsiteY68" fmla="*/ 293601 h 17378443"/>
              <a:gd name="connsiteX69" fmla="*/ 5366085 w 26573087"/>
              <a:gd name="connsiteY69" fmla="*/ 221412 h 17378443"/>
              <a:gd name="connsiteX70" fmla="*/ 4932948 w 26573087"/>
              <a:gd name="connsiteY70" fmla="*/ 149222 h 17378443"/>
              <a:gd name="connsiteX71" fmla="*/ 4692316 w 26573087"/>
              <a:gd name="connsiteY71" fmla="*/ 77033 h 17378443"/>
              <a:gd name="connsiteX72" fmla="*/ 4403558 w 26573087"/>
              <a:gd name="connsiteY72" fmla="*/ 4843 h 17378443"/>
              <a:gd name="connsiteX73" fmla="*/ 4259179 w 26573087"/>
              <a:gd name="connsiteY73" fmla="*/ 221412 h 17378443"/>
              <a:gd name="connsiteX74" fmla="*/ 4066674 w 26573087"/>
              <a:gd name="connsiteY74" fmla="*/ 197349 h 17378443"/>
              <a:gd name="connsiteX75" fmla="*/ 3898232 w 26573087"/>
              <a:gd name="connsiteY75" fmla="*/ 197349 h 17378443"/>
              <a:gd name="connsiteX76" fmla="*/ 3753853 w 26573087"/>
              <a:gd name="connsiteY76" fmla="*/ 197349 h 17378443"/>
              <a:gd name="connsiteX77" fmla="*/ 3465095 w 26573087"/>
              <a:gd name="connsiteY77" fmla="*/ 510170 h 17378443"/>
              <a:gd name="connsiteX78" fmla="*/ 3320716 w 26573087"/>
              <a:gd name="connsiteY78" fmla="*/ 437980 h 17378443"/>
              <a:gd name="connsiteX79" fmla="*/ 2791327 w 26573087"/>
              <a:gd name="connsiteY79" fmla="*/ 317665 h 17378443"/>
              <a:gd name="connsiteX80" fmla="*/ 1612232 w 26573087"/>
              <a:gd name="connsiteY80" fmla="*/ 486107 h 17378443"/>
              <a:gd name="connsiteX81" fmla="*/ 890337 w 26573087"/>
              <a:gd name="connsiteY81" fmla="*/ 293601 h 17378443"/>
              <a:gd name="connsiteX82" fmla="*/ 144379 w 26573087"/>
              <a:gd name="connsiteY82" fmla="*/ 389854 h 17378443"/>
              <a:gd name="connsiteX83" fmla="*/ 0 w 26573087"/>
              <a:gd name="connsiteY83" fmla="*/ 437980 h 17378443"/>
              <a:gd name="connsiteX84" fmla="*/ 0 w 26573087"/>
              <a:gd name="connsiteY84" fmla="*/ 17378443 h 17378443"/>
              <a:gd name="connsiteX85" fmla="*/ 26565727 w 26573087"/>
              <a:gd name="connsiteY85" fmla="*/ 17378443 h 17378443"/>
              <a:gd name="connsiteX86" fmla="*/ 26573087 w 26573087"/>
              <a:gd name="connsiteY86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72232 w 26573087"/>
              <a:gd name="connsiteY5" fmla="*/ 11699538 h 17378443"/>
              <a:gd name="connsiteX6" fmla="*/ 24087221 w 26573087"/>
              <a:gd name="connsiteY6" fmla="*/ 11410780 h 17378443"/>
              <a:gd name="connsiteX7" fmla="*/ 23004379 w 26573087"/>
              <a:gd name="connsiteY7" fmla="*/ 11049833 h 17378443"/>
              <a:gd name="connsiteX8" fmla="*/ 22426864 w 26573087"/>
              <a:gd name="connsiteY8" fmla="*/ 10424191 h 17378443"/>
              <a:gd name="connsiteX9" fmla="*/ 21488400 w 26573087"/>
              <a:gd name="connsiteY9" fmla="*/ 10087307 h 17378443"/>
              <a:gd name="connsiteX10" fmla="*/ 20718379 w 26573087"/>
              <a:gd name="connsiteY10" fmla="*/ 9991054 h 17378443"/>
              <a:gd name="connsiteX11" fmla="*/ 20357432 w 26573087"/>
              <a:gd name="connsiteY11" fmla="*/ 10015117 h 17378443"/>
              <a:gd name="connsiteX12" fmla="*/ 19779916 w 26573087"/>
              <a:gd name="connsiteY12" fmla="*/ 9894801 h 17378443"/>
              <a:gd name="connsiteX13" fmla="*/ 19033958 w 26573087"/>
              <a:gd name="connsiteY13" fmla="*/ 9798549 h 17378443"/>
              <a:gd name="connsiteX14" fmla="*/ 18600821 w 26573087"/>
              <a:gd name="connsiteY14" fmla="*/ 9774486 h 17378443"/>
              <a:gd name="connsiteX15" fmla="*/ 18263937 w 26573087"/>
              <a:gd name="connsiteY15" fmla="*/ 9894801 h 17378443"/>
              <a:gd name="connsiteX16" fmla="*/ 17734548 w 26573087"/>
              <a:gd name="connsiteY16" fmla="*/ 9846675 h 17378443"/>
              <a:gd name="connsiteX17" fmla="*/ 17084842 w 26573087"/>
              <a:gd name="connsiteY17" fmla="*/ 9822612 h 17378443"/>
              <a:gd name="connsiteX18" fmla="*/ 15857621 w 26573087"/>
              <a:gd name="connsiteY18" fmla="*/ 9750422 h 17378443"/>
              <a:gd name="connsiteX19" fmla="*/ 15039474 w 26573087"/>
              <a:gd name="connsiteY19" fmla="*/ 9557917 h 17378443"/>
              <a:gd name="connsiteX20" fmla="*/ 14028821 w 26573087"/>
              <a:gd name="connsiteY20" fmla="*/ 9341349 h 17378443"/>
              <a:gd name="connsiteX21" fmla="*/ 13090358 w 26573087"/>
              <a:gd name="connsiteY21" fmla="*/ 8980401 h 17378443"/>
              <a:gd name="connsiteX22" fmla="*/ 12368464 w 26573087"/>
              <a:gd name="connsiteY22" fmla="*/ 8571328 h 17378443"/>
              <a:gd name="connsiteX23" fmla="*/ 11670632 w 26573087"/>
              <a:gd name="connsiteY23" fmla="*/ 8451012 h 17378443"/>
              <a:gd name="connsiteX24" fmla="*/ 11309685 w 26573087"/>
              <a:gd name="connsiteY24" fmla="*/ 8378822 h 17378443"/>
              <a:gd name="connsiteX25" fmla="*/ 11189369 w 26573087"/>
              <a:gd name="connsiteY25" fmla="*/ 8595391 h 17378443"/>
              <a:gd name="connsiteX26" fmla="*/ 11020927 w 26573087"/>
              <a:gd name="connsiteY26" fmla="*/ 8523201 h 17378443"/>
              <a:gd name="connsiteX27" fmla="*/ 10732169 w 26573087"/>
              <a:gd name="connsiteY27" fmla="*/ 8643517 h 17378443"/>
              <a:gd name="connsiteX28" fmla="*/ 10130590 w 26573087"/>
              <a:gd name="connsiteY28" fmla="*/ 8619454 h 17378443"/>
              <a:gd name="connsiteX29" fmla="*/ 9577137 w 26573087"/>
              <a:gd name="connsiteY29" fmla="*/ 8763833 h 17378443"/>
              <a:gd name="connsiteX30" fmla="*/ 9336506 w 26573087"/>
              <a:gd name="connsiteY30" fmla="*/ 9221033 h 17378443"/>
              <a:gd name="connsiteX31" fmla="*/ 9168064 w 26573087"/>
              <a:gd name="connsiteY31" fmla="*/ 9413538 h 17378443"/>
              <a:gd name="connsiteX32" fmla="*/ 9144000 w 26573087"/>
              <a:gd name="connsiteY32" fmla="*/ 10039180 h 17378443"/>
              <a:gd name="connsiteX33" fmla="*/ 9047748 w 26573087"/>
              <a:gd name="connsiteY33" fmla="*/ 10135433 h 17378443"/>
              <a:gd name="connsiteX34" fmla="*/ 8927432 w 26573087"/>
              <a:gd name="connsiteY34" fmla="*/ 9654170 h 17378443"/>
              <a:gd name="connsiteX35" fmla="*/ 8638674 w 26573087"/>
              <a:gd name="connsiteY35" fmla="*/ 9413538 h 17378443"/>
              <a:gd name="connsiteX36" fmla="*/ 8157411 w 26573087"/>
              <a:gd name="connsiteY36" fmla="*/ 9654170 h 17378443"/>
              <a:gd name="connsiteX37" fmla="*/ 7988969 w 26573087"/>
              <a:gd name="connsiteY37" fmla="*/ 9485728 h 17378443"/>
              <a:gd name="connsiteX38" fmla="*/ 8229600 w 26573087"/>
              <a:gd name="connsiteY38" fmla="*/ 8811959 h 17378443"/>
              <a:gd name="connsiteX39" fmla="*/ 8277727 w 26573087"/>
              <a:gd name="connsiteY39" fmla="*/ 8258507 h 17378443"/>
              <a:gd name="connsiteX40" fmla="*/ 7916779 w 26573087"/>
              <a:gd name="connsiteY40" fmla="*/ 7632865 h 17378443"/>
              <a:gd name="connsiteX41" fmla="*/ 7603958 w 26573087"/>
              <a:gd name="connsiteY41" fmla="*/ 7271917 h 17378443"/>
              <a:gd name="connsiteX42" fmla="*/ 7387390 w 26573087"/>
              <a:gd name="connsiteY42" fmla="*/ 6935033 h 17378443"/>
              <a:gd name="connsiteX43" fmla="*/ 7050506 w 26573087"/>
              <a:gd name="connsiteY43" fmla="*/ 6357517 h 17378443"/>
              <a:gd name="connsiteX44" fmla="*/ 6713621 w 26573087"/>
              <a:gd name="connsiteY44" fmla="*/ 5900317 h 17378443"/>
              <a:gd name="connsiteX45" fmla="*/ 6617369 w 26573087"/>
              <a:gd name="connsiteY45" fmla="*/ 5780001 h 17378443"/>
              <a:gd name="connsiteX46" fmla="*/ 6256421 w 26573087"/>
              <a:gd name="connsiteY46" fmla="*/ 5154359 h 17378443"/>
              <a:gd name="connsiteX47" fmla="*/ 5991727 w 26573087"/>
              <a:gd name="connsiteY47" fmla="*/ 4745286 h 17378443"/>
              <a:gd name="connsiteX48" fmla="*/ 5871411 w 26573087"/>
              <a:gd name="connsiteY48" fmla="*/ 3806822 h 17378443"/>
              <a:gd name="connsiteX49" fmla="*/ 6039853 w 26573087"/>
              <a:gd name="connsiteY49" fmla="*/ 3373686 h 17378443"/>
              <a:gd name="connsiteX50" fmla="*/ 6232358 w 26573087"/>
              <a:gd name="connsiteY50" fmla="*/ 3325559 h 17378443"/>
              <a:gd name="connsiteX51" fmla="*/ 6352674 w 26573087"/>
              <a:gd name="connsiteY51" fmla="*/ 3469938 h 17378443"/>
              <a:gd name="connsiteX52" fmla="*/ 6424864 w 26573087"/>
              <a:gd name="connsiteY52" fmla="*/ 3758696 h 17378443"/>
              <a:gd name="connsiteX53" fmla="*/ 6521116 w 26573087"/>
              <a:gd name="connsiteY53" fmla="*/ 3782759 h 17378443"/>
              <a:gd name="connsiteX54" fmla="*/ 6665495 w 26573087"/>
              <a:gd name="connsiteY54" fmla="*/ 3494001 h 17378443"/>
              <a:gd name="connsiteX55" fmla="*/ 6665495 w 26573087"/>
              <a:gd name="connsiteY55" fmla="*/ 3229307 h 17378443"/>
              <a:gd name="connsiteX56" fmla="*/ 6737685 w 26573087"/>
              <a:gd name="connsiteY56" fmla="*/ 2916486 h 17378443"/>
              <a:gd name="connsiteX57" fmla="*/ 6882064 w 26573087"/>
              <a:gd name="connsiteY57" fmla="*/ 2796170 h 17378443"/>
              <a:gd name="connsiteX58" fmla="*/ 7267074 w 26573087"/>
              <a:gd name="connsiteY58" fmla="*/ 2868359 h 17378443"/>
              <a:gd name="connsiteX59" fmla="*/ 7243011 w 26573087"/>
              <a:gd name="connsiteY59" fmla="*/ 2290843 h 17378443"/>
              <a:gd name="connsiteX60" fmla="*/ 7098632 w 26573087"/>
              <a:gd name="connsiteY60" fmla="*/ 1857707 h 17378443"/>
              <a:gd name="connsiteX61" fmla="*/ 7194885 w 26573087"/>
              <a:gd name="connsiteY61" fmla="*/ 1568949 h 17378443"/>
              <a:gd name="connsiteX62" fmla="*/ 7002379 w 26573087"/>
              <a:gd name="connsiteY62" fmla="*/ 1183938 h 17378443"/>
              <a:gd name="connsiteX63" fmla="*/ 6809874 w 26573087"/>
              <a:gd name="connsiteY63" fmla="*/ 1087686 h 17378443"/>
              <a:gd name="connsiteX64" fmla="*/ 6521116 w 26573087"/>
              <a:gd name="connsiteY64" fmla="*/ 798928 h 17378443"/>
              <a:gd name="connsiteX65" fmla="*/ 6641432 w 26573087"/>
              <a:gd name="connsiteY65" fmla="*/ 365791 h 17378443"/>
              <a:gd name="connsiteX66" fmla="*/ 6376737 w 26573087"/>
              <a:gd name="connsiteY66" fmla="*/ 437980 h 17378443"/>
              <a:gd name="connsiteX67" fmla="*/ 6232358 w 26573087"/>
              <a:gd name="connsiteY67" fmla="*/ 534233 h 17378443"/>
              <a:gd name="connsiteX68" fmla="*/ 5534527 w 26573087"/>
              <a:gd name="connsiteY68" fmla="*/ 293601 h 17378443"/>
              <a:gd name="connsiteX69" fmla="*/ 5366085 w 26573087"/>
              <a:gd name="connsiteY69" fmla="*/ 221412 h 17378443"/>
              <a:gd name="connsiteX70" fmla="*/ 4932948 w 26573087"/>
              <a:gd name="connsiteY70" fmla="*/ 149222 h 17378443"/>
              <a:gd name="connsiteX71" fmla="*/ 4692316 w 26573087"/>
              <a:gd name="connsiteY71" fmla="*/ 77033 h 17378443"/>
              <a:gd name="connsiteX72" fmla="*/ 4403558 w 26573087"/>
              <a:gd name="connsiteY72" fmla="*/ 4843 h 17378443"/>
              <a:gd name="connsiteX73" fmla="*/ 4259179 w 26573087"/>
              <a:gd name="connsiteY73" fmla="*/ 221412 h 17378443"/>
              <a:gd name="connsiteX74" fmla="*/ 4066674 w 26573087"/>
              <a:gd name="connsiteY74" fmla="*/ 197349 h 17378443"/>
              <a:gd name="connsiteX75" fmla="*/ 3898232 w 26573087"/>
              <a:gd name="connsiteY75" fmla="*/ 197349 h 17378443"/>
              <a:gd name="connsiteX76" fmla="*/ 3753853 w 26573087"/>
              <a:gd name="connsiteY76" fmla="*/ 197349 h 17378443"/>
              <a:gd name="connsiteX77" fmla="*/ 3465095 w 26573087"/>
              <a:gd name="connsiteY77" fmla="*/ 510170 h 17378443"/>
              <a:gd name="connsiteX78" fmla="*/ 3320716 w 26573087"/>
              <a:gd name="connsiteY78" fmla="*/ 437980 h 17378443"/>
              <a:gd name="connsiteX79" fmla="*/ 2791327 w 26573087"/>
              <a:gd name="connsiteY79" fmla="*/ 317665 h 17378443"/>
              <a:gd name="connsiteX80" fmla="*/ 1612232 w 26573087"/>
              <a:gd name="connsiteY80" fmla="*/ 486107 h 17378443"/>
              <a:gd name="connsiteX81" fmla="*/ 890337 w 26573087"/>
              <a:gd name="connsiteY81" fmla="*/ 293601 h 17378443"/>
              <a:gd name="connsiteX82" fmla="*/ 144379 w 26573087"/>
              <a:gd name="connsiteY82" fmla="*/ 389854 h 17378443"/>
              <a:gd name="connsiteX83" fmla="*/ 0 w 26573087"/>
              <a:gd name="connsiteY83" fmla="*/ 437980 h 17378443"/>
              <a:gd name="connsiteX84" fmla="*/ 0 w 26573087"/>
              <a:gd name="connsiteY84" fmla="*/ 17378443 h 17378443"/>
              <a:gd name="connsiteX85" fmla="*/ 26565727 w 26573087"/>
              <a:gd name="connsiteY85" fmla="*/ 17378443 h 17378443"/>
              <a:gd name="connsiteX86" fmla="*/ 26573087 w 26573087"/>
              <a:gd name="connsiteY86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087221 w 26573087"/>
              <a:gd name="connsiteY6" fmla="*/ 11410780 h 17378443"/>
              <a:gd name="connsiteX7" fmla="*/ 23004379 w 26573087"/>
              <a:gd name="connsiteY7" fmla="*/ 11049833 h 17378443"/>
              <a:gd name="connsiteX8" fmla="*/ 22426864 w 26573087"/>
              <a:gd name="connsiteY8" fmla="*/ 10424191 h 17378443"/>
              <a:gd name="connsiteX9" fmla="*/ 21488400 w 26573087"/>
              <a:gd name="connsiteY9" fmla="*/ 10087307 h 17378443"/>
              <a:gd name="connsiteX10" fmla="*/ 20718379 w 26573087"/>
              <a:gd name="connsiteY10" fmla="*/ 9991054 h 17378443"/>
              <a:gd name="connsiteX11" fmla="*/ 20357432 w 26573087"/>
              <a:gd name="connsiteY11" fmla="*/ 10015117 h 17378443"/>
              <a:gd name="connsiteX12" fmla="*/ 19779916 w 26573087"/>
              <a:gd name="connsiteY12" fmla="*/ 9894801 h 17378443"/>
              <a:gd name="connsiteX13" fmla="*/ 19033958 w 26573087"/>
              <a:gd name="connsiteY13" fmla="*/ 9798549 h 17378443"/>
              <a:gd name="connsiteX14" fmla="*/ 18600821 w 26573087"/>
              <a:gd name="connsiteY14" fmla="*/ 9774486 h 17378443"/>
              <a:gd name="connsiteX15" fmla="*/ 18263937 w 26573087"/>
              <a:gd name="connsiteY15" fmla="*/ 9894801 h 17378443"/>
              <a:gd name="connsiteX16" fmla="*/ 17734548 w 26573087"/>
              <a:gd name="connsiteY16" fmla="*/ 9846675 h 17378443"/>
              <a:gd name="connsiteX17" fmla="*/ 17084842 w 26573087"/>
              <a:gd name="connsiteY17" fmla="*/ 9822612 h 17378443"/>
              <a:gd name="connsiteX18" fmla="*/ 15857621 w 26573087"/>
              <a:gd name="connsiteY18" fmla="*/ 9750422 h 17378443"/>
              <a:gd name="connsiteX19" fmla="*/ 15039474 w 26573087"/>
              <a:gd name="connsiteY19" fmla="*/ 9557917 h 17378443"/>
              <a:gd name="connsiteX20" fmla="*/ 14028821 w 26573087"/>
              <a:gd name="connsiteY20" fmla="*/ 9341349 h 17378443"/>
              <a:gd name="connsiteX21" fmla="*/ 13090358 w 26573087"/>
              <a:gd name="connsiteY21" fmla="*/ 8980401 h 17378443"/>
              <a:gd name="connsiteX22" fmla="*/ 12368464 w 26573087"/>
              <a:gd name="connsiteY22" fmla="*/ 8571328 h 17378443"/>
              <a:gd name="connsiteX23" fmla="*/ 11670632 w 26573087"/>
              <a:gd name="connsiteY23" fmla="*/ 8451012 h 17378443"/>
              <a:gd name="connsiteX24" fmla="*/ 11309685 w 26573087"/>
              <a:gd name="connsiteY24" fmla="*/ 8378822 h 17378443"/>
              <a:gd name="connsiteX25" fmla="*/ 11189369 w 26573087"/>
              <a:gd name="connsiteY25" fmla="*/ 8595391 h 17378443"/>
              <a:gd name="connsiteX26" fmla="*/ 11020927 w 26573087"/>
              <a:gd name="connsiteY26" fmla="*/ 8523201 h 17378443"/>
              <a:gd name="connsiteX27" fmla="*/ 10732169 w 26573087"/>
              <a:gd name="connsiteY27" fmla="*/ 8643517 h 17378443"/>
              <a:gd name="connsiteX28" fmla="*/ 10130590 w 26573087"/>
              <a:gd name="connsiteY28" fmla="*/ 8619454 h 17378443"/>
              <a:gd name="connsiteX29" fmla="*/ 9577137 w 26573087"/>
              <a:gd name="connsiteY29" fmla="*/ 8763833 h 17378443"/>
              <a:gd name="connsiteX30" fmla="*/ 9336506 w 26573087"/>
              <a:gd name="connsiteY30" fmla="*/ 9221033 h 17378443"/>
              <a:gd name="connsiteX31" fmla="*/ 9168064 w 26573087"/>
              <a:gd name="connsiteY31" fmla="*/ 9413538 h 17378443"/>
              <a:gd name="connsiteX32" fmla="*/ 9144000 w 26573087"/>
              <a:gd name="connsiteY32" fmla="*/ 10039180 h 17378443"/>
              <a:gd name="connsiteX33" fmla="*/ 9047748 w 26573087"/>
              <a:gd name="connsiteY33" fmla="*/ 10135433 h 17378443"/>
              <a:gd name="connsiteX34" fmla="*/ 8927432 w 26573087"/>
              <a:gd name="connsiteY34" fmla="*/ 9654170 h 17378443"/>
              <a:gd name="connsiteX35" fmla="*/ 8638674 w 26573087"/>
              <a:gd name="connsiteY35" fmla="*/ 9413538 h 17378443"/>
              <a:gd name="connsiteX36" fmla="*/ 8157411 w 26573087"/>
              <a:gd name="connsiteY36" fmla="*/ 9654170 h 17378443"/>
              <a:gd name="connsiteX37" fmla="*/ 7988969 w 26573087"/>
              <a:gd name="connsiteY37" fmla="*/ 9485728 h 17378443"/>
              <a:gd name="connsiteX38" fmla="*/ 8229600 w 26573087"/>
              <a:gd name="connsiteY38" fmla="*/ 8811959 h 17378443"/>
              <a:gd name="connsiteX39" fmla="*/ 8277727 w 26573087"/>
              <a:gd name="connsiteY39" fmla="*/ 8258507 h 17378443"/>
              <a:gd name="connsiteX40" fmla="*/ 7916779 w 26573087"/>
              <a:gd name="connsiteY40" fmla="*/ 7632865 h 17378443"/>
              <a:gd name="connsiteX41" fmla="*/ 7603958 w 26573087"/>
              <a:gd name="connsiteY41" fmla="*/ 7271917 h 17378443"/>
              <a:gd name="connsiteX42" fmla="*/ 7387390 w 26573087"/>
              <a:gd name="connsiteY42" fmla="*/ 6935033 h 17378443"/>
              <a:gd name="connsiteX43" fmla="*/ 7050506 w 26573087"/>
              <a:gd name="connsiteY43" fmla="*/ 6357517 h 17378443"/>
              <a:gd name="connsiteX44" fmla="*/ 6713621 w 26573087"/>
              <a:gd name="connsiteY44" fmla="*/ 5900317 h 17378443"/>
              <a:gd name="connsiteX45" fmla="*/ 6617369 w 26573087"/>
              <a:gd name="connsiteY45" fmla="*/ 5780001 h 17378443"/>
              <a:gd name="connsiteX46" fmla="*/ 6256421 w 26573087"/>
              <a:gd name="connsiteY46" fmla="*/ 5154359 h 17378443"/>
              <a:gd name="connsiteX47" fmla="*/ 5991727 w 26573087"/>
              <a:gd name="connsiteY47" fmla="*/ 4745286 h 17378443"/>
              <a:gd name="connsiteX48" fmla="*/ 5871411 w 26573087"/>
              <a:gd name="connsiteY48" fmla="*/ 3806822 h 17378443"/>
              <a:gd name="connsiteX49" fmla="*/ 6039853 w 26573087"/>
              <a:gd name="connsiteY49" fmla="*/ 3373686 h 17378443"/>
              <a:gd name="connsiteX50" fmla="*/ 6232358 w 26573087"/>
              <a:gd name="connsiteY50" fmla="*/ 3325559 h 17378443"/>
              <a:gd name="connsiteX51" fmla="*/ 6352674 w 26573087"/>
              <a:gd name="connsiteY51" fmla="*/ 3469938 h 17378443"/>
              <a:gd name="connsiteX52" fmla="*/ 6424864 w 26573087"/>
              <a:gd name="connsiteY52" fmla="*/ 3758696 h 17378443"/>
              <a:gd name="connsiteX53" fmla="*/ 6521116 w 26573087"/>
              <a:gd name="connsiteY53" fmla="*/ 3782759 h 17378443"/>
              <a:gd name="connsiteX54" fmla="*/ 6665495 w 26573087"/>
              <a:gd name="connsiteY54" fmla="*/ 3494001 h 17378443"/>
              <a:gd name="connsiteX55" fmla="*/ 6665495 w 26573087"/>
              <a:gd name="connsiteY55" fmla="*/ 3229307 h 17378443"/>
              <a:gd name="connsiteX56" fmla="*/ 6737685 w 26573087"/>
              <a:gd name="connsiteY56" fmla="*/ 2916486 h 17378443"/>
              <a:gd name="connsiteX57" fmla="*/ 6882064 w 26573087"/>
              <a:gd name="connsiteY57" fmla="*/ 2796170 h 17378443"/>
              <a:gd name="connsiteX58" fmla="*/ 7267074 w 26573087"/>
              <a:gd name="connsiteY58" fmla="*/ 2868359 h 17378443"/>
              <a:gd name="connsiteX59" fmla="*/ 7243011 w 26573087"/>
              <a:gd name="connsiteY59" fmla="*/ 2290843 h 17378443"/>
              <a:gd name="connsiteX60" fmla="*/ 7098632 w 26573087"/>
              <a:gd name="connsiteY60" fmla="*/ 1857707 h 17378443"/>
              <a:gd name="connsiteX61" fmla="*/ 7194885 w 26573087"/>
              <a:gd name="connsiteY61" fmla="*/ 1568949 h 17378443"/>
              <a:gd name="connsiteX62" fmla="*/ 7002379 w 26573087"/>
              <a:gd name="connsiteY62" fmla="*/ 1183938 h 17378443"/>
              <a:gd name="connsiteX63" fmla="*/ 6809874 w 26573087"/>
              <a:gd name="connsiteY63" fmla="*/ 1087686 h 17378443"/>
              <a:gd name="connsiteX64" fmla="*/ 6521116 w 26573087"/>
              <a:gd name="connsiteY64" fmla="*/ 798928 h 17378443"/>
              <a:gd name="connsiteX65" fmla="*/ 6641432 w 26573087"/>
              <a:gd name="connsiteY65" fmla="*/ 365791 h 17378443"/>
              <a:gd name="connsiteX66" fmla="*/ 6376737 w 26573087"/>
              <a:gd name="connsiteY66" fmla="*/ 437980 h 17378443"/>
              <a:gd name="connsiteX67" fmla="*/ 6232358 w 26573087"/>
              <a:gd name="connsiteY67" fmla="*/ 534233 h 17378443"/>
              <a:gd name="connsiteX68" fmla="*/ 5534527 w 26573087"/>
              <a:gd name="connsiteY68" fmla="*/ 293601 h 17378443"/>
              <a:gd name="connsiteX69" fmla="*/ 5366085 w 26573087"/>
              <a:gd name="connsiteY69" fmla="*/ 221412 h 17378443"/>
              <a:gd name="connsiteX70" fmla="*/ 4932948 w 26573087"/>
              <a:gd name="connsiteY70" fmla="*/ 149222 h 17378443"/>
              <a:gd name="connsiteX71" fmla="*/ 4692316 w 26573087"/>
              <a:gd name="connsiteY71" fmla="*/ 77033 h 17378443"/>
              <a:gd name="connsiteX72" fmla="*/ 4403558 w 26573087"/>
              <a:gd name="connsiteY72" fmla="*/ 4843 h 17378443"/>
              <a:gd name="connsiteX73" fmla="*/ 4259179 w 26573087"/>
              <a:gd name="connsiteY73" fmla="*/ 221412 h 17378443"/>
              <a:gd name="connsiteX74" fmla="*/ 4066674 w 26573087"/>
              <a:gd name="connsiteY74" fmla="*/ 197349 h 17378443"/>
              <a:gd name="connsiteX75" fmla="*/ 3898232 w 26573087"/>
              <a:gd name="connsiteY75" fmla="*/ 197349 h 17378443"/>
              <a:gd name="connsiteX76" fmla="*/ 3753853 w 26573087"/>
              <a:gd name="connsiteY76" fmla="*/ 197349 h 17378443"/>
              <a:gd name="connsiteX77" fmla="*/ 3465095 w 26573087"/>
              <a:gd name="connsiteY77" fmla="*/ 510170 h 17378443"/>
              <a:gd name="connsiteX78" fmla="*/ 3320716 w 26573087"/>
              <a:gd name="connsiteY78" fmla="*/ 437980 h 17378443"/>
              <a:gd name="connsiteX79" fmla="*/ 2791327 w 26573087"/>
              <a:gd name="connsiteY79" fmla="*/ 317665 h 17378443"/>
              <a:gd name="connsiteX80" fmla="*/ 1612232 w 26573087"/>
              <a:gd name="connsiteY80" fmla="*/ 486107 h 17378443"/>
              <a:gd name="connsiteX81" fmla="*/ 890337 w 26573087"/>
              <a:gd name="connsiteY81" fmla="*/ 293601 h 17378443"/>
              <a:gd name="connsiteX82" fmla="*/ 144379 w 26573087"/>
              <a:gd name="connsiteY82" fmla="*/ 389854 h 17378443"/>
              <a:gd name="connsiteX83" fmla="*/ 0 w 26573087"/>
              <a:gd name="connsiteY83" fmla="*/ 437980 h 17378443"/>
              <a:gd name="connsiteX84" fmla="*/ 0 w 26573087"/>
              <a:gd name="connsiteY84" fmla="*/ 17378443 h 17378443"/>
              <a:gd name="connsiteX85" fmla="*/ 26565727 w 26573087"/>
              <a:gd name="connsiteY85" fmla="*/ 17378443 h 17378443"/>
              <a:gd name="connsiteX86" fmla="*/ 26573087 w 26573087"/>
              <a:gd name="connsiteY86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087221 w 26573087"/>
              <a:gd name="connsiteY7" fmla="*/ 11410780 h 17378443"/>
              <a:gd name="connsiteX8" fmla="*/ 23004379 w 26573087"/>
              <a:gd name="connsiteY8" fmla="*/ 11049833 h 17378443"/>
              <a:gd name="connsiteX9" fmla="*/ 22426864 w 26573087"/>
              <a:gd name="connsiteY9" fmla="*/ 10424191 h 17378443"/>
              <a:gd name="connsiteX10" fmla="*/ 21488400 w 26573087"/>
              <a:gd name="connsiteY10" fmla="*/ 10087307 h 17378443"/>
              <a:gd name="connsiteX11" fmla="*/ 20718379 w 26573087"/>
              <a:gd name="connsiteY11" fmla="*/ 9991054 h 17378443"/>
              <a:gd name="connsiteX12" fmla="*/ 20357432 w 26573087"/>
              <a:gd name="connsiteY12" fmla="*/ 10015117 h 17378443"/>
              <a:gd name="connsiteX13" fmla="*/ 19779916 w 26573087"/>
              <a:gd name="connsiteY13" fmla="*/ 9894801 h 17378443"/>
              <a:gd name="connsiteX14" fmla="*/ 19033958 w 26573087"/>
              <a:gd name="connsiteY14" fmla="*/ 9798549 h 17378443"/>
              <a:gd name="connsiteX15" fmla="*/ 18600821 w 26573087"/>
              <a:gd name="connsiteY15" fmla="*/ 9774486 h 17378443"/>
              <a:gd name="connsiteX16" fmla="*/ 18263937 w 26573087"/>
              <a:gd name="connsiteY16" fmla="*/ 9894801 h 17378443"/>
              <a:gd name="connsiteX17" fmla="*/ 17734548 w 26573087"/>
              <a:gd name="connsiteY17" fmla="*/ 9846675 h 17378443"/>
              <a:gd name="connsiteX18" fmla="*/ 17084842 w 26573087"/>
              <a:gd name="connsiteY18" fmla="*/ 9822612 h 17378443"/>
              <a:gd name="connsiteX19" fmla="*/ 15857621 w 26573087"/>
              <a:gd name="connsiteY19" fmla="*/ 9750422 h 17378443"/>
              <a:gd name="connsiteX20" fmla="*/ 15039474 w 26573087"/>
              <a:gd name="connsiteY20" fmla="*/ 9557917 h 17378443"/>
              <a:gd name="connsiteX21" fmla="*/ 14028821 w 26573087"/>
              <a:gd name="connsiteY21" fmla="*/ 9341349 h 17378443"/>
              <a:gd name="connsiteX22" fmla="*/ 13090358 w 26573087"/>
              <a:gd name="connsiteY22" fmla="*/ 8980401 h 17378443"/>
              <a:gd name="connsiteX23" fmla="*/ 12368464 w 26573087"/>
              <a:gd name="connsiteY23" fmla="*/ 8571328 h 17378443"/>
              <a:gd name="connsiteX24" fmla="*/ 11670632 w 26573087"/>
              <a:gd name="connsiteY24" fmla="*/ 8451012 h 17378443"/>
              <a:gd name="connsiteX25" fmla="*/ 11309685 w 26573087"/>
              <a:gd name="connsiteY25" fmla="*/ 8378822 h 17378443"/>
              <a:gd name="connsiteX26" fmla="*/ 11189369 w 26573087"/>
              <a:gd name="connsiteY26" fmla="*/ 8595391 h 17378443"/>
              <a:gd name="connsiteX27" fmla="*/ 11020927 w 26573087"/>
              <a:gd name="connsiteY27" fmla="*/ 8523201 h 17378443"/>
              <a:gd name="connsiteX28" fmla="*/ 10732169 w 26573087"/>
              <a:gd name="connsiteY28" fmla="*/ 8643517 h 17378443"/>
              <a:gd name="connsiteX29" fmla="*/ 10130590 w 26573087"/>
              <a:gd name="connsiteY29" fmla="*/ 8619454 h 17378443"/>
              <a:gd name="connsiteX30" fmla="*/ 9577137 w 26573087"/>
              <a:gd name="connsiteY30" fmla="*/ 8763833 h 17378443"/>
              <a:gd name="connsiteX31" fmla="*/ 9336506 w 26573087"/>
              <a:gd name="connsiteY31" fmla="*/ 9221033 h 17378443"/>
              <a:gd name="connsiteX32" fmla="*/ 9168064 w 26573087"/>
              <a:gd name="connsiteY32" fmla="*/ 9413538 h 17378443"/>
              <a:gd name="connsiteX33" fmla="*/ 9144000 w 26573087"/>
              <a:gd name="connsiteY33" fmla="*/ 10039180 h 17378443"/>
              <a:gd name="connsiteX34" fmla="*/ 9047748 w 26573087"/>
              <a:gd name="connsiteY34" fmla="*/ 10135433 h 17378443"/>
              <a:gd name="connsiteX35" fmla="*/ 8927432 w 26573087"/>
              <a:gd name="connsiteY35" fmla="*/ 9654170 h 17378443"/>
              <a:gd name="connsiteX36" fmla="*/ 8638674 w 26573087"/>
              <a:gd name="connsiteY36" fmla="*/ 9413538 h 17378443"/>
              <a:gd name="connsiteX37" fmla="*/ 8157411 w 26573087"/>
              <a:gd name="connsiteY37" fmla="*/ 9654170 h 17378443"/>
              <a:gd name="connsiteX38" fmla="*/ 7988969 w 26573087"/>
              <a:gd name="connsiteY38" fmla="*/ 9485728 h 17378443"/>
              <a:gd name="connsiteX39" fmla="*/ 8229600 w 26573087"/>
              <a:gd name="connsiteY39" fmla="*/ 8811959 h 17378443"/>
              <a:gd name="connsiteX40" fmla="*/ 8277727 w 26573087"/>
              <a:gd name="connsiteY40" fmla="*/ 8258507 h 17378443"/>
              <a:gd name="connsiteX41" fmla="*/ 7916779 w 26573087"/>
              <a:gd name="connsiteY41" fmla="*/ 7632865 h 17378443"/>
              <a:gd name="connsiteX42" fmla="*/ 7603958 w 26573087"/>
              <a:gd name="connsiteY42" fmla="*/ 7271917 h 17378443"/>
              <a:gd name="connsiteX43" fmla="*/ 7387390 w 26573087"/>
              <a:gd name="connsiteY43" fmla="*/ 6935033 h 17378443"/>
              <a:gd name="connsiteX44" fmla="*/ 7050506 w 26573087"/>
              <a:gd name="connsiteY44" fmla="*/ 6357517 h 17378443"/>
              <a:gd name="connsiteX45" fmla="*/ 6713621 w 26573087"/>
              <a:gd name="connsiteY45" fmla="*/ 5900317 h 17378443"/>
              <a:gd name="connsiteX46" fmla="*/ 6617369 w 26573087"/>
              <a:gd name="connsiteY46" fmla="*/ 5780001 h 17378443"/>
              <a:gd name="connsiteX47" fmla="*/ 6256421 w 26573087"/>
              <a:gd name="connsiteY47" fmla="*/ 5154359 h 17378443"/>
              <a:gd name="connsiteX48" fmla="*/ 5991727 w 26573087"/>
              <a:gd name="connsiteY48" fmla="*/ 4745286 h 17378443"/>
              <a:gd name="connsiteX49" fmla="*/ 5871411 w 26573087"/>
              <a:gd name="connsiteY49" fmla="*/ 3806822 h 17378443"/>
              <a:gd name="connsiteX50" fmla="*/ 6039853 w 26573087"/>
              <a:gd name="connsiteY50" fmla="*/ 3373686 h 17378443"/>
              <a:gd name="connsiteX51" fmla="*/ 6232358 w 26573087"/>
              <a:gd name="connsiteY51" fmla="*/ 3325559 h 17378443"/>
              <a:gd name="connsiteX52" fmla="*/ 6352674 w 26573087"/>
              <a:gd name="connsiteY52" fmla="*/ 3469938 h 17378443"/>
              <a:gd name="connsiteX53" fmla="*/ 6424864 w 26573087"/>
              <a:gd name="connsiteY53" fmla="*/ 3758696 h 17378443"/>
              <a:gd name="connsiteX54" fmla="*/ 6521116 w 26573087"/>
              <a:gd name="connsiteY54" fmla="*/ 3782759 h 17378443"/>
              <a:gd name="connsiteX55" fmla="*/ 6665495 w 26573087"/>
              <a:gd name="connsiteY55" fmla="*/ 3494001 h 17378443"/>
              <a:gd name="connsiteX56" fmla="*/ 6665495 w 26573087"/>
              <a:gd name="connsiteY56" fmla="*/ 3229307 h 17378443"/>
              <a:gd name="connsiteX57" fmla="*/ 6737685 w 26573087"/>
              <a:gd name="connsiteY57" fmla="*/ 2916486 h 17378443"/>
              <a:gd name="connsiteX58" fmla="*/ 6882064 w 26573087"/>
              <a:gd name="connsiteY58" fmla="*/ 2796170 h 17378443"/>
              <a:gd name="connsiteX59" fmla="*/ 7267074 w 26573087"/>
              <a:gd name="connsiteY59" fmla="*/ 2868359 h 17378443"/>
              <a:gd name="connsiteX60" fmla="*/ 7243011 w 26573087"/>
              <a:gd name="connsiteY60" fmla="*/ 2290843 h 17378443"/>
              <a:gd name="connsiteX61" fmla="*/ 7098632 w 26573087"/>
              <a:gd name="connsiteY61" fmla="*/ 1857707 h 17378443"/>
              <a:gd name="connsiteX62" fmla="*/ 7194885 w 26573087"/>
              <a:gd name="connsiteY62" fmla="*/ 1568949 h 17378443"/>
              <a:gd name="connsiteX63" fmla="*/ 7002379 w 26573087"/>
              <a:gd name="connsiteY63" fmla="*/ 1183938 h 17378443"/>
              <a:gd name="connsiteX64" fmla="*/ 6809874 w 26573087"/>
              <a:gd name="connsiteY64" fmla="*/ 1087686 h 17378443"/>
              <a:gd name="connsiteX65" fmla="*/ 6521116 w 26573087"/>
              <a:gd name="connsiteY65" fmla="*/ 798928 h 17378443"/>
              <a:gd name="connsiteX66" fmla="*/ 6641432 w 26573087"/>
              <a:gd name="connsiteY66" fmla="*/ 365791 h 17378443"/>
              <a:gd name="connsiteX67" fmla="*/ 6376737 w 26573087"/>
              <a:gd name="connsiteY67" fmla="*/ 437980 h 17378443"/>
              <a:gd name="connsiteX68" fmla="*/ 6232358 w 26573087"/>
              <a:gd name="connsiteY68" fmla="*/ 534233 h 17378443"/>
              <a:gd name="connsiteX69" fmla="*/ 5534527 w 26573087"/>
              <a:gd name="connsiteY69" fmla="*/ 293601 h 17378443"/>
              <a:gd name="connsiteX70" fmla="*/ 5366085 w 26573087"/>
              <a:gd name="connsiteY70" fmla="*/ 221412 h 17378443"/>
              <a:gd name="connsiteX71" fmla="*/ 4932948 w 26573087"/>
              <a:gd name="connsiteY71" fmla="*/ 149222 h 17378443"/>
              <a:gd name="connsiteX72" fmla="*/ 4692316 w 26573087"/>
              <a:gd name="connsiteY72" fmla="*/ 77033 h 17378443"/>
              <a:gd name="connsiteX73" fmla="*/ 4403558 w 26573087"/>
              <a:gd name="connsiteY73" fmla="*/ 4843 h 17378443"/>
              <a:gd name="connsiteX74" fmla="*/ 4259179 w 26573087"/>
              <a:gd name="connsiteY74" fmla="*/ 221412 h 17378443"/>
              <a:gd name="connsiteX75" fmla="*/ 4066674 w 26573087"/>
              <a:gd name="connsiteY75" fmla="*/ 197349 h 17378443"/>
              <a:gd name="connsiteX76" fmla="*/ 3898232 w 26573087"/>
              <a:gd name="connsiteY76" fmla="*/ 197349 h 17378443"/>
              <a:gd name="connsiteX77" fmla="*/ 3753853 w 26573087"/>
              <a:gd name="connsiteY77" fmla="*/ 197349 h 17378443"/>
              <a:gd name="connsiteX78" fmla="*/ 3465095 w 26573087"/>
              <a:gd name="connsiteY78" fmla="*/ 510170 h 17378443"/>
              <a:gd name="connsiteX79" fmla="*/ 3320716 w 26573087"/>
              <a:gd name="connsiteY79" fmla="*/ 437980 h 17378443"/>
              <a:gd name="connsiteX80" fmla="*/ 2791327 w 26573087"/>
              <a:gd name="connsiteY80" fmla="*/ 317665 h 17378443"/>
              <a:gd name="connsiteX81" fmla="*/ 1612232 w 26573087"/>
              <a:gd name="connsiteY81" fmla="*/ 486107 h 17378443"/>
              <a:gd name="connsiteX82" fmla="*/ 890337 w 26573087"/>
              <a:gd name="connsiteY82" fmla="*/ 293601 h 17378443"/>
              <a:gd name="connsiteX83" fmla="*/ 144379 w 26573087"/>
              <a:gd name="connsiteY83" fmla="*/ 389854 h 17378443"/>
              <a:gd name="connsiteX84" fmla="*/ 0 w 26573087"/>
              <a:gd name="connsiteY84" fmla="*/ 437980 h 17378443"/>
              <a:gd name="connsiteX85" fmla="*/ 0 w 26573087"/>
              <a:gd name="connsiteY85" fmla="*/ 17378443 h 17378443"/>
              <a:gd name="connsiteX86" fmla="*/ 26565727 w 26573087"/>
              <a:gd name="connsiteY86" fmla="*/ 17378443 h 17378443"/>
              <a:gd name="connsiteX87" fmla="*/ 26573087 w 26573087"/>
              <a:gd name="connsiteY87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004379 w 26573087"/>
              <a:gd name="connsiteY8" fmla="*/ 11049833 h 17378443"/>
              <a:gd name="connsiteX9" fmla="*/ 22426864 w 26573087"/>
              <a:gd name="connsiteY9" fmla="*/ 10424191 h 17378443"/>
              <a:gd name="connsiteX10" fmla="*/ 21488400 w 26573087"/>
              <a:gd name="connsiteY10" fmla="*/ 10087307 h 17378443"/>
              <a:gd name="connsiteX11" fmla="*/ 20718379 w 26573087"/>
              <a:gd name="connsiteY11" fmla="*/ 9991054 h 17378443"/>
              <a:gd name="connsiteX12" fmla="*/ 20357432 w 26573087"/>
              <a:gd name="connsiteY12" fmla="*/ 10015117 h 17378443"/>
              <a:gd name="connsiteX13" fmla="*/ 19779916 w 26573087"/>
              <a:gd name="connsiteY13" fmla="*/ 9894801 h 17378443"/>
              <a:gd name="connsiteX14" fmla="*/ 19033958 w 26573087"/>
              <a:gd name="connsiteY14" fmla="*/ 9798549 h 17378443"/>
              <a:gd name="connsiteX15" fmla="*/ 18600821 w 26573087"/>
              <a:gd name="connsiteY15" fmla="*/ 9774486 h 17378443"/>
              <a:gd name="connsiteX16" fmla="*/ 18263937 w 26573087"/>
              <a:gd name="connsiteY16" fmla="*/ 9894801 h 17378443"/>
              <a:gd name="connsiteX17" fmla="*/ 17734548 w 26573087"/>
              <a:gd name="connsiteY17" fmla="*/ 9846675 h 17378443"/>
              <a:gd name="connsiteX18" fmla="*/ 17084842 w 26573087"/>
              <a:gd name="connsiteY18" fmla="*/ 9822612 h 17378443"/>
              <a:gd name="connsiteX19" fmla="*/ 15857621 w 26573087"/>
              <a:gd name="connsiteY19" fmla="*/ 9750422 h 17378443"/>
              <a:gd name="connsiteX20" fmla="*/ 15039474 w 26573087"/>
              <a:gd name="connsiteY20" fmla="*/ 9557917 h 17378443"/>
              <a:gd name="connsiteX21" fmla="*/ 14028821 w 26573087"/>
              <a:gd name="connsiteY21" fmla="*/ 9341349 h 17378443"/>
              <a:gd name="connsiteX22" fmla="*/ 13090358 w 26573087"/>
              <a:gd name="connsiteY22" fmla="*/ 8980401 h 17378443"/>
              <a:gd name="connsiteX23" fmla="*/ 12368464 w 26573087"/>
              <a:gd name="connsiteY23" fmla="*/ 8571328 h 17378443"/>
              <a:gd name="connsiteX24" fmla="*/ 11670632 w 26573087"/>
              <a:gd name="connsiteY24" fmla="*/ 8451012 h 17378443"/>
              <a:gd name="connsiteX25" fmla="*/ 11309685 w 26573087"/>
              <a:gd name="connsiteY25" fmla="*/ 8378822 h 17378443"/>
              <a:gd name="connsiteX26" fmla="*/ 11189369 w 26573087"/>
              <a:gd name="connsiteY26" fmla="*/ 8595391 h 17378443"/>
              <a:gd name="connsiteX27" fmla="*/ 11020927 w 26573087"/>
              <a:gd name="connsiteY27" fmla="*/ 8523201 h 17378443"/>
              <a:gd name="connsiteX28" fmla="*/ 10732169 w 26573087"/>
              <a:gd name="connsiteY28" fmla="*/ 8643517 h 17378443"/>
              <a:gd name="connsiteX29" fmla="*/ 10130590 w 26573087"/>
              <a:gd name="connsiteY29" fmla="*/ 8619454 h 17378443"/>
              <a:gd name="connsiteX30" fmla="*/ 9577137 w 26573087"/>
              <a:gd name="connsiteY30" fmla="*/ 8763833 h 17378443"/>
              <a:gd name="connsiteX31" fmla="*/ 9336506 w 26573087"/>
              <a:gd name="connsiteY31" fmla="*/ 9221033 h 17378443"/>
              <a:gd name="connsiteX32" fmla="*/ 9168064 w 26573087"/>
              <a:gd name="connsiteY32" fmla="*/ 9413538 h 17378443"/>
              <a:gd name="connsiteX33" fmla="*/ 9144000 w 26573087"/>
              <a:gd name="connsiteY33" fmla="*/ 10039180 h 17378443"/>
              <a:gd name="connsiteX34" fmla="*/ 9047748 w 26573087"/>
              <a:gd name="connsiteY34" fmla="*/ 10135433 h 17378443"/>
              <a:gd name="connsiteX35" fmla="*/ 8927432 w 26573087"/>
              <a:gd name="connsiteY35" fmla="*/ 9654170 h 17378443"/>
              <a:gd name="connsiteX36" fmla="*/ 8638674 w 26573087"/>
              <a:gd name="connsiteY36" fmla="*/ 9413538 h 17378443"/>
              <a:gd name="connsiteX37" fmla="*/ 8157411 w 26573087"/>
              <a:gd name="connsiteY37" fmla="*/ 9654170 h 17378443"/>
              <a:gd name="connsiteX38" fmla="*/ 7988969 w 26573087"/>
              <a:gd name="connsiteY38" fmla="*/ 9485728 h 17378443"/>
              <a:gd name="connsiteX39" fmla="*/ 8229600 w 26573087"/>
              <a:gd name="connsiteY39" fmla="*/ 8811959 h 17378443"/>
              <a:gd name="connsiteX40" fmla="*/ 8277727 w 26573087"/>
              <a:gd name="connsiteY40" fmla="*/ 8258507 h 17378443"/>
              <a:gd name="connsiteX41" fmla="*/ 7916779 w 26573087"/>
              <a:gd name="connsiteY41" fmla="*/ 7632865 h 17378443"/>
              <a:gd name="connsiteX42" fmla="*/ 7603958 w 26573087"/>
              <a:gd name="connsiteY42" fmla="*/ 7271917 h 17378443"/>
              <a:gd name="connsiteX43" fmla="*/ 7387390 w 26573087"/>
              <a:gd name="connsiteY43" fmla="*/ 6935033 h 17378443"/>
              <a:gd name="connsiteX44" fmla="*/ 7050506 w 26573087"/>
              <a:gd name="connsiteY44" fmla="*/ 6357517 h 17378443"/>
              <a:gd name="connsiteX45" fmla="*/ 6713621 w 26573087"/>
              <a:gd name="connsiteY45" fmla="*/ 5900317 h 17378443"/>
              <a:gd name="connsiteX46" fmla="*/ 6617369 w 26573087"/>
              <a:gd name="connsiteY46" fmla="*/ 5780001 h 17378443"/>
              <a:gd name="connsiteX47" fmla="*/ 6256421 w 26573087"/>
              <a:gd name="connsiteY47" fmla="*/ 5154359 h 17378443"/>
              <a:gd name="connsiteX48" fmla="*/ 5991727 w 26573087"/>
              <a:gd name="connsiteY48" fmla="*/ 4745286 h 17378443"/>
              <a:gd name="connsiteX49" fmla="*/ 5871411 w 26573087"/>
              <a:gd name="connsiteY49" fmla="*/ 3806822 h 17378443"/>
              <a:gd name="connsiteX50" fmla="*/ 6039853 w 26573087"/>
              <a:gd name="connsiteY50" fmla="*/ 3373686 h 17378443"/>
              <a:gd name="connsiteX51" fmla="*/ 6232358 w 26573087"/>
              <a:gd name="connsiteY51" fmla="*/ 3325559 h 17378443"/>
              <a:gd name="connsiteX52" fmla="*/ 6352674 w 26573087"/>
              <a:gd name="connsiteY52" fmla="*/ 3469938 h 17378443"/>
              <a:gd name="connsiteX53" fmla="*/ 6424864 w 26573087"/>
              <a:gd name="connsiteY53" fmla="*/ 3758696 h 17378443"/>
              <a:gd name="connsiteX54" fmla="*/ 6521116 w 26573087"/>
              <a:gd name="connsiteY54" fmla="*/ 3782759 h 17378443"/>
              <a:gd name="connsiteX55" fmla="*/ 6665495 w 26573087"/>
              <a:gd name="connsiteY55" fmla="*/ 3494001 h 17378443"/>
              <a:gd name="connsiteX56" fmla="*/ 6665495 w 26573087"/>
              <a:gd name="connsiteY56" fmla="*/ 3229307 h 17378443"/>
              <a:gd name="connsiteX57" fmla="*/ 6737685 w 26573087"/>
              <a:gd name="connsiteY57" fmla="*/ 2916486 h 17378443"/>
              <a:gd name="connsiteX58" fmla="*/ 6882064 w 26573087"/>
              <a:gd name="connsiteY58" fmla="*/ 2796170 h 17378443"/>
              <a:gd name="connsiteX59" fmla="*/ 7267074 w 26573087"/>
              <a:gd name="connsiteY59" fmla="*/ 2868359 h 17378443"/>
              <a:gd name="connsiteX60" fmla="*/ 7243011 w 26573087"/>
              <a:gd name="connsiteY60" fmla="*/ 2290843 h 17378443"/>
              <a:gd name="connsiteX61" fmla="*/ 7098632 w 26573087"/>
              <a:gd name="connsiteY61" fmla="*/ 1857707 h 17378443"/>
              <a:gd name="connsiteX62" fmla="*/ 7194885 w 26573087"/>
              <a:gd name="connsiteY62" fmla="*/ 1568949 h 17378443"/>
              <a:gd name="connsiteX63" fmla="*/ 7002379 w 26573087"/>
              <a:gd name="connsiteY63" fmla="*/ 1183938 h 17378443"/>
              <a:gd name="connsiteX64" fmla="*/ 6809874 w 26573087"/>
              <a:gd name="connsiteY64" fmla="*/ 1087686 h 17378443"/>
              <a:gd name="connsiteX65" fmla="*/ 6521116 w 26573087"/>
              <a:gd name="connsiteY65" fmla="*/ 798928 h 17378443"/>
              <a:gd name="connsiteX66" fmla="*/ 6641432 w 26573087"/>
              <a:gd name="connsiteY66" fmla="*/ 365791 h 17378443"/>
              <a:gd name="connsiteX67" fmla="*/ 6376737 w 26573087"/>
              <a:gd name="connsiteY67" fmla="*/ 437980 h 17378443"/>
              <a:gd name="connsiteX68" fmla="*/ 6232358 w 26573087"/>
              <a:gd name="connsiteY68" fmla="*/ 534233 h 17378443"/>
              <a:gd name="connsiteX69" fmla="*/ 5534527 w 26573087"/>
              <a:gd name="connsiteY69" fmla="*/ 293601 h 17378443"/>
              <a:gd name="connsiteX70" fmla="*/ 5366085 w 26573087"/>
              <a:gd name="connsiteY70" fmla="*/ 221412 h 17378443"/>
              <a:gd name="connsiteX71" fmla="*/ 4932948 w 26573087"/>
              <a:gd name="connsiteY71" fmla="*/ 149222 h 17378443"/>
              <a:gd name="connsiteX72" fmla="*/ 4692316 w 26573087"/>
              <a:gd name="connsiteY72" fmla="*/ 77033 h 17378443"/>
              <a:gd name="connsiteX73" fmla="*/ 4403558 w 26573087"/>
              <a:gd name="connsiteY73" fmla="*/ 4843 h 17378443"/>
              <a:gd name="connsiteX74" fmla="*/ 4259179 w 26573087"/>
              <a:gd name="connsiteY74" fmla="*/ 221412 h 17378443"/>
              <a:gd name="connsiteX75" fmla="*/ 4066674 w 26573087"/>
              <a:gd name="connsiteY75" fmla="*/ 197349 h 17378443"/>
              <a:gd name="connsiteX76" fmla="*/ 3898232 w 26573087"/>
              <a:gd name="connsiteY76" fmla="*/ 197349 h 17378443"/>
              <a:gd name="connsiteX77" fmla="*/ 3753853 w 26573087"/>
              <a:gd name="connsiteY77" fmla="*/ 197349 h 17378443"/>
              <a:gd name="connsiteX78" fmla="*/ 3465095 w 26573087"/>
              <a:gd name="connsiteY78" fmla="*/ 510170 h 17378443"/>
              <a:gd name="connsiteX79" fmla="*/ 3320716 w 26573087"/>
              <a:gd name="connsiteY79" fmla="*/ 437980 h 17378443"/>
              <a:gd name="connsiteX80" fmla="*/ 2791327 w 26573087"/>
              <a:gd name="connsiteY80" fmla="*/ 317665 h 17378443"/>
              <a:gd name="connsiteX81" fmla="*/ 1612232 w 26573087"/>
              <a:gd name="connsiteY81" fmla="*/ 486107 h 17378443"/>
              <a:gd name="connsiteX82" fmla="*/ 890337 w 26573087"/>
              <a:gd name="connsiteY82" fmla="*/ 293601 h 17378443"/>
              <a:gd name="connsiteX83" fmla="*/ 144379 w 26573087"/>
              <a:gd name="connsiteY83" fmla="*/ 389854 h 17378443"/>
              <a:gd name="connsiteX84" fmla="*/ 0 w 26573087"/>
              <a:gd name="connsiteY84" fmla="*/ 437980 h 17378443"/>
              <a:gd name="connsiteX85" fmla="*/ 0 w 26573087"/>
              <a:gd name="connsiteY85" fmla="*/ 17378443 h 17378443"/>
              <a:gd name="connsiteX86" fmla="*/ 26565727 w 26573087"/>
              <a:gd name="connsiteY86" fmla="*/ 17378443 h 17378443"/>
              <a:gd name="connsiteX87" fmla="*/ 26573087 w 26573087"/>
              <a:gd name="connsiteY87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426864 w 26573087"/>
              <a:gd name="connsiteY9" fmla="*/ 10424191 h 17378443"/>
              <a:gd name="connsiteX10" fmla="*/ 21488400 w 26573087"/>
              <a:gd name="connsiteY10" fmla="*/ 10087307 h 17378443"/>
              <a:gd name="connsiteX11" fmla="*/ 20718379 w 26573087"/>
              <a:gd name="connsiteY11" fmla="*/ 9991054 h 17378443"/>
              <a:gd name="connsiteX12" fmla="*/ 20357432 w 26573087"/>
              <a:gd name="connsiteY12" fmla="*/ 10015117 h 17378443"/>
              <a:gd name="connsiteX13" fmla="*/ 19779916 w 26573087"/>
              <a:gd name="connsiteY13" fmla="*/ 9894801 h 17378443"/>
              <a:gd name="connsiteX14" fmla="*/ 19033958 w 26573087"/>
              <a:gd name="connsiteY14" fmla="*/ 9798549 h 17378443"/>
              <a:gd name="connsiteX15" fmla="*/ 18600821 w 26573087"/>
              <a:gd name="connsiteY15" fmla="*/ 9774486 h 17378443"/>
              <a:gd name="connsiteX16" fmla="*/ 18263937 w 26573087"/>
              <a:gd name="connsiteY16" fmla="*/ 9894801 h 17378443"/>
              <a:gd name="connsiteX17" fmla="*/ 17734548 w 26573087"/>
              <a:gd name="connsiteY17" fmla="*/ 9846675 h 17378443"/>
              <a:gd name="connsiteX18" fmla="*/ 17084842 w 26573087"/>
              <a:gd name="connsiteY18" fmla="*/ 9822612 h 17378443"/>
              <a:gd name="connsiteX19" fmla="*/ 15857621 w 26573087"/>
              <a:gd name="connsiteY19" fmla="*/ 9750422 h 17378443"/>
              <a:gd name="connsiteX20" fmla="*/ 15039474 w 26573087"/>
              <a:gd name="connsiteY20" fmla="*/ 9557917 h 17378443"/>
              <a:gd name="connsiteX21" fmla="*/ 14028821 w 26573087"/>
              <a:gd name="connsiteY21" fmla="*/ 9341349 h 17378443"/>
              <a:gd name="connsiteX22" fmla="*/ 13090358 w 26573087"/>
              <a:gd name="connsiteY22" fmla="*/ 8980401 h 17378443"/>
              <a:gd name="connsiteX23" fmla="*/ 12368464 w 26573087"/>
              <a:gd name="connsiteY23" fmla="*/ 8571328 h 17378443"/>
              <a:gd name="connsiteX24" fmla="*/ 11670632 w 26573087"/>
              <a:gd name="connsiteY24" fmla="*/ 8451012 h 17378443"/>
              <a:gd name="connsiteX25" fmla="*/ 11309685 w 26573087"/>
              <a:gd name="connsiteY25" fmla="*/ 8378822 h 17378443"/>
              <a:gd name="connsiteX26" fmla="*/ 11189369 w 26573087"/>
              <a:gd name="connsiteY26" fmla="*/ 8595391 h 17378443"/>
              <a:gd name="connsiteX27" fmla="*/ 11020927 w 26573087"/>
              <a:gd name="connsiteY27" fmla="*/ 8523201 h 17378443"/>
              <a:gd name="connsiteX28" fmla="*/ 10732169 w 26573087"/>
              <a:gd name="connsiteY28" fmla="*/ 8643517 h 17378443"/>
              <a:gd name="connsiteX29" fmla="*/ 10130590 w 26573087"/>
              <a:gd name="connsiteY29" fmla="*/ 8619454 h 17378443"/>
              <a:gd name="connsiteX30" fmla="*/ 9577137 w 26573087"/>
              <a:gd name="connsiteY30" fmla="*/ 8763833 h 17378443"/>
              <a:gd name="connsiteX31" fmla="*/ 9336506 w 26573087"/>
              <a:gd name="connsiteY31" fmla="*/ 9221033 h 17378443"/>
              <a:gd name="connsiteX32" fmla="*/ 9168064 w 26573087"/>
              <a:gd name="connsiteY32" fmla="*/ 9413538 h 17378443"/>
              <a:gd name="connsiteX33" fmla="*/ 9144000 w 26573087"/>
              <a:gd name="connsiteY33" fmla="*/ 10039180 h 17378443"/>
              <a:gd name="connsiteX34" fmla="*/ 9047748 w 26573087"/>
              <a:gd name="connsiteY34" fmla="*/ 10135433 h 17378443"/>
              <a:gd name="connsiteX35" fmla="*/ 8927432 w 26573087"/>
              <a:gd name="connsiteY35" fmla="*/ 9654170 h 17378443"/>
              <a:gd name="connsiteX36" fmla="*/ 8638674 w 26573087"/>
              <a:gd name="connsiteY36" fmla="*/ 9413538 h 17378443"/>
              <a:gd name="connsiteX37" fmla="*/ 8157411 w 26573087"/>
              <a:gd name="connsiteY37" fmla="*/ 9654170 h 17378443"/>
              <a:gd name="connsiteX38" fmla="*/ 7988969 w 26573087"/>
              <a:gd name="connsiteY38" fmla="*/ 9485728 h 17378443"/>
              <a:gd name="connsiteX39" fmla="*/ 8229600 w 26573087"/>
              <a:gd name="connsiteY39" fmla="*/ 8811959 h 17378443"/>
              <a:gd name="connsiteX40" fmla="*/ 8277727 w 26573087"/>
              <a:gd name="connsiteY40" fmla="*/ 8258507 h 17378443"/>
              <a:gd name="connsiteX41" fmla="*/ 7916779 w 26573087"/>
              <a:gd name="connsiteY41" fmla="*/ 7632865 h 17378443"/>
              <a:gd name="connsiteX42" fmla="*/ 7603958 w 26573087"/>
              <a:gd name="connsiteY42" fmla="*/ 7271917 h 17378443"/>
              <a:gd name="connsiteX43" fmla="*/ 7387390 w 26573087"/>
              <a:gd name="connsiteY43" fmla="*/ 6935033 h 17378443"/>
              <a:gd name="connsiteX44" fmla="*/ 7050506 w 26573087"/>
              <a:gd name="connsiteY44" fmla="*/ 6357517 h 17378443"/>
              <a:gd name="connsiteX45" fmla="*/ 6713621 w 26573087"/>
              <a:gd name="connsiteY45" fmla="*/ 5900317 h 17378443"/>
              <a:gd name="connsiteX46" fmla="*/ 6617369 w 26573087"/>
              <a:gd name="connsiteY46" fmla="*/ 5780001 h 17378443"/>
              <a:gd name="connsiteX47" fmla="*/ 6256421 w 26573087"/>
              <a:gd name="connsiteY47" fmla="*/ 5154359 h 17378443"/>
              <a:gd name="connsiteX48" fmla="*/ 5991727 w 26573087"/>
              <a:gd name="connsiteY48" fmla="*/ 4745286 h 17378443"/>
              <a:gd name="connsiteX49" fmla="*/ 5871411 w 26573087"/>
              <a:gd name="connsiteY49" fmla="*/ 3806822 h 17378443"/>
              <a:gd name="connsiteX50" fmla="*/ 6039853 w 26573087"/>
              <a:gd name="connsiteY50" fmla="*/ 3373686 h 17378443"/>
              <a:gd name="connsiteX51" fmla="*/ 6232358 w 26573087"/>
              <a:gd name="connsiteY51" fmla="*/ 3325559 h 17378443"/>
              <a:gd name="connsiteX52" fmla="*/ 6352674 w 26573087"/>
              <a:gd name="connsiteY52" fmla="*/ 3469938 h 17378443"/>
              <a:gd name="connsiteX53" fmla="*/ 6424864 w 26573087"/>
              <a:gd name="connsiteY53" fmla="*/ 3758696 h 17378443"/>
              <a:gd name="connsiteX54" fmla="*/ 6521116 w 26573087"/>
              <a:gd name="connsiteY54" fmla="*/ 3782759 h 17378443"/>
              <a:gd name="connsiteX55" fmla="*/ 6665495 w 26573087"/>
              <a:gd name="connsiteY55" fmla="*/ 3494001 h 17378443"/>
              <a:gd name="connsiteX56" fmla="*/ 6665495 w 26573087"/>
              <a:gd name="connsiteY56" fmla="*/ 3229307 h 17378443"/>
              <a:gd name="connsiteX57" fmla="*/ 6737685 w 26573087"/>
              <a:gd name="connsiteY57" fmla="*/ 2916486 h 17378443"/>
              <a:gd name="connsiteX58" fmla="*/ 6882064 w 26573087"/>
              <a:gd name="connsiteY58" fmla="*/ 2796170 h 17378443"/>
              <a:gd name="connsiteX59" fmla="*/ 7267074 w 26573087"/>
              <a:gd name="connsiteY59" fmla="*/ 2868359 h 17378443"/>
              <a:gd name="connsiteX60" fmla="*/ 7243011 w 26573087"/>
              <a:gd name="connsiteY60" fmla="*/ 2290843 h 17378443"/>
              <a:gd name="connsiteX61" fmla="*/ 7098632 w 26573087"/>
              <a:gd name="connsiteY61" fmla="*/ 1857707 h 17378443"/>
              <a:gd name="connsiteX62" fmla="*/ 7194885 w 26573087"/>
              <a:gd name="connsiteY62" fmla="*/ 1568949 h 17378443"/>
              <a:gd name="connsiteX63" fmla="*/ 7002379 w 26573087"/>
              <a:gd name="connsiteY63" fmla="*/ 1183938 h 17378443"/>
              <a:gd name="connsiteX64" fmla="*/ 6809874 w 26573087"/>
              <a:gd name="connsiteY64" fmla="*/ 1087686 h 17378443"/>
              <a:gd name="connsiteX65" fmla="*/ 6521116 w 26573087"/>
              <a:gd name="connsiteY65" fmla="*/ 798928 h 17378443"/>
              <a:gd name="connsiteX66" fmla="*/ 6641432 w 26573087"/>
              <a:gd name="connsiteY66" fmla="*/ 365791 h 17378443"/>
              <a:gd name="connsiteX67" fmla="*/ 6376737 w 26573087"/>
              <a:gd name="connsiteY67" fmla="*/ 437980 h 17378443"/>
              <a:gd name="connsiteX68" fmla="*/ 6232358 w 26573087"/>
              <a:gd name="connsiteY68" fmla="*/ 534233 h 17378443"/>
              <a:gd name="connsiteX69" fmla="*/ 5534527 w 26573087"/>
              <a:gd name="connsiteY69" fmla="*/ 293601 h 17378443"/>
              <a:gd name="connsiteX70" fmla="*/ 5366085 w 26573087"/>
              <a:gd name="connsiteY70" fmla="*/ 221412 h 17378443"/>
              <a:gd name="connsiteX71" fmla="*/ 4932948 w 26573087"/>
              <a:gd name="connsiteY71" fmla="*/ 149222 h 17378443"/>
              <a:gd name="connsiteX72" fmla="*/ 4692316 w 26573087"/>
              <a:gd name="connsiteY72" fmla="*/ 77033 h 17378443"/>
              <a:gd name="connsiteX73" fmla="*/ 4403558 w 26573087"/>
              <a:gd name="connsiteY73" fmla="*/ 4843 h 17378443"/>
              <a:gd name="connsiteX74" fmla="*/ 4259179 w 26573087"/>
              <a:gd name="connsiteY74" fmla="*/ 221412 h 17378443"/>
              <a:gd name="connsiteX75" fmla="*/ 4066674 w 26573087"/>
              <a:gd name="connsiteY75" fmla="*/ 197349 h 17378443"/>
              <a:gd name="connsiteX76" fmla="*/ 3898232 w 26573087"/>
              <a:gd name="connsiteY76" fmla="*/ 197349 h 17378443"/>
              <a:gd name="connsiteX77" fmla="*/ 3753853 w 26573087"/>
              <a:gd name="connsiteY77" fmla="*/ 197349 h 17378443"/>
              <a:gd name="connsiteX78" fmla="*/ 3465095 w 26573087"/>
              <a:gd name="connsiteY78" fmla="*/ 510170 h 17378443"/>
              <a:gd name="connsiteX79" fmla="*/ 3320716 w 26573087"/>
              <a:gd name="connsiteY79" fmla="*/ 437980 h 17378443"/>
              <a:gd name="connsiteX80" fmla="*/ 2791327 w 26573087"/>
              <a:gd name="connsiteY80" fmla="*/ 317665 h 17378443"/>
              <a:gd name="connsiteX81" fmla="*/ 1612232 w 26573087"/>
              <a:gd name="connsiteY81" fmla="*/ 486107 h 17378443"/>
              <a:gd name="connsiteX82" fmla="*/ 890337 w 26573087"/>
              <a:gd name="connsiteY82" fmla="*/ 293601 h 17378443"/>
              <a:gd name="connsiteX83" fmla="*/ 144379 w 26573087"/>
              <a:gd name="connsiteY83" fmla="*/ 389854 h 17378443"/>
              <a:gd name="connsiteX84" fmla="*/ 0 w 26573087"/>
              <a:gd name="connsiteY84" fmla="*/ 437980 h 17378443"/>
              <a:gd name="connsiteX85" fmla="*/ 0 w 26573087"/>
              <a:gd name="connsiteY85" fmla="*/ 17378443 h 17378443"/>
              <a:gd name="connsiteX86" fmla="*/ 26565727 w 26573087"/>
              <a:gd name="connsiteY86" fmla="*/ 17378443 h 17378443"/>
              <a:gd name="connsiteX87" fmla="*/ 26573087 w 26573087"/>
              <a:gd name="connsiteY87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1488400 w 26573087"/>
              <a:gd name="connsiteY10" fmla="*/ 10087307 h 17378443"/>
              <a:gd name="connsiteX11" fmla="*/ 20718379 w 26573087"/>
              <a:gd name="connsiteY11" fmla="*/ 9991054 h 17378443"/>
              <a:gd name="connsiteX12" fmla="*/ 20357432 w 26573087"/>
              <a:gd name="connsiteY12" fmla="*/ 10015117 h 17378443"/>
              <a:gd name="connsiteX13" fmla="*/ 19779916 w 26573087"/>
              <a:gd name="connsiteY13" fmla="*/ 9894801 h 17378443"/>
              <a:gd name="connsiteX14" fmla="*/ 19033958 w 26573087"/>
              <a:gd name="connsiteY14" fmla="*/ 9798549 h 17378443"/>
              <a:gd name="connsiteX15" fmla="*/ 18600821 w 26573087"/>
              <a:gd name="connsiteY15" fmla="*/ 9774486 h 17378443"/>
              <a:gd name="connsiteX16" fmla="*/ 18263937 w 26573087"/>
              <a:gd name="connsiteY16" fmla="*/ 9894801 h 17378443"/>
              <a:gd name="connsiteX17" fmla="*/ 17734548 w 26573087"/>
              <a:gd name="connsiteY17" fmla="*/ 9846675 h 17378443"/>
              <a:gd name="connsiteX18" fmla="*/ 17084842 w 26573087"/>
              <a:gd name="connsiteY18" fmla="*/ 9822612 h 17378443"/>
              <a:gd name="connsiteX19" fmla="*/ 15857621 w 26573087"/>
              <a:gd name="connsiteY19" fmla="*/ 9750422 h 17378443"/>
              <a:gd name="connsiteX20" fmla="*/ 15039474 w 26573087"/>
              <a:gd name="connsiteY20" fmla="*/ 9557917 h 17378443"/>
              <a:gd name="connsiteX21" fmla="*/ 14028821 w 26573087"/>
              <a:gd name="connsiteY21" fmla="*/ 9341349 h 17378443"/>
              <a:gd name="connsiteX22" fmla="*/ 13090358 w 26573087"/>
              <a:gd name="connsiteY22" fmla="*/ 8980401 h 17378443"/>
              <a:gd name="connsiteX23" fmla="*/ 12368464 w 26573087"/>
              <a:gd name="connsiteY23" fmla="*/ 8571328 h 17378443"/>
              <a:gd name="connsiteX24" fmla="*/ 11670632 w 26573087"/>
              <a:gd name="connsiteY24" fmla="*/ 8451012 h 17378443"/>
              <a:gd name="connsiteX25" fmla="*/ 11309685 w 26573087"/>
              <a:gd name="connsiteY25" fmla="*/ 8378822 h 17378443"/>
              <a:gd name="connsiteX26" fmla="*/ 11189369 w 26573087"/>
              <a:gd name="connsiteY26" fmla="*/ 8595391 h 17378443"/>
              <a:gd name="connsiteX27" fmla="*/ 11020927 w 26573087"/>
              <a:gd name="connsiteY27" fmla="*/ 8523201 h 17378443"/>
              <a:gd name="connsiteX28" fmla="*/ 10732169 w 26573087"/>
              <a:gd name="connsiteY28" fmla="*/ 8643517 h 17378443"/>
              <a:gd name="connsiteX29" fmla="*/ 10130590 w 26573087"/>
              <a:gd name="connsiteY29" fmla="*/ 8619454 h 17378443"/>
              <a:gd name="connsiteX30" fmla="*/ 9577137 w 26573087"/>
              <a:gd name="connsiteY30" fmla="*/ 8763833 h 17378443"/>
              <a:gd name="connsiteX31" fmla="*/ 9336506 w 26573087"/>
              <a:gd name="connsiteY31" fmla="*/ 9221033 h 17378443"/>
              <a:gd name="connsiteX32" fmla="*/ 9168064 w 26573087"/>
              <a:gd name="connsiteY32" fmla="*/ 9413538 h 17378443"/>
              <a:gd name="connsiteX33" fmla="*/ 9144000 w 26573087"/>
              <a:gd name="connsiteY33" fmla="*/ 10039180 h 17378443"/>
              <a:gd name="connsiteX34" fmla="*/ 9047748 w 26573087"/>
              <a:gd name="connsiteY34" fmla="*/ 10135433 h 17378443"/>
              <a:gd name="connsiteX35" fmla="*/ 8927432 w 26573087"/>
              <a:gd name="connsiteY35" fmla="*/ 9654170 h 17378443"/>
              <a:gd name="connsiteX36" fmla="*/ 8638674 w 26573087"/>
              <a:gd name="connsiteY36" fmla="*/ 9413538 h 17378443"/>
              <a:gd name="connsiteX37" fmla="*/ 8157411 w 26573087"/>
              <a:gd name="connsiteY37" fmla="*/ 9654170 h 17378443"/>
              <a:gd name="connsiteX38" fmla="*/ 7988969 w 26573087"/>
              <a:gd name="connsiteY38" fmla="*/ 9485728 h 17378443"/>
              <a:gd name="connsiteX39" fmla="*/ 8229600 w 26573087"/>
              <a:gd name="connsiteY39" fmla="*/ 8811959 h 17378443"/>
              <a:gd name="connsiteX40" fmla="*/ 8277727 w 26573087"/>
              <a:gd name="connsiteY40" fmla="*/ 8258507 h 17378443"/>
              <a:gd name="connsiteX41" fmla="*/ 7916779 w 26573087"/>
              <a:gd name="connsiteY41" fmla="*/ 7632865 h 17378443"/>
              <a:gd name="connsiteX42" fmla="*/ 7603958 w 26573087"/>
              <a:gd name="connsiteY42" fmla="*/ 7271917 h 17378443"/>
              <a:gd name="connsiteX43" fmla="*/ 7387390 w 26573087"/>
              <a:gd name="connsiteY43" fmla="*/ 6935033 h 17378443"/>
              <a:gd name="connsiteX44" fmla="*/ 7050506 w 26573087"/>
              <a:gd name="connsiteY44" fmla="*/ 6357517 h 17378443"/>
              <a:gd name="connsiteX45" fmla="*/ 6713621 w 26573087"/>
              <a:gd name="connsiteY45" fmla="*/ 5900317 h 17378443"/>
              <a:gd name="connsiteX46" fmla="*/ 6617369 w 26573087"/>
              <a:gd name="connsiteY46" fmla="*/ 5780001 h 17378443"/>
              <a:gd name="connsiteX47" fmla="*/ 6256421 w 26573087"/>
              <a:gd name="connsiteY47" fmla="*/ 5154359 h 17378443"/>
              <a:gd name="connsiteX48" fmla="*/ 5991727 w 26573087"/>
              <a:gd name="connsiteY48" fmla="*/ 4745286 h 17378443"/>
              <a:gd name="connsiteX49" fmla="*/ 5871411 w 26573087"/>
              <a:gd name="connsiteY49" fmla="*/ 3806822 h 17378443"/>
              <a:gd name="connsiteX50" fmla="*/ 6039853 w 26573087"/>
              <a:gd name="connsiteY50" fmla="*/ 3373686 h 17378443"/>
              <a:gd name="connsiteX51" fmla="*/ 6232358 w 26573087"/>
              <a:gd name="connsiteY51" fmla="*/ 3325559 h 17378443"/>
              <a:gd name="connsiteX52" fmla="*/ 6352674 w 26573087"/>
              <a:gd name="connsiteY52" fmla="*/ 3469938 h 17378443"/>
              <a:gd name="connsiteX53" fmla="*/ 6424864 w 26573087"/>
              <a:gd name="connsiteY53" fmla="*/ 3758696 h 17378443"/>
              <a:gd name="connsiteX54" fmla="*/ 6521116 w 26573087"/>
              <a:gd name="connsiteY54" fmla="*/ 3782759 h 17378443"/>
              <a:gd name="connsiteX55" fmla="*/ 6665495 w 26573087"/>
              <a:gd name="connsiteY55" fmla="*/ 3494001 h 17378443"/>
              <a:gd name="connsiteX56" fmla="*/ 6665495 w 26573087"/>
              <a:gd name="connsiteY56" fmla="*/ 3229307 h 17378443"/>
              <a:gd name="connsiteX57" fmla="*/ 6737685 w 26573087"/>
              <a:gd name="connsiteY57" fmla="*/ 2916486 h 17378443"/>
              <a:gd name="connsiteX58" fmla="*/ 6882064 w 26573087"/>
              <a:gd name="connsiteY58" fmla="*/ 2796170 h 17378443"/>
              <a:gd name="connsiteX59" fmla="*/ 7267074 w 26573087"/>
              <a:gd name="connsiteY59" fmla="*/ 2868359 h 17378443"/>
              <a:gd name="connsiteX60" fmla="*/ 7243011 w 26573087"/>
              <a:gd name="connsiteY60" fmla="*/ 2290843 h 17378443"/>
              <a:gd name="connsiteX61" fmla="*/ 7098632 w 26573087"/>
              <a:gd name="connsiteY61" fmla="*/ 1857707 h 17378443"/>
              <a:gd name="connsiteX62" fmla="*/ 7194885 w 26573087"/>
              <a:gd name="connsiteY62" fmla="*/ 1568949 h 17378443"/>
              <a:gd name="connsiteX63" fmla="*/ 7002379 w 26573087"/>
              <a:gd name="connsiteY63" fmla="*/ 1183938 h 17378443"/>
              <a:gd name="connsiteX64" fmla="*/ 6809874 w 26573087"/>
              <a:gd name="connsiteY64" fmla="*/ 1087686 h 17378443"/>
              <a:gd name="connsiteX65" fmla="*/ 6521116 w 26573087"/>
              <a:gd name="connsiteY65" fmla="*/ 798928 h 17378443"/>
              <a:gd name="connsiteX66" fmla="*/ 6641432 w 26573087"/>
              <a:gd name="connsiteY66" fmla="*/ 365791 h 17378443"/>
              <a:gd name="connsiteX67" fmla="*/ 6376737 w 26573087"/>
              <a:gd name="connsiteY67" fmla="*/ 437980 h 17378443"/>
              <a:gd name="connsiteX68" fmla="*/ 6232358 w 26573087"/>
              <a:gd name="connsiteY68" fmla="*/ 534233 h 17378443"/>
              <a:gd name="connsiteX69" fmla="*/ 5534527 w 26573087"/>
              <a:gd name="connsiteY69" fmla="*/ 293601 h 17378443"/>
              <a:gd name="connsiteX70" fmla="*/ 5366085 w 26573087"/>
              <a:gd name="connsiteY70" fmla="*/ 221412 h 17378443"/>
              <a:gd name="connsiteX71" fmla="*/ 4932948 w 26573087"/>
              <a:gd name="connsiteY71" fmla="*/ 149222 h 17378443"/>
              <a:gd name="connsiteX72" fmla="*/ 4692316 w 26573087"/>
              <a:gd name="connsiteY72" fmla="*/ 77033 h 17378443"/>
              <a:gd name="connsiteX73" fmla="*/ 4403558 w 26573087"/>
              <a:gd name="connsiteY73" fmla="*/ 4843 h 17378443"/>
              <a:gd name="connsiteX74" fmla="*/ 4259179 w 26573087"/>
              <a:gd name="connsiteY74" fmla="*/ 221412 h 17378443"/>
              <a:gd name="connsiteX75" fmla="*/ 4066674 w 26573087"/>
              <a:gd name="connsiteY75" fmla="*/ 197349 h 17378443"/>
              <a:gd name="connsiteX76" fmla="*/ 3898232 w 26573087"/>
              <a:gd name="connsiteY76" fmla="*/ 197349 h 17378443"/>
              <a:gd name="connsiteX77" fmla="*/ 3753853 w 26573087"/>
              <a:gd name="connsiteY77" fmla="*/ 197349 h 17378443"/>
              <a:gd name="connsiteX78" fmla="*/ 3465095 w 26573087"/>
              <a:gd name="connsiteY78" fmla="*/ 510170 h 17378443"/>
              <a:gd name="connsiteX79" fmla="*/ 3320716 w 26573087"/>
              <a:gd name="connsiteY79" fmla="*/ 437980 h 17378443"/>
              <a:gd name="connsiteX80" fmla="*/ 2791327 w 26573087"/>
              <a:gd name="connsiteY80" fmla="*/ 317665 h 17378443"/>
              <a:gd name="connsiteX81" fmla="*/ 1612232 w 26573087"/>
              <a:gd name="connsiteY81" fmla="*/ 486107 h 17378443"/>
              <a:gd name="connsiteX82" fmla="*/ 890337 w 26573087"/>
              <a:gd name="connsiteY82" fmla="*/ 293601 h 17378443"/>
              <a:gd name="connsiteX83" fmla="*/ 144379 w 26573087"/>
              <a:gd name="connsiteY83" fmla="*/ 389854 h 17378443"/>
              <a:gd name="connsiteX84" fmla="*/ 0 w 26573087"/>
              <a:gd name="connsiteY84" fmla="*/ 437980 h 17378443"/>
              <a:gd name="connsiteX85" fmla="*/ 0 w 26573087"/>
              <a:gd name="connsiteY85" fmla="*/ 17378443 h 17378443"/>
              <a:gd name="connsiteX86" fmla="*/ 26565727 w 26573087"/>
              <a:gd name="connsiteY86" fmla="*/ 17378443 h 17378443"/>
              <a:gd name="connsiteX87" fmla="*/ 26573087 w 26573087"/>
              <a:gd name="connsiteY87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1664800 w 26573087"/>
              <a:gd name="connsiteY10" fmla="*/ 10134954 h 17378443"/>
              <a:gd name="connsiteX11" fmla="*/ 21488400 w 26573087"/>
              <a:gd name="connsiteY11" fmla="*/ 10087307 h 17378443"/>
              <a:gd name="connsiteX12" fmla="*/ 20718379 w 26573087"/>
              <a:gd name="connsiteY12" fmla="*/ 9991054 h 17378443"/>
              <a:gd name="connsiteX13" fmla="*/ 20357432 w 26573087"/>
              <a:gd name="connsiteY13" fmla="*/ 10015117 h 17378443"/>
              <a:gd name="connsiteX14" fmla="*/ 19779916 w 26573087"/>
              <a:gd name="connsiteY14" fmla="*/ 9894801 h 17378443"/>
              <a:gd name="connsiteX15" fmla="*/ 19033958 w 26573087"/>
              <a:gd name="connsiteY15" fmla="*/ 9798549 h 17378443"/>
              <a:gd name="connsiteX16" fmla="*/ 18600821 w 26573087"/>
              <a:gd name="connsiteY16" fmla="*/ 9774486 h 17378443"/>
              <a:gd name="connsiteX17" fmla="*/ 18263937 w 26573087"/>
              <a:gd name="connsiteY17" fmla="*/ 9894801 h 17378443"/>
              <a:gd name="connsiteX18" fmla="*/ 17734548 w 26573087"/>
              <a:gd name="connsiteY18" fmla="*/ 9846675 h 17378443"/>
              <a:gd name="connsiteX19" fmla="*/ 17084842 w 26573087"/>
              <a:gd name="connsiteY19" fmla="*/ 9822612 h 17378443"/>
              <a:gd name="connsiteX20" fmla="*/ 15857621 w 26573087"/>
              <a:gd name="connsiteY20" fmla="*/ 9750422 h 17378443"/>
              <a:gd name="connsiteX21" fmla="*/ 15039474 w 26573087"/>
              <a:gd name="connsiteY21" fmla="*/ 9557917 h 17378443"/>
              <a:gd name="connsiteX22" fmla="*/ 14028821 w 26573087"/>
              <a:gd name="connsiteY22" fmla="*/ 9341349 h 17378443"/>
              <a:gd name="connsiteX23" fmla="*/ 13090358 w 26573087"/>
              <a:gd name="connsiteY23" fmla="*/ 8980401 h 17378443"/>
              <a:gd name="connsiteX24" fmla="*/ 12368464 w 26573087"/>
              <a:gd name="connsiteY24" fmla="*/ 8571328 h 17378443"/>
              <a:gd name="connsiteX25" fmla="*/ 11670632 w 26573087"/>
              <a:gd name="connsiteY25" fmla="*/ 8451012 h 17378443"/>
              <a:gd name="connsiteX26" fmla="*/ 11309685 w 26573087"/>
              <a:gd name="connsiteY26" fmla="*/ 8378822 h 17378443"/>
              <a:gd name="connsiteX27" fmla="*/ 11189369 w 26573087"/>
              <a:gd name="connsiteY27" fmla="*/ 8595391 h 17378443"/>
              <a:gd name="connsiteX28" fmla="*/ 11020927 w 26573087"/>
              <a:gd name="connsiteY28" fmla="*/ 8523201 h 17378443"/>
              <a:gd name="connsiteX29" fmla="*/ 10732169 w 26573087"/>
              <a:gd name="connsiteY29" fmla="*/ 8643517 h 17378443"/>
              <a:gd name="connsiteX30" fmla="*/ 10130590 w 26573087"/>
              <a:gd name="connsiteY30" fmla="*/ 8619454 h 17378443"/>
              <a:gd name="connsiteX31" fmla="*/ 9577137 w 26573087"/>
              <a:gd name="connsiteY31" fmla="*/ 8763833 h 17378443"/>
              <a:gd name="connsiteX32" fmla="*/ 9336506 w 26573087"/>
              <a:gd name="connsiteY32" fmla="*/ 9221033 h 17378443"/>
              <a:gd name="connsiteX33" fmla="*/ 9168064 w 26573087"/>
              <a:gd name="connsiteY33" fmla="*/ 9413538 h 17378443"/>
              <a:gd name="connsiteX34" fmla="*/ 9144000 w 26573087"/>
              <a:gd name="connsiteY34" fmla="*/ 10039180 h 17378443"/>
              <a:gd name="connsiteX35" fmla="*/ 9047748 w 26573087"/>
              <a:gd name="connsiteY35" fmla="*/ 10135433 h 17378443"/>
              <a:gd name="connsiteX36" fmla="*/ 8927432 w 26573087"/>
              <a:gd name="connsiteY36" fmla="*/ 9654170 h 17378443"/>
              <a:gd name="connsiteX37" fmla="*/ 8638674 w 26573087"/>
              <a:gd name="connsiteY37" fmla="*/ 9413538 h 17378443"/>
              <a:gd name="connsiteX38" fmla="*/ 8157411 w 26573087"/>
              <a:gd name="connsiteY38" fmla="*/ 9654170 h 17378443"/>
              <a:gd name="connsiteX39" fmla="*/ 7988969 w 26573087"/>
              <a:gd name="connsiteY39" fmla="*/ 9485728 h 17378443"/>
              <a:gd name="connsiteX40" fmla="*/ 8229600 w 26573087"/>
              <a:gd name="connsiteY40" fmla="*/ 8811959 h 17378443"/>
              <a:gd name="connsiteX41" fmla="*/ 8277727 w 26573087"/>
              <a:gd name="connsiteY41" fmla="*/ 8258507 h 17378443"/>
              <a:gd name="connsiteX42" fmla="*/ 7916779 w 26573087"/>
              <a:gd name="connsiteY42" fmla="*/ 7632865 h 17378443"/>
              <a:gd name="connsiteX43" fmla="*/ 7603958 w 26573087"/>
              <a:gd name="connsiteY43" fmla="*/ 7271917 h 17378443"/>
              <a:gd name="connsiteX44" fmla="*/ 7387390 w 26573087"/>
              <a:gd name="connsiteY44" fmla="*/ 6935033 h 17378443"/>
              <a:gd name="connsiteX45" fmla="*/ 7050506 w 26573087"/>
              <a:gd name="connsiteY45" fmla="*/ 6357517 h 17378443"/>
              <a:gd name="connsiteX46" fmla="*/ 6713621 w 26573087"/>
              <a:gd name="connsiteY46" fmla="*/ 5900317 h 17378443"/>
              <a:gd name="connsiteX47" fmla="*/ 6617369 w 26573087"/>
              <a:gd name="connsiteY47" fmla="*/ 5780001 h 17378443"/>
              <a:gd name="connsiteX48" fmla="*/ 6256421 w 26573087"/>
              <a:gd name="connsiteY48" fmla="*/ 5154359 h 17378443"/>
              <a:gd name="connsiteX49" fmla="*/ 5991727 w 26573087"/>
              <a:gd name="connsiteY49" fmla="*/ 4745286 h 17378443"/>
              <a:gd name="connsiteX50" fmla="*/ 5871411 w 26573087"/>
              <a:gd name="connsiteY50" fmla="*/ 3806822 h 17378443"/>
              <a:gd name="connsiteX51" fmla="*/ 6039853 w 26573087"/>
              <a:gd name="connsiteY51" fmla="*/ 3373686 h 17378443"/>
              <a:gd name="connsiteX52" fmla="*/ 6232358 w 26573087"/>
              <a:gd name="connsiteY52" fmla="*/ 3325559 h 17378443"/>
              <a:gd name="connsiteX53" fmla="*/ 6352674 w 26573087"/>
              <a:gd name="connsiteY53" fmla="*/ 3469938 h 17378443"/>
              <a:gd name="connsiteX54" fmla="*/ 6424864 w 26573087"/>
              <a:gd name="connsiteY54" fmla="*/ 3758696 h 17378443"/>
              <a:gd name="connsiteX55" fmla="*/ 6521116 w 26573087"/>
              <a:gd name="connsiteY55" fmla="*/ 3782759 h 17378443"/>
              <a:gd name="connsiteX56" fmla="*/ 6665495 w 26573087"/>
              <a:gd name="connsiteY56" fmla="*/ 3494001 h 17378443"/>
              <a:gd name="connsiteX57" fmla="*/ 6665495 w 26573087"/>
              <a:gd name="connsiteY57" fmla="*/ 3229307 h 17378443"/>
              <a:gd name="connsiteX58" fmla="*/ 6737685 w 26573087"/>
              <a:gd name="connsiteY58" fmla="*/ 2916486 h 17378443"/>
              <a:gd name="connsiteX59" fmla="*/ 6882064 w 26573087"/>
              <a:gd name="connsiteY59" fmla="*/ 2796170 h 17378443"/>
              <a:gd name="connsiteX60" fmla="*/ 7267074 w 26573087"/>
              <a:gd name="connsiteY60" fmla="*/ 2868359 h 17378443"/>
              <a:gd name="connsiteX61" fmla="*/ 7243011 w 26573087"/>
              <a:gd name="connsiteY61" fmla="*/ 2290843 h 17378443"/>
              <a:gd name="connsiteX62" fmla="*/ 7098632 w 26573087"/>
              <a:gd name="connsiteY62" fmla="*/ 1857707 h 17378443"/>
              <a:gd name="connsiteX63" fmla="*/ 7194885 w 26573087"/>
              <a:gd name="connsiteY63" fmla="*/ 1568949 h 17378443"/>
              <a:gd name="connsiteX64" fmla="*/ 7002379 w 26573087"/>
              <a:gd name="connsiteY64" fmla="*/ 1183938 h 17378443"/>
              <a:gd name="connsiteX65" fmla="*/ 6809874 w 26573087"/>
              <a:gd name="connsiteY65" fmla="*/ 1087686 h 17378443"/>
              <a:gd name="connsiteX66" fmla="*/ 6521116 w 26573087"/>
              <a:gd name="connsiteY66" fmla="*/ 798928 h 17378443"/>
              <a:gd name="connsiteX67" fmla="*/ 6641432 w 26573087"/>
              <a:gd name="connsiteY67" fmla="*/ 365791 h 17378443"/>
              <a:gd name="connsiteX68" fmla="*/ 6376737 w 26573087"/>
              <a:gd name="connsiteY68" fmla="*/ 437980 h 17378443"/>
              <a:gd name="connsiteX69" fmla="*/ 6232358 w 26573087"/>
              <a:gd name="connsiteY69" fmla="*/ 534233 h 17378443"/>
              <a:gd name="connsiteX70" fmla="*/ 5534527 w 26573087"/>
              <a:gd name="connsiteY70" fmla="*/ 293601 h 17378443"/>
              <a:gd name="connsiteX71" fmla="*/ 5366085 w 26573087"/>
              <a:gd name="connsiteY71" fmla="*/ 221412 h 17378443"/>
              <a:gd name="connsiteX72" fmla="*/ 4932948 w 26573087"/>
              <a:gd name="connsiteY72" fmla="*/ 149222 h 17378443"/>
              <a:gd name="connsiteX73" fmla="*/ 4692316 w 26573087"/>
              <a:gd name="connsiteY73" fmla="*/ 77033 h 17378443"/>
              <a:gd name="connsiteX74" fmla="*/ 4403558 w 26573087"/>
              <a:gd name="connsiteY74" fmla="*/ 4843 h 17378443"/>
              <a:gd name="connsiteX75" fmla="*/ 4259179 w 26573087"/>
              <a:gd name="connsiteY75" fmla="*/ 221412 h 17378443"/>
              <a:gd name="connsiteX76" fmla="*/ 4066674 w 26573087"/>
              <a:gd name="connsiteY76" fmla="*/ 197349 h 17378443"/>
              <a:gd name="connsiteX77" fmla="*/ 3898232 w 26573087"/>
              <a:gd name="connsiteY77" fmla="*/ 197349 h 17378443"/>
              <a:gd name="connsiteX78" fmla="*/ 3753853 w 26573087"/>
              <a:gd name="connsiteY78" fmla="*/ 197349 h 17378443"/>
              <a:gd name="connsiteX79" fmla="*/ 3465095 w 26573087"/>
              <a:gd name="connsiteY79" fmla="*/ 510170 h 17378443"/>
              <a:gd name="connsiteX80" fmla="*/ 3320716 w 26573087"/>
              <a:gd name="connsiteY80" fmla="*/ 437980 h 17378443"/>
              <a:gd name="connsiteX81" fmla="*/ 2791327 w 26573087"/>
              <a:gd name="connsiteY81" fmla="*/ 317665 h 17378443"/>
              <a:gd name="connsiteX82" fmla="*/ 1612232 w 26573087"/>
              <a:gd name="connsiteY82" fmla="*/ 486107 h 17378443"/>
              <a:gd name="connsiteX83" fmla="*/ 890337 w 26573087"/>
              <a:gd name="connsiteY83" fmla="*/ 293601 h 17378443"/>
              <a:gd name="connsiteX84" fmla="*/ 144379 w 26573087"/>
              <a:gd name="connsiteY84" fmla="*/ 389854 h 17378443"/>
              <a:gd name="connsiteX85" fmla="*/ 0 w 26573087"/>
              <a:gd name="connsiteY85" fmla="*/ 437980 h 17378443"/>
              <a:gd name="connsiteX86" fmla="*/ 0 w 26573087"/>
              <a:gd name="connsiteY86" fmla="*/ 17378443 h 17378443"/>
              <a:gd name="connsiteX87" fmla="*/ 26565727 w 26573087"/>
              <a:gd name="connsiteY87" fmla="*/ 17378443 h 17378443"/>
              <a:gd name="connsiteX88" fmla="*/ 26573087 w 26573087"/>
              <a:gd name="connsiteY88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0718379 w 26573087"/>
              <a:gd name="connsiteY13" fmla="*/ 9991054 h 17378443"/>
              <a:gd name="connsiteX14" fmla="*/ 20357432 w 26573087"/>
              <a:gd name="connsiteY14" fmla="*/ 10015117 h 17378443"/>
              <a:gd name="connsiteX15" fmla="*/ 19779916 w 26573087"/>
              <a:gd name="connsiteY15" fmla="*/ 9894801 h 17378443"/>
              <a:gd name="connsiteX16" fmla="*/ 19033958 w 26573087"/>
              <a:gd name="connsiteY16" fmla="*/ 9798549 h 17378443"/>
              <a:gd name="connsiteX17" fmla="*/ 18600821 w 26573087"/>
              <a:gd name="connsiteY17" fmla="*/ 9774486 h 17378443"/>
              <a:gd name="connsiteX18" fmla="*/ 18263937 w 26573087"/>
              <a:gd name="connsiteY18" fmla="*/ 9894801 h 17378443"/>
              <a:gd name="connsiteX19" fmla="*/ 17734548 w 26573087"/>
              <a:gd name="connsiteY19" fmla="*/ 9846675 h 17378443"/>
              <a:gd name="connsiteX20" fmla="*/ 17084842 w 26573087"/>
              <a:gd name="connsiteY20" fmla="*/ 9822612 h 17378443"/>
              <a:gd name="connsiteX21" fmla="*/ 15857621 w 26573087"/>
              <a:gd name="connsiteY21" fmla="*/ 9750422 h 17378443"/>
              <a:gd name="connsiteX22" fmla="*/ 15039474 w 26573087"/>
              <a:gd name="connsiteY22" fmla="*/ 9557917 h 17378443"/>
              <a:gd name="connsiteX23" fmla="*/ 14028821 w 26573087"/>
              <a:gd name="connsiteY23" fmla="*/ 9341349 h 17378443"/>
              <a:gd name="connsiteX24" fmla="*/ 13090358 w 26573087"/>
              <a:gd name="connsiteY24" fmla="*/ 8980401 h 17378443"/>
              <a:gd name="connsiteX25" fmla="*/ 12368464 w 26573087"/>
              <a:gd name="connsiteY25" fmla="*/ 8571328 h 17378443"/>
              <a:gd name="connsiteX26" fmla="*/ 11670632 w 26573087"/>
              <a:gd name="connsiteY26" fmla="*/ 8451012 h 17378443"/>
              <a:gd name="connsiteX27" fmla="*/ 11309685 w 26573087"/>
              <a:gd name="connsiteY27" fmla="*/ 8378822 h 17378443"/>
              <a:gd name="connsiteX28" fmla="*/ 11189369 w 26573087"/>
              <a:gd name="connsiteY28" fmla="*/ 8595391 h 17378443"/>
              <a:gd name="connsiteX29" fmla="*/ 11020927 w 26573087"/>
              <a:gd name="connsiteY29" fmla="*/ 8523201 h 17378443"/>
              <a:gd name="connsiteX30" fmla="*/ 10732169 w 26573087"/>
              <a:gd name="connsiteY30" fmla="*/ 8643517 h 17378443"/>
              <a:gd name="connsiteX31" fmla="*/ 10130590 w 26573087"/>
              <a:gd name="connsiteY31" fmla="*/ 8619454 h 17378443"/>
              <a:gd name="connsiteX32" fmla="*/ 9577137 w 26573087"/>
              <a:gd name="connsiteY32" fmla="*/ 8763833 h 17378443"/>
              <a:gd name="connsiteX33" fmla="*/ 9336506 w 26573087"/>
              <a:gd name="connsiteY33" fmla="*/ 9221033 h 17378443"/>
              <a:gd name="connsiteX34" fmla="*/ 9168064 w 26573087"/>
              <a:gd name="connsiteY34" fmla="*/ 9413538 h 17378443"/>
              <a:gd name="connsiteX35" fmla="*/ 9144000 w 26573087"/>
              <a:gd name="connsiteY35" fmla="*/ 10039180 h 17378443"/>
              <a:gd name="connsiteX36" fmla="*/ 9047748 w 26573087"/>
              <a:gd name="connsiteY36" fmla="*/ 10135433 h 17378443"/>
              <a:gd name="connsiteX37" fmla="*/ 8927432 w 26573087"/>
              <a:gd name="connsiteY37" fmla="*/ 9654170 h 17378443"/>
              <a:gd name="connsiteX38" fmla="*/ 8638674 w 26573087"/>
              <a:gd name="connsiteY38" fmla="*/ 9413538 h 17378443"/>
              <a:gd name="connsiteX39" fmla="*/ 8157411 w 26573087"/>
              <a:gd name="connsiteY39" fmla="*/ 9654170 h 17378443"/>
              <a:gd name="connsiteX40" fmla="*/ 7988969 w 26573087"/>
              <a:gd name="connsiteY40" fmla="*/ 9485728 h 17378443"/>
              <a:gd name="connsiteX41" fmla="*/ 8229600 w 26573087"/>
              <a:gd name="connsiteY41" fmla="*/ 8811959 h 17378443"/>
              <a:gd name="connsiteX42" fmla="*/ 8277727 w 26573087"/>
              <a:gd name="connsiteY42" fmla="*/ 8258507 h 17378443"/>
              <a:gd name="connsiteX43" fmla="*/ 7916779 w 26573087"/>
              <a:gd name="connsiteY43" fmla="*/ 7632865 h 17378443"/>
              <a:gd name="connsiteX44" fmla="*/ 7603958 w 26573087"/>
              <a:gd name="connsiteY44" fmla="*/ 7271917 h 17378443"/>
              <a:gd name="connsiteX45" fmla="*/ 7387390 w 26573087"/>
              <a:gd name="connsiteY45" fmla="*/ 6935033 h 17378443"/>
              <a:gd name="connsiteX46" fmla="*/ 7050506 w 26573087"/>
              <a:gd name="connsiteY46" fmla="*/ 6357517 h 17378443"/>
              <a:gd name="connsiteX47" fmla="*/ 6713621 w 26573087"/>
              <a:gd name="connsiteY47" fmla="*/ 5900317 h 17378443"/>
              <a:gd name="connsiteX48" fmla="*/ 6617369 w 26573087"/>
              <a:gd name="connsiteY48" fmla="*/ 5780001 h 17378443"/>
              <a:gd name="connsiteX49" fmla="*/ 6256421 w 26573087"/>
              <a:gd name="connsiteY49" fmla="*/ 5154359 h 17378443"/>
              <a:gd name="connsiteX50" fmla="*/ 5991727 w 26573087"/>
              <a:gd name="connsiteY50" fmla="*/ 4745286 h 17378443"/>
              <a:gd name="connsiteX51" fmla="*/ 5871411 w 26573087"/>
              <a:gd name="connsiteY51" fmla="*/ 3806822 h 17378443"/>
              <a:gd name="connsiteX52" fmla="*/ 6039853 w 26573087"/>
              <a:gd name="connsiteY52" fmla="*/ 3373686 h 17378443"/>
              <a:gd name="connsiteX53" fmla="*/ 6232358 w 26573087"/>
              <a:gd name="connsiteY53" fmla="*/ 3325559 h 17378443"/>
              <a:gd name="connsiteX54" fmla="*/ 6352674 w 26573087"/>
              <a:gd name="connsiteY54" fmla="*/ 3469938 h 17378443"/>
              <a:gd name="connsiteX55" fmla="*/ 6424864 w 26573087"/>
              <a:gd name="connsiteY55" fmla="*/ 3758696 h 17378443"/>
              <a:gd name="connsiteX56" fmla="*/ 6521116 w 26573087"/>
              <a:gd name="connsiteY56" fmla="*/ 3782759 h 17378443"/>
              <a:gd name="connsiteX57" fmla="*/ 6665495 w 26573087"/>
              <a:gd name="connsiteY57" fmla="*/ 3494001 h 17378443"/>
              <a:gd name="connsiteX58" fmla="*/ 6665495 w 26573087"/>
              <a:gd name="connsiteY58" fmla="*/ 3229307 h 17378443"/>
              <a:gd name="connsiteX59" fmla="*/ 6737685 w 26573087"/>
              <a:gd name="connsiteY59" fmla="*/ 2916486 h 17378443"/>
              <a:gd name="connsiteX60" fmla="*/ 6882064 w 26573087"/>
              <a:gd name="connsiteY60" fmla="*/ 2796170 h 17378443"/>
              <a:gd name="connsiteX61" fmla="*/ 7267074 w 26573087"/>
              <a:gd name="connsiteY61" fmla="*/ 2868359 h 17378443"/>
              <a:gd name="connsiteX62" fmla="*/ 7243011 w 26573087"/>
              <a:gd name="connsiteY62" fmla="*/ 2290843 h 17378443"/>
              <a:gd name="connsiteX63" fmla="*/ 7098632 w 26573087"/>
              <a:gd name="connsiteY63" fmla="*/ 1857707 h 17378443"/>
              <a:gd name="connsiteX64" fmla="*/ 7194885 w 26573087"/>
              <a:gd name="connsiteY64" fmla="*/ 1568949 h 17378443"/>
              <a:gd name="connsiteX65" fmla="*/ 7002379 w 26573087"/>
              <a:gd name="connsiteY65" fmla="*/ 1183938 h 17378443"/>
              <a:gd name="connsiteX66" fmla="*/ 6809874 w 26573087"/>
              <a:gd name="connsiteY66" fmla="*/ 1087686 h 17378443"/>
              <a:gd name="connsiteX67" fmla="*/ 6521116 w 26573087"/>
              <a:gd name="connsiteY67" fmla="*/ 798928 h 17378443"/>
              <a:gd name="connsiteX68" fmla="*/ 6641432 w 26573087"/>
              <a:gd name="connsiteY68" fmla="*/ 365791 h 17378443"/>
              <a:gd name="connsiteX69" fmla="*/ 6376737 w 26573087"/>
              <a:gd name="connsiteY69" fmla="*/ 437980 h 17378443"/>
              <a:gd name="connsiteX70" fmla="*/ 6232358 w 26573087"/>
              <a:gd name="connsiteY70" fmla="*/ 534233 h 17378443"/>
              <a:gd name="connsiteX71" fmla="*/ 5534527 w 26573087"/>
              <a:gd name="connsiteY71" fmla="*/ 293601 h 17378443"/>
              <a:gd name="connsiteX72" fmla="*/ 5366085 w 26573087"/>
              <a:gd name="connsiteY72" fmla="*/ 221412 h 17378443"/>
              <a:gd name="connsiteX73" fmla="*/ 4932948 w 26573087"/>
              <a:gd name="connsiteY73" fmla="*/ 149222 h 17378443"/>
              <a:gd name="connsiteX74" fmla="*/ 4692316 w 26573087"/>
              <a:gd name="connsiteY74" fmla="*/ 77033 h 17378443"/>
              <a:gd name="connsiteX75" fmla="*/ 4403558 w 26573087"/>
              <a:gd name="connsiteY75" fmla="*/ 4843 h 17378443"/>
              <a:gd name="connsiteX76" fmla="*/ 4259179 w 26573087"/>
              <a:gd name="connsiteY76" fmla="*/ 221412 h 17378443"/>
              <a:gd name="connsiteX77" fmla="*/ 4066674 w 26573087"/>
              <a:gd name="connsiteY77" fmla="*/ 197349 h 17378443"/>
              <a:gd name="connsiteX78" fmla="*/ 3898232 w 26573087"/>
              <a:gd name="connsiteY78" fmla="*/ 197349 h 17378443"/>
              <a:gd name="connsiteX79" fmla="*/ 3753853 w 26573087"/>
              <a:gd name="connsiteY79" fmla="*/ 197349 h 17378443"/>
              <a:gd name="connsiteX80" fmla="*/ 3465095 w 26573087"/>
              <a:gd name="connsiteY80" fmla="*/ 510170 h 17378443"/>
              <a:gd name="connsiteX81" fmla="*/ 3320716 w 26573087"/>
              <a:gd name="connsiteY81" fmla="*/ 437980 h 17378443"/>
              <a:gd name="connsiteX82" fmla="*/ 2791327 w 26573087"/>
              <a:gd name="connsiteY82" fmla="*/ 317665 h 17378443"/>
              <a:gd name="connsiteX83" fmla="*/ 1612232 w 26573087"/>
              <a:gd name="connsiteY83" fmla="*/ 486107 h 17378443"/>
              <a:gd name="connsiteX84" fmla="*/ 890337 w 26573087"/>
              <a:gd name="connsiteY84" fmla="*/ 293601 h 17378443"/>
              <a:gd name="connsiteX85" fmla="*/ 144379 w 26573087"/>
              <a:gd name="connsiteY85" fmla="*/ 389854 h 17378443"/>
              <a:gd name="connsiteX86" fmla="*/ 0 w 26573087"/>
              <a:gd name="connsiteY86" fmla="*/ 437980 h 17378443"/>
              <a:gd name="connsiteX87" fmla="*/ 0 w 26573087"/>
              <a:gd name="connsiteY87" fmla="*/ 17378443 h 17378443"/>
              <a:gd name="connsiteX88" fmla="*/ 26565727 w 26573087"/>
              <a:gd name="connsiteY88" fmla="*/ 17378443 h 17378443"/>
              <a:gd name="connsiteX89" fmla="*/ 26573087 w 26573087"/>
              <a:gd name="connsiteY89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0798527 w 26573087"/>
              <a:gd name="connsiteY13" fmla="*/ 10038414 h 17378443"/>
              <a:gd name="connsiteX14" fmla="*/ 20357432 w 26573087"/>
              <a:gd name="connsiteY14" fmla="*/ 10015117 h 17378443"/>
              <a:gd name="connsiteX15" fmla="*/ 19779916 w 26573087"/>
              <a:gd name="connsiteY15" fmla="*/ 9894801 h 17378443"/>
              <a:gd name="connsiteX16" fmla="*/ 19033958 w 26573087"/>
              <a:gd name="connsiteY16" fmla="*/ 9798549 h 17378443"/>
              <a:gd name="connsiteX17" fmla="*/ 18600821 w 26573087"/>
              <a:gd name="connsiteY17" fmla="*/ 9774486 h 17378443"/>
              <a:gd name="connsiteX18" fmla="*/ 18263937 w 26573087"/>
              <a:gd name="connsiteY18" fmla="*/ 9894801 h 17378443"/>
              <a:gd name="connsiteX19" fmla="*/ 17734548 w 26573087"/>
              <a:gd name="connsiteY19" fmla="*/ 9846675 h 17378443"/>
              <a:gd name="connsiteX20" fmla="*/ 17084842 w 26573087"/>
              <a:gd name="connsiteY20" fmla="*/ 9822612 h 17378443"/>
              <a:gd name="connsiteX21" fmla="*/ 15857621 w 26573087"/>
              <a:gd name="connsiteY21" fmla="*/ 9750422 h 17378443"/>
              <a:gd name="connsiteX22" fmla="*/ 15039474 w 26573087"/>
              <a:gd name="connsiteY22" fmla="*/ 9557917 h 17378443"/>
              <a:gd name="connsiteX23" fmla="*/ 14028821 w 26573087"/>
              <a:gd name="connsiteY23" fmla="*/ 9341349 h 17378443"/>
              <a:gd name="connsiteX24" fmla="*/ 13090358 w 26573087"/>
              <a:gd name="connsiteY24" fmla="*/ 8980401 h 17378443"/>
              <a:gd name="connsiteX25" fmla="*/ 12368464 w 26573087"/>
              <a:gd name="connsiteY25" fmla="*/ 8571328 h 17378443"/>
              <a:gd name="connsiteX26" fmla="*/ 11670632 w 26573087"/>
              <a:gd name="connsiteY26" fmla="*/ 8451012 h 17378443"/>
              <a:gd name="connsiteX27" fmla="*/ 11309685 w 26573087"/>
              <a:gd name="connsiteY27" fmla="*/ 8378822 h 17378443"/>
              <a:gd name="connsiteX28" fmla="*/ 11189369 w 26573087"/>
              <a:gd name="connsiteY28" fmla="*/ 8595391 h 17378443"/>
              <a:gd name="connsiteX29" fmla="*/ 11020927 w 26573087"/>
              <a:gd name="connsiteY29" fmla="*/ 8523201 h 17378443"/>
              <a:gd name="connsiteX30" fmla="*/ 10732169 w 26573087"/>
              <a:gd name="connsiteY30" fmla="*/ 8643517 h 17378443"/>
              <a:gd name="connsiteX31" fmla="*/ 10130590 w 26573087"/>
              <a:gd name="connsiteY31" fmla="*/ 8619454 h 17378443"/>
              <a:gd name="connsiteX32" fmla="*/ 9577137 w 26573087"/>
              <a:gd name="connsiteY32" fmla="*/ 8763833 h 17378443"/>
              <a:gd name="connsiteX33" fmla="*/ 9336506 w 26573087"/>
              <a:gd name="connsiteY33" fmla="*/ 9221033 h 17378443"/>
              <a:gd name="connsiteX34" fmla="*/ 9168064 w 26573087"/>
              <a:gd name="connsiteY34" fmla="*/ 9413538 h 17378443"/>
              <a:gd name="connsiteX35" fmla="*/ 9144000 w 26573087"/>
              <a:gd name="connsiteY35" fmla="*/ 10039180 h 17378443"/>
              <a:gd name="connsiteX36" fmla="*/ 9047748 w 26573087"/>
              <a:gd name="connsiteY36" fmla="*/ 10135433 h 17378443"/>
              <a:gd name="connsiteX37" fmla="*/ 8927432 w 26573087"/>
              <a:gd name="connsiteY37" fmla="*/ 9654170 h 17378443"/>
              <a:gd name="connsiteX38" fmla="*/ 8638674 w 26573087"/>
              <a:gd name="connsiteY38" fmla="*/ 9413538 h 17378443"/>
              <a:gd name="connsiteX39" fmla="*/ 8157411 w 26573087"/>
              <a:gd name="connsiteY39" fmla="*/ 9654170 h 17378443"/>
              <a:gd name="connsiteX40" fmla="*/ 7988969 w 26573087"/>
              <a:gd name="connsiteY40" fmla="*/ 9485728 h 17378443"/>
              <a:gd name="connsiteX41" fmla="*/ 8229600 w 26573087"/>
              <a:gd name="connsiteY41" fmla="*/ 8811959 h 17378443"/>
              <a:gd name="connsiteX42" fmla="*/ 8277727 w 26573087"/>
              <a:gd name="connsiteY42" fmla="*/ 8258507 h 17378443"/>
              <a:gd name="connsiteX43" fmla="*/ 7916779 w 26573087"/>
              <a:gd name="connsiteY43" fmla="*/ 7632865 h 17378443"/>
              <a:gd name="connsiteX44" fmla="*/ 7603958 w 26573087"/>
              <a:gd name="connsiteY44" fmla="*/ 7271917 h 17378443"/>
              <a:gd name="connsiteX45" fmla="*/ 7387390 w 26573087"/>
              <a:gd name="connsiteY45" fmla="*/ 6935033 h 17378443"/>
              <a:gd name="connsiteX46" fmla="*/ 7050506 w 26573087"/>
              <a:gd name="connsiteY46" fmla="*/ 6357517 h 17378443"/>
              <a:gd name="connsiteX47" fmla="*/ 6713621 w 26573087"/>
              <a:gd name="connsiteY47" fmla="*/ 5900317 h 17378443"/>
              <a:gd name="connsiteX48" fmla="*/ 6617369 w 26573087"/>
              <a:gd name="connsiteY48" fmla="*/ 5780001 h 17378443"/>
              <a:gd name="connsiteX49" fmla="*/ 6256421 w 26573087"/>
              <a:gd name="connsiteY49" fmla="*/ 5154359 h 17378443"/>
              <a:gd name="connsiteX50" fmla="*/ 5991727 w 26573087"/>
              <a:gd name="connsiteY50" fmla="*/ 4745286 h 17378443"/>
              <a:gd name="connsiteX51" fmla="*/ 5871411 w 26573087"/>
              <a:gd name="connsiteY51" fmla="*/ 3806822 h 17378443"/>
              <a:gd name="connsiteX52" fmla="*/ 6039853 w 26573087"/>
              <a:gd name="connsiteY52" fmla="*/ 3373686 h 17378443"/>
              <a:gd name="connsiteX53" fmla="*/ 6232358 w 26573087"/>
              <a:gd name="connsiteY53" fmla="*/ 3325559 h 17378443"/>
              <a:gd name="connsiteX54" fmla="*/ 6352674 w 26573087"/>
              <a:gd name="connsiteY54" fmla="*/ 3469938 h 17378443"/>
              <a:gd name="connsiteX55" fmla="*/ 6424864 w 26573087"/>
              <a:gd name="connsiteY55" fmla="*/ 3758696 h 17378443"/>
              <a:gd name="connsiteX56" fmla="*/ 6521116 w 26573087"/>
              <a:gd name="connsiteY56" fmla="*/ 3782759 h 17378443"/>
              <a:gd name="connsiteX57" fmla="*/ 6665495 w 26573087"/>
              <a:gd name="connsiteY57" fmla="*/ 3494001 h 17378443"/>
              <a:gd name="connsiteX58" fmla="*/ 6665495 w 26573087"/>
              <a:gd name="connsiteY58" fmla="*/ 3229307 h 17378443"/>
              <a:gd name="connsiteX59" fmla="*/ 6737685 w 26573087"/>
              <a:gd name="connsiteY59" fmla="*/ 2916486 h 17378443"/>
              <a:gd name="connsiteX60" fmla="*/ 6882064 w 26573087"/>
              <a:gd name="connsiteY60" fmla="*/ 2796170 h 17378443"/>
              <a:gd name="connsiteX61" fmla="*/ 7267074 w 26573087"/>
              <a:gd name="connsiteY61" fmla="*/ 2868359 h 17378443"/>
              <a:gd name="connsiteX62" fmla="*/ 7243011 w 26573087"/>
              <a:gd name="connsiteY62" fmla="*/ 2290843 h 17378443"/>
              <a:gd name="connsiteX63" fmla="*/ 7098632 w 26573087"/>
              <a:gd name="connsiteY63" fmla="*/ 1857707 h 17378443"/>
              <a:gd name="connsiteX64" fmla="*/ 7194885 w 26573087"/>
              <a:gd name="connsiteY64" fmla="*/ 1568949 h 17378443"/>
              <a:gd name="connsiteX65" fmla="*/ 7002379 w 26573087"/>
              <a:gd name="connsiteY65" fmla="*/ 1183938 h 17378443"/>
              <a:gd name="connsiteX66" fmla="*/ 6809874 w 26573087"/>
              <a:gd name="connsiteY66" fmla="*/ 1087686 h 17378443"/>
              <a:gd name="connsiteX67" fmla="*/ 6521116 w 26573087"/>
              <a:gd name="connsiteY67" fmla="*/ 798928 h 17378443"/>
              <a:gd name="connsiteX68" fmla="*/ 6641432 w 26573087"/>
              <a:gd name="connsiteY68" fmla="*/ 365791 h 17378443"/>
              <a:gd name="connsiteX69" fmla="*/ 6376737 w 26573087"/>
              <a:gd name="connsiteY69" fmla="*/ 437980 h 17378443"/>
              <a:gd name="connsiteX70" fmla="*/ 6232358 w 26573087"/>
              <a:gd name="connsiteY70" fmla="*/ 534233 h 17378443"/>
              <a:gd name="connsiteX71" fmla="*/ 5534527 w 26573087"/>
              <a:gd name="connsiteY71" fmla="*/ 293601 h 17378443"/>
              <a:gd name="connsiteX72" fmla="*/ 5366085 w 26573087"/>
              <a:gd name="connsiteY72" fmla="*/ 221412 h 17378443"/>
              <a:gd name="connsiteX73" fmla="*/ 4932948 w 26573087"/>
              <a:gd name="connsiteY73" fmla="*/ 149222 h 17378443"/>
              <a:gd name="connsiteX74" fmla="*/ 4692316 w 26573087"/>
              <a:gd name="connsiteY74" fmla="*/ 77033 h 17378443"/>
              <a:gd name="connsiteX75" fmla="*/ 4403558 w 26573087"/>
              <a:gd name="connsiteY75" fmla="*/ 4843 h 17378443"/>
              <a:gd name="connsiteX76" fmla="*/ 4259179 w 26573087"/>
              <a:gd name="connsiteY76" fmla="*/ 221412 h 17378443"/>
              <a:gd name="connsiteX77" fmla="*/ 4066674 w 26573087"/>
              <a:gd name="connsiteY77" fmla="*/ 197349 h 17378443"/>
              <a:gd name="connsiteX78" fmla="*/ 3898232 w 26573087"/>
              <a:gd name="connsiteY78" fmla="*/ 197349 h 17378443"/>
              <a:gd name="connsiteX79" fmla="*/ 3753853 w 26573087"/>
              <a:gd name="connsiteY79" fmla="*/ 197349 h 17378443"/>
              <a:gd name="connsiteX80" fmla="*/ 3465095 w 26573087"/>
              <a:gd name="connsiteY80" fmla="*/ 510170 h 17378443"/>
              <a:gd name="connsiteX81" fmla="*/ 3320716 w 26573087"/>
              <a:gd name="connsiteY81" fmla="*/ 437980 h 17378443"/>
              <a:gd name="connsiteX82" fmla="*/ 2791327 w 26573087"/>
              <a:gd name="connsiteY82" fmla="*/ 317665 h 17378443"/>
              <a:gd name="connsiteX83" fmla="*/ 1612232 w 26573087"/>
              <a:gd name="connsiteY83" fmla="*/ 486107 h 17378443"/>
              <a:gd name="connsiteX84" fmla="*/ 890337 w 26573087"/>
              <a:gd name="connsiteY84" fmla="*/ 293601 h 17378443"/>
              <a:gd name="connsiteX85" fmla="*/ 144379 w 26573087"/>
              <a:gd name="connsiteY85" fmla="*/ 389854 h 17378443"/>
              <a:gd name="connsiteX86" fmla="*/ 0 w 26573087"/>
              <a:gd name="connsiteY86" fmla="*/ 437980 h 17378443"/>
              <a:gd name="connsiteX87" fmla="*/ 0 w 26573087"/>
              <a:gd name="connsiteY87" fmla="*/ 17378443 h 17378443"/>
              <a:gd name="connsiteX88" fmla="*/ 26565727 w 26573087"/>
              <a:gd name="connsiteY88" fmla="*/ 17378443 h 17378443"/>
              <a:gd name="connsiteX89" fmla="*/ 26573087 w 26573087"/>
              <a:gd name="connsiteY89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79916 w 26573087"/>
              <a:gd name="connsiteY16" fmla="*/ 9894801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3937 w 26573087"/>
              <a:gd name="connsiteY19" fmla="*/ 9894801 h 17378443"/>
              <a:gd name="connsiteX20" fmla="*/ 17734548 w 26573087"/>
              <a:gd name="connsiteY20" fmla="*/ 9846675 h 17378443"/>
              <a:gd name="connsiteX21" fmla="*/ 17084842 w 26573087"/>
              <a:gd name="connsiteY21" fmla="*/ 9822612 h 17378443"/>
              <a:gd name="connsiteX22" fmla="*/ 15857621 w 26573087"/>
              <a:gd name="connsiteY22" fmla="*/ 9750422 h 17378443"/>
              <a:gd name="connsiteX23" fmla="*/ 15039474 w 26573087"/>
              <a:gd name="connsiteY23" fmla="*/ 9557917 h 17378443"/>
              <a:gd name="connsiteX24" fmla="*/ 14028821 w 26573087"/>
              <a:gd name="connsiteY24" fmla="*/ 9341349 h 17378443"/>
              <a:gd name="connsiteX25" fmla="*/ 13090358 w 26573087"/>
              <a:gd name="connsiteY25" fmla="*/ 8980401 h 17378443"/>
              <a:gd name="connsiteX26" fmla="*/ 12368464 w 26573087"/>
              <a:gd name="connsiteY26" fmla="*/ 8571328 h 17378443"/>
              <a:gd name="connsiteX27" fmla="*/ 11670632 w 26573087"/>
              <a:gd name="connsiteY27" fmla="*/ 8451012 h 17378443"/>
              <a:gd name="connsiteX28" fmla="*/ 11309685 w 26573087"/>
              <a:gd name="connsiteY28" fmla="*/ 8378822 h 17378443"/>
              <a:gd name="connsiteX29" fmla="*/ 11189369 w 26573087"/>
              <a:gd name="connsiteY29" fmla="*/ 8595391 h 17378443"/>
              <a:gd name="connsiteX30" fmla="*/ 11020927 w 26573087"/>
              <a:gd name="connsiteY30" fmla="*/ 8523201 h 17378443"/>
              <a:gd name="connsiteX31" fmla="*/ 10732169 w 26573087"/>
              <a:gd name="connsiteY31" fmla="*/ 8643517 h 17378443"/>
              <a:gd name="connsiteX32" fmla="*/ 10130590 w 26573087"/>
              <a:gd name="connsiteY32" fmla="*/ 8619454 h 17378443"/>
              <a:gd name="connsiteX33" fmla="*/ 9577137 w 26573087"/>
              <a:gd name="connsiteY33" fmla="*/ 8763833 h 17378443"/>
              <a:gd name="connsiteX34" fmla="*/ 9336506 w 26573087"/>
              <a:gd name="connsiteY34" fmla="*/ 9221033 h 17378443"/>
              <a:gd name="connsiteX35" fmla="*/ 9168064 w 26573087"/>
              <a:gd name="connsiteY35" fmla="*/ 9413538 h 17378443"/>
              <a:gd name="connsiteX36" fmla="*/ 9144000 w 26573087"/>
              <a:gd name="connsiteY36" fmla="*/ 10039180 h 17378443"/>
              <a:gd name="connsiteX37" fmla="*/ 9047748 w 26573087"/>
              <a:gd name="connsiteY37" fmla="*/ 10135433 h 17378443"/>
              <a:gd name="connsiteX38" fmla="*/ 8927432 w 26573087"/>
              <a:gd name="connsiteY38" fmla="*/ 9654170 h 17378443"/>
              <a:gd name="connsiteX39" fmla="*/ 8638674 w 26573087"/>
              <a:gd name="connsiteY39" fmla="*/ 9413538 h 17378443"/>
              <a:gd name="connsiteX40" fmla="*/ 8157411 w 26573087"/>
              <a:gd name="connsiteY40" fmla="*/ 9654170 h 17378443"/>
              <a:gd name="connsiteX41" fmla="*/ 7988969 w 26573087"/>
              <a:gd name="connsiteY41" fmla="*/ 9485728 h 17378443"/>
              <a:gd name="connsiteX42" fmla="*/ 8229600 w 26573087"/>
              <a:gd name="connsiteY42" fmla="*/ 8811959 h 17378443"/>
              <a:gd name="connsiteX43" fmla="*/ 8277727 w 26573087"/>
              <a:gd name="connsiteY43" fmla="*/ 8258507 h 17378443"/>
              <a:gd name="connsiteX44" fmla="*/ 7916779 w 26573087"/>
              <a:gd name="connsiteY44" fmla="*/ 7632865 h 17378443"/>
              <a:gd name="connsiteX45" fmla="*/ 7603958 w 26573087"/>
              <a:gd name="connsiteY45" fmla="*/ 7271917 h 17378443"/>
              <a:gd name="connsiteX46" fmla="*/ 7387390 w 26573087"/>
              <a:gd name="connsiteY46" fmla="*/ 6935033 h 17378443"/>
              <a:gd name="connsiteX47" fmla="*/ 7050506 w 26573087"/>
              <a:gd name="connsiteY47" fmla="*/ 6357517 h 17378443"/>
              <a:gd name="connsiteX48" fmla="*/ 6713621 w 26573087"/>
              <a:gd name="connsiteY48" fmla="*/ 5900317 h 17378443"/>
              <a:gd name="connsiteX49" fmla="*/ 6617369 w 26573087"/>
              <a:gd name="connsiteY49" fmla="*/ 5780001 h 17378443"/>
              <a:gd name="connsiteX50" fmla="*/ 6256421 w 26573087"/>
              <a:gd name="connsiteY50" fmla="*/ 5154359 h 17378443"/>
              <a:gd name="connsiteX51" fmla="*/ 5991727 w 26573087"/>
              <a:gd name="connsiteY51" fmla="*/ 4745286 h 17378443"/>
              <a:gd name="connsiteX52" fmla="*/ 5871411 w 26573087"/>
              <a:gd name="connsiteY52" fmla="*/ 3806822 h 17378443"/>
              <a:gd name="connsiteX53" fmla="*/ 6039853 w 26573087"/>
              <a:gd name="connsiteY53" fmla="*/ 3373686 h 17378443"/>
              <a:gd name="connsiteX54" fmla="*/ 6232358 w 26573087"/>
              <a:gd name="connsiteY54" fmla="*/ 3325559 h 17378443"/>
              <a:gd name="connsiteX55" fmla="*/ 6352674 w 26573087"/>
              <a:gd name="connsiteY55" fmla="*/ 3469938 h 17378443"/>
              <a:gd name="connsiteX56" fmla="*/ 6424864 w 26573087"/>
              <a:gd name="connsiteY56" fmla="*/ 3758696 h 17378443"/>
              <a:gd name="connsiteX57" fmla="*/ 6521116 w 26573087"/>
              <a:gd name="connsiteY57" fmla="*/ 3782759 h 17378443"/>
              <a:gd name="connsiteX58" fmla="*/ 6665495 w 26573087"/>
              <a:gd name="connsiteY58" fmla="*/ 3494001 h 17378443"/>
              <a:gd name="connsiteX59" fmla="*/ 6665495 w 26573087"/>
              <a:gd name="connsiteY59" fmla="*/ 3229307 h 17378443"/>
              <a:gd name="connsiteX60" fmla="*/ 6737685 w 26573087"/>
              <a:gd name="connsiteY60" fmla="*/ 2916486 h 17378443"/>
              <a:gd name="connsiteX61" fmla="*/ 6882064 w 26573087"/>
              <a:gd name="connsiteY61" fmla="*/ 2796170 h 17378443"/>
              <a:gd name="connsiteX62" fmla="*/ 7267074 w 26573087"/>
              <a:gd name="connsiteY62" fmla="*/ 2868359 h 17378443"/>
              <a:gd name="connsiteX63" fmla="*/ 7243011 w 26573087"/>
              <a:gd name="connsiteY63" fmla="*/ 2290843 h 17378443"/>
              <a:gd name="connsiteX64" fmla="*/ 7098632 w 26573087"/>
              <a:gd name="connsiteY64" fmla="*/ 1857707 h 17378443"/>
              <a:gd name="connsiteX65" fmla="*/ 7194885 w 26573087"/>
              <a:gd name="connsiteY65" fmla="*/ 1568949 h 17378443"/>
              <a:gd name="connsiteX66" fmla="*/ 7002379 w 26573087"/>
              <a:gd name="connsiteY66" fmla="*/ 1183938 h 17378443"/>
              <a:gd name="connsiteX67" fmla="*/ 6809874 w 26573087"/>
              <a:gd name="connsiteY67" fmla="*/ 1087686 h 17378443"/>
              <a:gd name="connsiteX68" fmla="*/ 6521116 w 26573087"/>
              <a:gd name="connsiteY68" fmla="*/ 798928 h 17378443"/>
              <a:gd name="connsiteX69" fmla="*/ 6641432 w 26573087"/>
              <a:gd name="connsiteY69" fmla="*/ 365791 h 17378443"/>
              <a:gd name="connsiteX70" fmla="*/ 6376737 w 26573087"/>
              <a:gd name="connsiteY70" fmla="*/ 437980 h 17378443"/>
              <a:gd name="connsiteX71" fmla="*/ 6232358 w 26573087"/>
              <a:gd name="connsiteY71" fmla="*/ 534233 h 17378443"/>
              <a:gd name="connsiteX72" fmla="*/ 5534527 w 26573087"/>
              <a:gd name="connsiteY72" fmla="*/ 293601 h 17378443"/>
              <a:gd name="connsiteX73" fmla="*/ 5366085 w 26573087"/>
              <a:gd name="connsiteY73" fmla="*/ 221412 h 17378443"/>
              <a:gd name="connsiteX74" fmla="*/ 4932948 w 26573087"/>
              <a:gd name="connsiteY74" fmla="*/ 149222 h 17378443"/>
              <a:gd name="connsiteX75" fmla="*/ 4692316 w 26573087"/>
              <a:gd name="connsiteY75" fmla="*/ 77033 h 17378443"/>
              <a:gd name="connsiteX76" fmla="*/ 4403558 w 26573087"/>
              <a:gd name="connsiteY76" fmla="*/ 4843 h 17378443"/>
              <a:gd name="connsiteX77" fmla="*/ 4259179 w 26573087"/>
              <a:gd name="connsiteY77" fmla="*/ 221412 h 17378443"/>
              <a:gd name="connsiteX78" fmla="*/ 4066674 w 26573087"/>
              <a:gd name="connsiteY78" fmla="*/ 197349 h 17378443"/>
              <a:gd name="connsiteX79" fmla="*/ 3898232 w 26573087"/>
              <a:gd name="connsiteY79" fmla="*/ 197349 h 17378443"/>
              <a:gd name="connsiteX80" fmla="*/ 3753853 w 26573087"/>
              <a:gd name="connsiteY80" fmla="*/ 197349 h 17378443"/>
              <a:gd name="connsiteX81" fmla="*/ 3465095 w 26573087"/>
              <a:gd name="connsiteY81" fmla="*/ 510170 h 17378443"/>
              <a:gd name="connsiteX82" fmla="*/ 3320716 w 26573087"/>
              <a:gd name="connsiteY82" fmla="*/ 437980 h 17378443"/>
              <a:gd name="connsiteX83" fmla="*/ 2791327 w 26573087"/>
              <a:gd name="connsiteY83" fmla="*/ 317665 h 17378443"/>
              <a:gd name="connsiteX84" fmla="*/ 1612232 w 26573087"/>
              <a:gd name="connsiteY84" fmla="*/ 486107 h 17378443"/>
              <a:gd name="connsiteX85" fmla="*/ 890337 w 26573087"/>
              <a:gd name="connsiteY85" fmla="*/ 293601 h 17378443"/>
              <a:gd name="connsiteX86" fmla="*/ 144379 w 26573087"/>
              <a:gd name="connsiteY86" fmla="*/ 389854 h 17378443"/>
              <a:gd name="connsiteX87" fmla="*/ 0 w 26573087"/>
              <a:gd name="connsiteY87" fmla="*/ 437980 h 17378443"/>
              <a:gd name="connsiteX88" fmla="*/ 0 w 26573087"/>
              <a:gd name="connsiteY88" fmla="*/ 17378443 h 17378443"/>
              <a:gd name="connsiteX89" fmla="*/ 26565727 w 26573087"/>
              <a:gd name="connsiteY89" fmla="*/ 17378443 h 17378443"/>
              <a:gd name="connsiteX90" fmla="*/ 26573087 w 26573087"/>
              <a:gd name="connsiteY9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3937 w 26573087"/>
              <a:gd name="connsiteY19" fmla="*/ 9894801 h 17378443"/>
              <a:gd name="connsiteX20" fmla="*/ 17734548 w 26573087"/>
              <a:gd name="connsiteY20" fmla="*/ 9846675 h 17378443"/>
              <a:gd name="connsiteX21" fmla="*/ 17084842 w 26573087"/>
              <a:gd name="connsiteY21" fmla="*/ 9822612 h 17378443"/>
              <a:gd name="connsiteX22" fmla="*/ 15857621 w 26573087"/>
              <a:gd name="connsiteY22" fmla="*/ 9750422 h 17378443"/>
              <a:gd name="connsiteX23" fmla="*/ 15039474 w 26573087"/>
              <a:gd name="connsiteY23" fmla="*/ 9557917 h 17378443"/>
              <a:gd name="connsiteX24" fmla="*/ 14028821 w 26573087"/>
              <a:gd name="connsiteY24" fmla="*/ 9341349 h 17378443"/>
              <a:gd name="connsiteX25" fmla="*/ 13090358 w 26573087"/>
              <a:gd name="connsiteY25" fmla="*/ 8980401 h 17378443"/>
              <a:gd name="connsiteX26" fmla="*/ 12368464 w 26573087"/>
              <a:gd name="connsiteY26" fmla="*/ 8571328 h 17378443"/>
              <a:gd name="connsiteX27" fmla="*/ 11670632 w 26573087"/>
              <a:gd name="connsiteY27" fmla="*/ 8451012 h 17378443"/>
              <a:gd name="connsiteX28" fmla="*/ 11309685 w 26573087"/>
              <a:gd name="connsiteY28" fmla="*/ 8378822 h 17378443"/>
              <a:gd name="connsiteX29" fmla="*/ 11189369 w 26573087"/>
              <a:gd name="connsiteY29" fmla="*/ 8595391 h 17378443"/>
              <a:gd name="connsiteX30" fmla="*/ 11020927 w 26573087"/>
              <a:gd name="connsiteY30" fmla="*/ 8523201 h 17378443"/>
              <a:gd name="connsiteX31" fmla="*/ 10732169 w 26573087"/>
              <a:gd name="connsiteY31" fmla="*/ 8643517 h 17378443"/>
              <a:gd name="connsiteX32" fmla="*/ 10130590 w 26573087"/>
              <a:gd name="connsiteY32" fmla="*/ 8619454 h 17378443"/>
              <a:gd name="connsiteX33" fmla="*/ 9577137 w 26573087"/>
              <a:gd name="connsiteY33" fmla="*/ 8763833 h 17378443"/>
              <a:gd name="connsiteX34" fmla="*/ 9336506 w 26573087"/>
              <a:gd name="connsiteY34" fmla="*/ 9221033 h 17378443"/>
              <a:gd name="connsiteX35" fmla="*/ 9168064 w 26573087"/>
              <a:gd name="connsiteY35" fmla="*/ 9413538 h 17378443"/>
              <a:gd name="connsiteX36" fmla="*/ 9144000 w 26573087"/>
              <a:gd name="connsiteY36" fmla="*/ 10039180 h 17378443"/>
              <a:gd name="connsiteX37" fmla="*/ 9047748 w 26573087"/>
              <a:gd name="connsiteY37" fmla="*/ 10135433 h 17378443"/>
              <a:gd name="connsiteX38" fmla="*/ 8927432 w 26573087"/>
              <a:gd name="connsiteY38" fmla="*/ 9654170 h 17378443"/>
              <a:gd name="connsiteX39" fmla="*/ 8638674 w 26573087"/>
              <a:gd name="connsiteY39" fmla="*/ 9413538 h 17378443"/>
              <a:gd name="connsiteX40" fmla="*/ 8157411 w 26573087"/>
              <a:gd name="connsiteY40" fmla="*/ 9654170 h 17378443"/>
              <a:gd name="connsiteX41" fmla="*/ 7988969 w 26573087"/>
              <a:gd name="connsiteY41" fmla="*/ 9485728 h 17378443"/>
              <a:gd name="connsiteX42" fmla="*/ 8229600 w 26573087"/>
              <a:gd name="connsiteY42" fmla="*/ 8811959 h 17378443"/>
              <a:gd name="connsiteX43" fmla="*/ 8277727 w 26573087"/>
              <a:gd name="connsiteY43" fmla="*/ 8258507 h 17378443"/>
              <a:gd name="connsiteX44" fmla="*/ 7916779 w 26573087"/>
              <a:gd name="connsiteY44" fmla="*/ 7632865 h 17378443"/>
              <a:gd name="connsiteX45" fmla="*/ 7603958 w 26573087"/>
              <a:gd name="connsiteY45" fmla="*/ 7271917 h 17378443"/>
              <a:gd name="connsiteX46" fmla="*/ 7387390 w 26573087"/>
              <a:gd name="connsiteY46" fmla="*/ 6935033 h 17378443"/>
              <a:gd name="connsiteX47" fmla="*/ 7050506 w 26573087"/>
              <a:gd name="connsiteY47" fmla="*/ 6357517 h 17378443"/>
              <a:gd name="connsiteX48" fmla="*/ 6713621 w 26573087"/>
              <a:gd name="connsiteY48" fmla="*/ 5900317 h 17378443"/>
              <a:gd name="connsiteX49" fmla="*/ 6617369 w 26573087"/>
              <a:gd name="connsiteY49" fmla="*/ 5780001 h 17378443"/>
              <a:gd name="connsiteX50" fmla="*/ 6256421 w 26573087"/>
              <a:gd name="connsiteY50" fmla="*/ 5154359 h 17378443"/>
              <a:gd name="connsiteX51" fmla="*/ 5991727 w 26573087"/>
              <a:gd name="connsiteY51" fmla="*/ 4745286 h 17378443"/>
              <a:gd name="connsiteX52" fmla="*/ 5871411 w 26573087"/>
              <a:gd name="connsiteY52" fmla="*/ 3806822 h 17378443"/>
              <a:gd name="connsiteX53" fmla="*/ 6039853 w 26573087"/>
              <a:gd name="connsiteY53" fmla="*/ 3373686 h 17378443"/>
              <a:gd name="connsiteX54" fmla="*/ 6232358 w 26573087"/>
              <a:gd name="connsiteY54" fmla="*/ 3325559 h 17378443"/>
              <a:gd name="connsiteX55" fmla="*/ 6352674 w 26573087"/>
              <a:gd name="connsiteY55" fmla="*/ 3469938 h 17378443"/>
              <a:gd name="connsiteX56" fmla="*/ 6424864 w 26573087"/>
              <a:gd name="connsiteY56" fmla="*/ 3758696 h 17378443"/>
              <a:gd name="connsiteX57" fmla="*/ 6521116 w 26573087"/>
              <a:gd name="connsiteY57" fmla="*/ 3782759 h 17378443"/>
              <a:gd name="connsiteX58" fmla="*/ 6665495 w 26573087"/>
              <a:gd name="connsiteY58" fmla="*/ 3494001 h 17378443"/>
              <a:gd name="connsiteX59" fmla="*/ 6665495 w 26573087"/>
              <a:gd name="connsiteY59" fmla="*/ 3229307 h 17378443"/>
              <a:gd name="connsiteX60" fmla="*/ 6737685 w 26573087"/>
              <a:gd name="connsiteY60" fmla="*/ 2916486 h 17378443"/>
              <a:gd name="connsiteX61" fmla="*/ 6882064 w 26573087"/>
              <a:gd name="connsiteY61" fmla="*/ 2796170 h 17378443"/>
              <a:gd name="connsiteX62" fmla="*/ 7267074 w 26573087"/>
              <a:gd name="connsiteY62" fmla="*/ 2868359 h 17378443"/>
              <a:gd name="connsiteX63" fmla="*/ 7243011 w 26573087"/>
              <a:gd name="connsiteY63" fmla="*/ 2290843 h 17378443"/>
              <a:gd name="connsiteX64" fmla="*/ 7098632 w 26573087"/>
              <a:gd name="connsiteY64" fmla="*/ 1857707 h 17378443"/>
              <a:gd name="connsiteX65" fmla="*/ 7194885 w 26573087"/>
              <a:gd name="connsiteY65" fmla="*/ 1568949 h 17378443"/>
              <a:gd name="connsiteX66" fmla="*/ 7002379 w 26573087"/>
              <a:gd name="connsiteY66" fmla="*/ 1183938 h 17378443"/>
              <a:gd name="connsiteX67" fmla="*/ 6809874 w 26573087"/>
              <a:gd name="connsiteY67" fmla="*/ 1087686 h 17378443"/>
              <a:gd name="connsiteX68" fmla="*/ 6521116 w 26573087"/>
              <a:gd name="connsiteY68" fmla="*/ 798928 h 17378443"/>
              <a:gd name="connsiteX69" fmla="*/ 6641432 w 26573087"/>
              <a:gd name="connsiteY69" fmla="*/ 365791 h 17378443"/>
              <a:gd name="connsiteX70" fmla="*/ 6376737 w 26573087"/>
              <a:gd name="connsiteY70" fmla="*/ 437980 h 17378443"/>
              <a:gd name="connsiteX71" fmla="*/ 6232358 w 26573087"/>
              <a:gd name="connsiteY71" fmla="*/ 534233 h 17378443"/>
              <a:gd name="connsiteX72" fmla="*/ 5534527 w 26573087"/>
              <a:gd name="connsiteY72" fmla="*/ 293601 h 17378443"/>
              <a:gd name="connsiteX73" fmla="*/ 5366085 w 26573087"/>
              <a:gd name="connsiteY73" fmla="*/ 221412 h 17378443"/>
              <a:gd name="connsiteX74" fmla="*/ 4932948 w 26573087"/>
              <a:gd name="connsiteY74" fmla="*/ 149222 h 17378443"/>
              <a:gd name="connsiteX75" fmla="*/ 4692316 w 26573087"/>
              <a:gd name="connsiteY75" fmla="*/ 77033 h 17378443"/>
              <a:gd name="connsiteX76" fmla="*/ 4403558 w 26573087"/>
              <a:gd name="connsiteY76" fmla="*/ 4843 h 17378443"/>
              <a:gd name="connsiteX77" fmla="*/ 4259179 w 26573087"/>
              <a:gd name="connsiteY77" fmla="*/ 221412 h 17378443"/>
              <a:gd name="connsiteX78" fmla="*/ 4066674 w 26573087"/>
              <a:gd name="connsiteY78" fmla="*/ 197349 h 17378443"/>
              <a:gd name="connsiteX79" fmla="*/ 3898232 w 26573087"/>
              <a:gd name="connsiteY79" fmla="*/ 197349 h 17378443"/>
              <a:gd name="connsiteX80" fmla="*/ 3753853 w 26573087"/>
              <a:gd name="connsiteY80" fmla="*/ 197349 h 17378443"/>
              <a:gd name="connsiteX81" fmla="*/ 3465095 w 26573087"/>
              <a:gd name="connsiteY81" fmla="*/ 510170 h 17378443"/>
              <a:gd name="connsiteX82" fmla="*/ 3320716 w 26573087"/>
              <a:gd name="connsiteY82" fmla="*/ 437980 h 17378443"/>
              <a:gd name="connsiteX83" fmla="*/ 2791327 w 26573087"/>
              <a:gd name="connsiteY83" fmla="*/ 317665 h 17378443"/>
              <a:gd name="connsiteX84" fmla="*/ 1612232 w 26573087"/>
              <a:gd name="connsiteY84" fmla="*/ 486107 h 17378443"/>
              <a:gd name="connsiteX85" fmla="*/ 890337 w 26573087"/>
              <a:gd name="connsiteY85" fmla="*/ 293601 h 17378443"/>
              <a:gd name="connsiteX86" fmla="*/ 144379 w 26573087"/>
              <a:gd name="connsiteY86" fmla="*/ 389854 h 17378443"/>
              <a:gd name="connsiteX87" fmla="*/ 0 w 26573087"/>
              <a:gd name="connsiteY87" fmla="*/ 437980 h 17378443"/>
              <a:gd name="connsiteX88" fmla="*/ 0 w 26573087"/>
              <a:gd name="connsiteY88" fmla="*/ 17378443 h 17378443"/>
              <a:gd name="connsiteX89" fmla="*/ 26565727 w 26573087"/>
              <a:gd name="connsiteY89" fmla="*/ 17378443 h 17378443"/>
              <a:gd name="connsiteX90" fmla="*/ 26573087 w 26573087"/>
              <a:gd name="connsiteY9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734548 w 26573087"/>
              <a:gd name="connsiteY20" fmla="*/ 9846675 h 17378443"/>
              <a:gd name="connsiteX21" fmla="*/ 17084842 w 26573087"/>
              <a:gd name="connsiteY21" fmla="*/ 9822612 h 17378443"/>
              <a:gd name="connsiteX22" fmla="*/ 15857621 w 26573087"/>
              <a:gd name="connsiteY22" fmla="*/ 9750422 h 17378443"/>
              <a:gd name="connsiteX23" fmla="*/ 15039474 w 26573087"/>
              <a:gd name="connsiteY23" fmla="*/ 9557917 h 17378443"/>
              <a:gd name="connsiteX24" fmla="*/ 14028821 w 26573087"/>
              <a:gd name="connsiteY24" fmla="*/ 9341349 h 17378443"/>
              <a:gd name="connsiteX25" fmla="*/ 13090358 w 26573087"/>
              <a:gd name="connsiteY25" fmla="*/ 8980401 h 17378443"/>
              <a:gd name="connsiteX26" fmla="*/ 12368464 w 26573087"/>
              <a:gd name="connsiteY26" fmla="*/ 8571328 h 17378443"/>
              <a:gd name="connsiteX27" fmla="*/ 11670632 w 26573087"/>
              <a:gd name="connsiteY27" fmla="*/ 8451012 h 17378443"/>
              <a:gd name="connsiteX28" fmla="*/ 11309685 w 26573087"/>
              <a:gd name="connsiteY28" fmla="*/ 8378822 h 17378443"/>
              <a:gd name="connsiteX29" fmla="*/ 11189369 w 26573087"/>
              <a:gd name="connsiteY29" fmla="*/ 8595391 h 17378443"/>
              <a:gd name="connsiteX30" fmla="*/ 11020927 w 26573087"/>
              <a:gd name="connsiteY30" fmla="*/ 8523201 h 17378443"/>
              <a:gd name="connsiteX31" fmla="*/ 10732169 w 26573087"/>
              <a:gd name="connsiteY31" fmla="*/ 8643517 h 17378443"/>
              <a:gd name="connsiteX32" fmla="*/ 10130590 w 26573087"/>
              <a:gd name="connsiteY32" fmla="*/ 8619454 h 17378443"/>
              <a:gd name="connsiteX33" fmla="*/ 9577137 w 26573087"/>
              <a:gd name="connsiteY33" fmla="*/ 8763833 h 17378443"/>
              <a:gd name="connsiteX34" fmla="*/ 9336506 w 26573087"/>
              <a:gd name="connsiteY34" fmla="*/ 9221033 h 17378443"/>
              <a:gd name="connsiteX35" fmla="*/ 9168064 w 26573087"/>
              <a:gd name="connsiteY35" fmla="*/ 9413538 h 17378443"/>
              <a:gd name="connsiteX36" fmla="*/ 9144000 w 26573087"/>
              <a:gd name="connsiteY36" fmla="*/ 10039180 h 17378443"/>
              <a:gd name="connsiteX37" fmla="*/ 9047748 w 26573087"/>
              <a:gd name="connsiteY37" fmla="*/ 10135433 h 17378443"/>
              <a:gd name="connsiteX38" fmla="*/ 8927432 w 26573087"/>
              <a:gd name="connsiteY38" fmla="*/ 9654170 h 17378443"/>
              <a:gd name="connsiteX39" fmla="*/ 8638674 w 26573087"/>
              <a:gd name="connsiteY39" fmla="*/ 9413538 h 17378443"/>
              <a:gd name="connsiteX40" fmla="*/ 8157411 w 26573087"/>
              <a:gd name="connsiteY40" fmla="*/ 9654170 h 17378443"/>
              <a:gd name="connsiteX41" fmla="*/ 7988969 w 26573087"/>
              <a:gd name="connsiteY41" fmla="*/ 9485728 h 17378443"/>
              <a:gd name="connsiteX42" fmla="*/ 8229600 w 26573087"/>
              <a:gd name="connsiteY42" fmla="*/ 8811959 h 17378443"/>
              <a:gd name="connsiteX43" fmla="*/ 8277727 w 26573087"/>
              <a:gd name="connsiteY43" fmla="*/ 8258507 h 17378443"/>
              <a:gd name="connsiteX44" fmla="*/ 7916779 w 26573087"/>
              <a:gd name="connsiteY44" fmla="*/ 7632865 h 17378443"/>
              <a:gd name="connsiteX45" fmla="*/ 7603958 w 26573087"/>
              <a:gd name="connsiteY45" fmla="*/ 7271917 h 17378443"/>
              <a:gd name="connsiteX46" fmla="*/ 7387390 w 26573087"/>
              <a:gd name="connsiteY46" fmla="*/ 6935033 h 17378443"/>
              <a:gd name="connsiteX47" fmla="*/ 7050506 w 26573087"/>
              <a:gd name="connsiteY47" fmla="*/ 6357517 h 17378443"/>
              <a:gd name="connsiteX48" fmla="*/ 6713621 w 26573087"/>
              <a:gd name="connsiteY48" fmla="*/ 5900317 h 17378443"/>
              <a:gd name="connsiteX49" fmla="*/ 6617369 w 26573087"/>
              <a:gd name="connsiteY49" fmla="*/ 5780001 h 17378443"/>
              <a:gd name="connsiteX50" fmla="*/ 6256421 w 26573087"/>
              <a:gd name="connsiteY50" fmla="*/ 5154359 h 17378443"/>
              <a:gd name="connsiteX51" fmla="*/ 5991727 w 26573087"/>
              <a:gd name="connsiteY51" fmla="*/ 4745286 h 17378443"/>
              <a:gd name="connsiteX52" fmla="*/ 5871411 w 26573087"/>
              <a:gd name="connsiteY52" fmla="*/ 3806822 h 17378443"/>
              <a:gd name="connsiteX53" fmla="*/ 6039853 w 26573087"/>
              <a:gd name="connsiteY53" fmla="*/ 3373686 h 17378443"/>
              <a:gd name="connsiteX54" fmla="*/ 6232358 w 26573087"/>
              <a:gd name="connsiteY54" fmla="*/ 3325559 h 17378443"/>
              <a:gd name="connsiteX55" fmla="*/ 6352674 w 26573087"/>
              <a:gd name="connsiteY55" fmla="*/ 3469938 h 17378443"/>
              <a:gd name="connsiteX56" fmla="*/ 6424864 w 26573087"/>
              <a:gd name="connsiteY56" fmla="*/ 3758696 h 17378443"/>
              <a:gd name="connsiteX57" fmla="*/ 6521116 w 26573087"/>
              <a:gd name="connsiteY57" fmla="*/ 3782759 h 17378443"/>
              <a:gd name="connsiteX58" fmla="*/ 6665495 w 26573087"/>
              <a:gd name="connsiteY58" fmla="*/ 3494001 h 17378443"/>
              <a:gd name="connsiteX59" fmla="*/ 6665495 w 26573087"/>
              <a:gd name="connsiteY59" fmla="*/ 3229307 h 17378443"/>
              <a:gd name="connsiteX60" fmla="*/ 6737685 w 26573087"/>
              <a:gd name="connsiteY60" fmla="*/ 2916486 h 17378443"/>
              <a:gd name="connsiteX61" fmla="*/ 6882064 w 26573087"/>
              <a:gd name="connsiteY61" fmla="*/ 2796170 h 17378443"/>
              <a:gd name="connsiteX62" fmla="*/ 7267074 w 26573087"/>
              <a:gd name="connsiteY62" fmla="*/ 2868359 h 17378443"/>
              <a:gd name="connsiteX63" fmla="*/ 7243011 w 26573087"/>
              <a:gd name="connsiteY63" fmla="*/ 2290843 h 17378443"/>
              <a:gd name="connsiteX64" fmla="*/ 7098632 w 26573087"/>
              <a:gd name="connsiteY64" fmla="*/ 1857707 h 17378443"/>
              <a:gd name="connsiteX65" fmla="*/ 7194885 w 26573087"/>
              <a:gd name="connsiteY65" fmla="*/ 1568949 h 17378443"/>
              <a:gd name="connsiteX66" fmla="*/ 7002379 w 26573087"/>
              <a:gd name="connsiteY66" fmla="*/ 1183938 h 17378443"/>
              <a:gd name="connsiteX67" fmla="*/ 6809874 w 26573087"/>
              <a:gd name="connsiteY67" fmla="*/ 1087686 h 17378443"/>
              <a:gd name="connsiteX68" fmla="*/ 6521116 w 26573087"/>
              <a:gd name="connsiteY68" fmla="*/ 798928 h 17378443"/>
              <a:gd name="connsiteX69" fmla="*/ 6641432 w 26573087"/>
              <a:gd name="connsiteY69" fmla="*/ 365791 h 17378443"/>
              <a:gd name="connsiteX70" fmla="*/ 6376737 w 26573087"/>
              <a:gd name="connsiteY70" fmla="*/ 437980 h 17378443"/>
              <a:gd name="connsiteX71" fmla="*/ 6232358 w 26573087"/>
              <a:gd name="connsiteY71" fmla="*/ 534233 h 17378443"/>
              <a:gd name="connsiteX72" fmla="*/ 5534527 w 26573087"/>
              <a:gd name="connsiteY72" fmla="*/ 293601 h 17378443"/>
              <a:gd name="connsiteX73" fmla="*/ 5366085 w 26573087"/>
              <a:gd name="connsiteY73" fmla="*/ 221412 h 17378443"/>
              <a:gd name="connsiteX74" fmla="*/ 4932948 w 26573087"/>
              <a:gd name="connsiteY74" fmla="*/ 149222 h 17378443"/>
              <a:gd name="connsiteX75" fmla="*/ 4692316 w 26573087"/>
              <a:gd name="connsiteY75" fmla="*/ 77033 h 17378443"/>
              <a:gd name="connsiteX76" fmla="*/ 4403558 w 26573087"/>
              <a:gd name="connsiteY76" fmla="*/ 4843 h 17378443"/>
              <a:gd name="connsiteX77" fmla="*/ 4259179 w 26573087"/>
              <a:gd name="connsiteY77" fmla="*/ 221412 h 17378443"/>
              <a:gd name="connsiteX78" fmla="*/ 4066674 w 26573087"/>
              <a:gd name="connsiteY78" fmla="*/ 197349 h 17378443"/>
              <a:gd name="connsiteX79" fmla="*/ 3898232 w 26573087"/>
              <a:gd name="connsiteY79" fmla="*/ 197349 h 17378443"/>
              <a:gd name="connsiteX80" fmla="*/ 3753853 w 26573087"/>
              <a:gd name="connsiteY80" fmla="*/ 197349 h 17378443"/>
              <a:gd name="connsiteX81" fmla="*/ 3465095 w 26573087"/>
              <a:gd name="connsiteY81" fmla="*/ 510170 h 17378443"/>
              <a:gd name="connsiteX82" fmla="*/ 3320716 w 26573087"/>
              <a:gd name="connsiteY82" fmla="*/ 437980 h 17378443"/>
              <a:gd name="connsiteX83" fmla="*/ 2791327 w 26573087"/>
              <a:gd name="connsiteY83" fmla="*/ 317665 h 17378443"/>
              <a:gd name="connsiteX84" fmla="*/ 1612232 w 26573087"/>
              <a:gd name="connsiteY84" fmla="*/ 486107 h 17378443"/>
              <a:gd name="connsiteX85" fmla="*/ 890337 w 26573087"/>
              <a:gd name="connsiteY85" fmla="*/ 293601 h 17378443"/>
              <a:gd name="connsiteX86" fmla="*/ 144379 w 26573087"/>
              <a:gd name="connsiteY86" fmla="*/ 389854 h 17378443"/>
              <a:gd name="connsiteX87" fmla="*/ 0 w 26573087"/>
              <a:gd name="connsiteY87" fmla="*/ 437980 h 17378443"/>
              <a:gd name="connsiteX88" fmla="*/ 0 w 26573087"/>
              <a:gd name="connsiteY88" fmla="*/ 17378443 h 17378443"/>
              <a:gd name="connsiteX89" fmla="*/ 26565727 w 26573087"/>
              <a:gd name="connsiteY89" fmla="*/ 17378443 h 17378443"/>
              <a:gd name="connsiteX90" fmla="*/ 26573087 w 26573087"/>
              <a:gd name="connsiteY9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512323 w 26573087"/>
              <a:gd name="connsiteY20" fmla="*/ 9835746 h 17378443"/>
              <a:gd name="connsiteX21" fmla="*/ 17084842 w 26573087"/>
              <a:gd name="connsiteY21" fmla="*/ 9822612 h 17378443"/>
              <a:gd name="connsiteX22" fmla="*/ 15857621 w 26573087"/>
              <a:gd name="connsiteY22" fmla="*/ 9750422 h 17378443"/>
              <a:gd name="connsiteX23" fmla="*/ 15039474 w 26573087"/>
              <a:gd name="connsiteY23" fmla="*/ 9557917 h 17378443"/>
              <a:gd name="connsiteX24" fmla="*/ 14028821 w 26573087"/>
              <a:gd name="connsiteY24" fmla="*/ 9341349 h 17378443"/>
              <a:gd name="connsiteX25" fmla="*/ 13090358 w 26573087"/>
              <a:gd name="connsiteY25" fmla="*/ 8980401 h 17378443"/>
              <a:gd name="connsiteX26" fmla="*/ 12368464 w 26573087"/>
              <a:gd name="connsiteY26" fmla="*/ 8571328 h 17378443"/>
              <a:gd name="connsiteX27" fmla="*/ 11670632 w 26573087"/>
              <a:gd name="connsiteY27" fmla="*/ 8451012 h 17378443"/>
              <a:gd name="connsiteX28" fmla="*/ 11309685 w 26573087"/>
              <a:gd name="connsiteY28" fmla="*/ 8378822 h 17378443"/>
              <a:gd name="connsiteX29" fmla="*/ 11189369 w 26573087"/>
              <a:gd name="connsiteY29" fmla="*/ 8595391 h 17378443"/>
              <a:gd name="connsiteX30" fmla="*/ 11020927 w 26573087"/>
              <a:gd name="connsiteY30" fmla="*/ 8523201 h 17378443"/>
              <a:gd name="connsiteX31" fmla="*/ 10732169 w 26573087"/>
              <a:gd name="connsiteY31" fmla="*/ 8643517 h 17378443"/>
              <a:gd name="connsiteX32" fmla="*/ 10130590 w 26573087"/>
              <a:gd name="connsiteY32" fmla="*/ 8619454 h 17378443"/>
              <a:gd name="connsiteX33" fmla="*/ 9577137 w 26573087"/>
              <a:gd name="connsiteY33" fmla="*/ 8763833 h 17378443"/>
              <a:gd name="connsiteX34" fmla="*/ 9336506 w 26573087"/>
              <a:gd name="connsiteY34" fmla="*/ 9221033 h 17378443"/>
              <a:gd name="connsiteX35" fmla="*/ 9168064 w 26573087"/>
              <a:gd name="connsiteY35" fmla="*/ 9413538 h 17378443"/>
              <a:gd name="connsiteX36" fmla="*/ 9144000 w 26573087"/>
              <a:gd name="connsiteY36" fmla="*/ 10039180 h 17378443"/>
              <a:gd name="connsiteX37" fmla="*/ 9047748 w 26573087"/>
              <a:gd name="connsiteY37" fmla="*/ 10135433 h 17378443"/>
              <a:gd name="connsiteX38" fmla="*/ 8927432 w 26573087"/>
              <a:gd name="connsiteY38" fmla="*/ 9654170 h 17378443"/>
              <a:gd name="connsiteX39" fmla="*/ 8638674 w 26573087"/>
              <a:gd name="connsiteY39" fmla="*/ 9413538 h 17378443"/>
              <a:gd name="connsiteX40" fmla="*/ 8157411 w 26573087"/>
              <a:gd name="connsiteY40" fmla="*/ 9654170 h 17378443"/>
              <a:gd name="connsiteX41" fmla="*/ 7988969 w 26573087"/>
              <a:gd name="connsiteY41" fmla="*/ 9485728 h 17378443"/>
              <a:gd name="connsiteX42" fmla="*/ 8229600 w 26573087"/>
              <a:gd name="connsiteY42" fmla="*/ 8811959 h 17378443"/>
              <a:gd name="connsiteX43" fmla="*/ 8277727 w 26573087"/>
              <a:gd name="connsiteY43" fmla="*/ 8258507 h 17378443"/>
              <a:gd name="connsiteX44" fmla="*/ 7916779 w 26573087"/>
              <a:gd name="connsiteY44" fmla="*/ 7632865 h 17378443"/>
              <a:gd name="connsiteX45" fmla="*/ 7603958 w 26573087"/>
              <a:gd name="connsiteY45" fmla="*/ 7271917 h 17378443"/>
              <a:gd name="connsiteX46" fmla="*/ 7387390 w 26573087"/>
              <a:gd name="connsiteY46" fmla="*/ 6935033 h 17378443"/>
              <a:gd name="connsiteX47" fmla="*/ 7050506 w 26573087"/>
              <a:gd name="connsiteY47" fmla="*/ 6357517 h 17378443"/>
              <a:gd name="connsiteX48" fmla="*/ 6713621 w 26573087"/>
              <a:gd name="connsiteY48" fmla="*/ 5900317 h 17378443"/>
              <a:gd name="connsiteX49" fmla="*/ 6617369 w 26573087"/>
              <a:gd name="connsiteY49" fmla="*/ 5780001 h 17378443"/>
              <a:gd name="connsiteX50" fmla="*/ 6256421 w 26573087"/>
              <a:gd name="connsiteY50" fmla="*/ 5154359 h 17378443"/>
              <a:gd name="connsiteX51" fmla="*/ 5991727 w 26573087"/>
              <a:gd name="connsiteY51" fmla="*/ 4745286 h 17378443"/>
              <a:gd name="connsiteX52" fmla="*/ 5871411 w 26573087"/>
              <a:gd name="connsiteY52" fmla="*/ 3806822 h 17378443"/>
              <a:gd name="connsiteX53" fmla="*/ 6039853 w 26573087"/>
              <a:gd name="connsiteY53" fmla="*/ 3373686 h 17378443"/>
              <a:gd name="connsiteX54" fmla="*/ 6232358 w 26573087"/>
              <a:gd name="connsiteY54" fmla="*/ 3325559 h 17378443"/>
              <a:gd name="connsiteX55" fmla="*/ 6352674 w 26573087"/>
              <a:gd name="connsiteY55" fmla="*/ 3469938 h 17378443"/>
              <a:gd name="connsiteX56" fmla="*/ 6424864 w 26573087"/>
              <a:gd name="connsiteY56" fmla="*/ 3758696 h 17378443"/>
              <a:gd name="connsiteX57" fmla="*/ 6521116 w 26573087"/>
              <a:gd name="connsiteY57" fmla="*/ 3782759 h 17378443"/>
              <a:gd name="connsiteX58" fmla="*/ 6665495 w 26573087"/>
              <a:gd name="connsiteY58" fmla="*/ 3494001 h 17378443"/>
              <a:gd name="connsiteX59" fmla="*/ 6665495 w 26573087"/>
              <a:gd name="connsiteY59" fmla="*/ 3229307 h 17378443"/>
              <a:gd name="connsiteX60" fmla="*/ 6737685 w 26573087"/>
              <a:gd name="connsiteY60" fmla="*/ 2916486 h 17378443"/>
              <a:gd name="connsiteX61" fmla="*/ 6882064 w 26573087"/>
              <a:gd name="connsiteY61" fmla="*/ 2796170 h 17378443"/>
              <a:gd name="connsiteX62" fmla="*/ 7267074 w 26573087"/>
              <a:gd name="connsiteY62" fmla="*/ 2868359 h 17378443"/>
              <a:gd name="connsiteX63" fmla="*/ 7243011 w 26573087"/>
              <a:gd name="connsiteY63" fmla="*/ 2290843 h 17378443"/>
              <a:gd name="connsiteX64" fmla="*/ 7098632 w 26573087"/>
              <a:gd name="connsiteY64" fmla="*/ 1857707 h 17378443"/>
              <a:gd name="connsiteX65" fmla="*/ 7194885 w 26573087"/>
              <a:gd name="connsiteY65" fmla="*/ 1568949 h 17378443"/>
              <a:gd name="connsiteX66" fmla="*/ 7002379 w 26573087"/>
              <a:gd name="connsiteY66" fmla="*/ 1183938 h 17378443"/>
              <a:gd name="connsiteX67" fmla="*/ 6809874 w 26573087"/>
              <a:gd name="connsiteY67" fmla="*/ 1087686 h 17378443"/>
              <a:gd name="connsiteX68" fmla="*/ 6521116 w 26573087"/>
              <a:gd name="connsiteY68" fmla="*/ 798928 h 17378443"/>
              <a:gd name="connsiteX69" fmla="*/ 6641432 w 26573087"/>
              <a:gd name="connsiteY69" fmla="*/ 365791 h 17378443"/>
              <a:gd name="connsiteX70" fmla="*/ 6376737 w 26573087"/>
              <a:gd name="connsiteY70" fmla="*/ 437980 h 17378443"/>
              <a:gd name="connsiteX71" fmla="*/ 6232358 w 26573087"/>
              <a:gd name="connsiteY71" fmla="*/ 534233 h 17378443"/>
              <a:gd name="connsiteX72" fmla="*/ 5534527 w 26573087"/>
              <a:gd name="connsiteY72" fmla="*/ 293601 h 17378443"/>
              <a:gd name="connsiteX73" fmla="*/ 5366085 w 26573087"/>
              <a:gd name="connsiteY73" fmla="*/ 221412 h 17378443"/>
              <a:gd name="connsiteX74" fmla="*/ 4932948 w 26573087"/>
              <a:gd name="connsiteY74" fmla="*/ 149222 h 17378443"/>
              <a:gd name="connsiteX75" fmla="*/ 4692316 w 26573087"/>
              <a:gd name="connsiteY75" fmla="*/ 77033 h 17378443"/>
              <a:gd name="connsiteX76" fmla="*/ 4403558 w 26573087"/>
              <a:gd name="connsiteY76" fmla="*/ 4843 h 17378443"/>
              <a:gd name="connsiteX77" fmla="*/ 4259179 w 26573087"/>
              <a:gd name="connsiteY77" fmla="*/ 221412 h 17378443"/>
              <a:gd name="connsiteX78" fmla="*/ 4066674 w 26573087"/>
              <a:gd name="connsiteY78" fmla="*/ 197349 h 17378443"/>
              <a:gd name="connsiteX79" fmla="*/ 3898232 w 26573087"/>
              <a:gd name="connsiteY79" fmla="*/ 197349 h 17378443"/>
              <a:gd name="connsiteX80" fmla="*/ 3753853 w 26573087"/>
              <a:gd name="connsiteY80" fmla="*/ 197349 h 17378443"/>
              <a:gd name="connsiteX81" fmla="*/ 3465095 w 26573087"/>
              <a:gd name="connsiteY81" fmla="*/ 510170 h 17378443"/>
              <a:gd name="connsiteX82" fmla="*/ 3320716 w 26573087"/>
              <a:gd name="connsiteY82" fmla="*/ 437980 h 17378443"/>
              <a:gd name="connsiteX83" fmla="*/ 2791327 w 26573087"/>
              <a:gd name="connsiteY83" fmla="*/ 317665 h 17378443"/>
              <a:gd name="connsiteX84" fmla="*/ 1612232 w 26573087"/>
              <a:gd name="connsiteY84" fmla="*/ 486107 h 17378443"/>
              <a:gd name="connsiteX85" fmla="*/ 890337 w 26573087"/>
              <a:gd name="connsiteY85" fmla="*/ 293601 h 17378443"/>
              <a:gd name="connsiteX86" fmla="*/ 144379 w 26573087"/>
              <a:gd name="connsiteY86" fmla="*/ 389854 h 17378443"/>
              <a:gd name="connsiteX87" fmla="*/ 0 w 26573087"/>
              <a:gd name="connsiteY87" fmla="*/ 437980 h 17378443"/>
              <a:gd name="connsiteX88" fmla="*/ 0 w 26573087"/>
              <a:gd name="connsiteY88" fmla="*/ 17378443 h 17378443"/>
              <a:gd name="connsiteX89" fmla="*/ 26565727 w 26573087"/>
              <a:gd name="connsiteY89" fmla="*/ 17378443 h 17378443"/>
              <a:gd name="connsiteX90" fmla="*/ 26573087 w 26573087"/>
              <a:gd name="connsiteY9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5857621 w 26573087"/>
              <a:gd name="connsiteY23" fmla="*/ 9750422 h 17378443"/>
              <a:gd name="connsiteX24" fmla="*/ 15039474 w 26573087"/>
              <a:gd name="connsiteY24" fmla="*/ 9557917 h 17378443"/>
              <a:gd name="connsiteX25" fmla="*/ 14028821 w 26573087"/>
              <a:gd name="connsiteY25" fmla="*/ 9341349 h 17378443"/>
              <a:gd name="connsiteX26" fmla="*/ 13090358 w 26573087"/>
              <a:gd name="connsiteY26" fmla="*/ 8980401 h 17378443"/>
              <a:gd name="connsiteX27" fmla="*/ 12368464 w 26573087"/>
              <a:gd name="connsiteY27" fmla="*/ 8571328 h 17378443"/>
              <a:gd name="connsiteX28" fmla="*/ 11670632 w 26573087"/>
              <a:gd name="connsiteY28" fmla="*/ 8451012 h 17378443"/>
              <a:gd name="connsiteX29" fmla="*/ 11309685 w 26573087"/>
              <a:gd name="connsiteY29" fmla="*/ 8378822 h 17378443"/>
              <a:gd name="connsiteX30" fmla="*/ 11189369 w 26573087"/>
              <a:gd name="connsiteY30" fmla="*/ 8595391 h 17378443"/>
              <a:gd name="connsiteX31" fmla="*/ 11020927 w 26573087"/>
              <a:gd name="connsiteY31" fmla="*/ 8523201 h 17378443"/>
              <a:gd name="connsiteX32" fmla="*/ 10732169 w 26573087"/>
              <a:gd name="connsiteY32" fmla="*/ 8643517 h 17378443"/>
              <a:gd name="connsiteX33" fmla="*/ 10130590 w 26573087"/>
              <a:gd name="connsiteY33" fmla="*/ 8619454 h 17378443"/>
              <a:gd name="connsiteX34" fmla="*/ 9577137 w 26573087"/>
              <a:gd name="connsiteY34" fmla="*/ 8763833 h 17378443"/>
              <a:gd name="connsiteX35" fmla="*/ 9336506 w 26573087"/>
              <a:gd name="connsiteY35" fmla="*/ 9221033 h 17378443"/>
              <a:gd name="connsiteX36" fmla="*/ 9168064 w 26573087"/>
              <a:gd name="connsiteY36" fmla="*/ 9413538 h 17378443"/>
              <a:gd name="connsiteX37" fmla="*/ 9144000 w 26573087"/>
              <a:gd name="connsiteY37" fmla="*/ 10039180 h 17378443"/>
              <a:gd name="connsiteX38" fmla="*/ 9047748 w 26573087"/>
              <a:gd name="connsiteY38" fmla="*/ 10135433 h 17378443"/>
              <a:gd name="connsiteX39" fmla="*/ 8927432 w 26573087"/>
              <a:gd name="connsiteY39" fmla="*/ 9654170 h 17378443"/>
              <a:gd name="connsiteX40" fmla="*/ 8638674 w 26573087"/>
              <a:gd name="connsiteY40" fmla="*/ 9413538 h 17378443"/>
              <a:gd name="connsiteX41" fmla="*/ 8157411 w 26573087"/>
              <a:gd name="connsiteY41" fmla="*/ 9654170 h 17378443"/>
              <a:gd name="connsiteX42" fmla="*/ 7988969 w 26573087"/>
              <a:gd name="connsiteY42" fmla="*/ 9485728 h 17378443"/>
              <a:gd name="connsiteX43" fmla="*/ 8229600 w 26573087"/>
              <a:gd name="connsiteY43" fmla="*/ 8811959 h 17378443"/>
              <a:gd name="connsiteX44" fmla="*/ 8277727 w 26573087"/>
              <a:gd name="connsiteY44" fmla="*/ 8258507 h 17378443"/>
              <a:gd name="connsiteX45" fmla="*/ 7916779 w 26573087"/>
              <a:gd name="connsiteY45" fmla="*/ 7632865 h 17378443"/>
              <a:gd name="connsiteX46" fmla="*/ 7603958 w 26573087"/>
              <a:gd name="connsiteY46" fmla="*/ 7271917 h 17378443"/>
              <a:gd name="connsiteX47" fmla="*/ 7387390 w 26573087"/>
              <a:gd name="connsiteY47" fmla="*/ 6935033 h 17378443"/>
              <a:gd name="connsiteX48" fmla="*/ 7050506 w 26573087"/>
              <a:gd name="connsiteY48" fmla="*/ 6357517 h 17378443"/>
              <a:gd name="connsiteX49" fmla="*/ 6713621 w 26573087"/>
              <a:gd name="connsiteY49" fmla="*/ 5900317 h 17378443"/>
              <a:gd name="connsiteX50" fmla="*/ 6617369 w 26573087"/>
              <a:gd name="connsiteY50" fmla="*/ 5780001 h 17378443"/>
              <a:gd name="connsiteX51" fmla="*/ 6256421 w 26573087"/>
              <a:gd name="connsiteY51" fmla="*/ 5154359 h 17378443"/>
              <a:gd name="connsiteX52" fmla="*/ 5991727 w 26573087"/>
              <a:gd name="connsiteY52" fmla="*/ 4745286 h 17378443"/>
              <a:gd name="connsiteX53" fmla="*/ 5871411 w 26573087"/>
              <a:gd name="connsiteY53" fmla="*/ 3806822 h 17378443"/>
              <a:gd name="connsiteX54" fmla="*/ 6039853 w 26573087"/>
              <a:gd name="connsiteY54" fmla="*/ 3373686 h 17378443"/>
              <a:gd name="connsiteX55" fmla="*/ 6232358 w 26573087"/>
              <a:gd name="connsiteY55" fmla="*/ 3325559 h 17378443"/>
              <a:gd name="connsiteX56" fmla="*/ 6352674 w 26573087"/>
              <a:gd name="connsiteY56" fmla="*/ 3469938 h 17378443"/>
              <a:gd name="connsiteX57" fmla="*/ 6424864 w 26573087"/>
              <a:gd name="connsiteY57" fmla="*/ 3758696 h 17378443"/>
              <a:gd name="connsiteX58" fmla="*/ 6521116 w 26573087"/>
              <a:gd name="connsiteY58" fmla="*/ 3782759 h 17378443"/>
              <a:gd name="connsiteX59" fmla="*/ 6665495 w 26573087"/>
              <a:gd name="connsiteY59" fmla="*/ 3494001 h 17378443"/>
              <a:gd name="connsiteX60" fmla="*/ 6665495 w 26573087"/>
              <a:gd name="connsiteY60" fmla="*/ 3229307 h 17378443"/>
              <a:gd name="connsiteX61" fmla="*/ 6737685 w 26573087"/>
              <a:gd name="connsiteY61" fmla="*/ 2916486 h 17378443"/>
              <a:gd name="connsiteX62" fmla="*/ 6882064 w 26573087"/>
              <a:gd name="connsiteY62" fmla="*/ 2796170 h 17378443"/>
              <a:gd name="connsiteX63" fmla="*/ 7267074 w 26573087"/>
              <a:gd name="connsiteY63" fmla="*/ 2868359 h 17378443"/>
              <a:gd name="connsiteX64" fmla="*/ 7243011 w 26573087"/>
              <a:gd name="connsiteY64" fmla="*/ 2290843 h 17378443"/>
              <a:gd name="connsiteX65" fmla="*/ 7098632 w 26573087"/>
              <a:gd name="connsiteY65" fmla="*/ 1857707 h 17378443"/>
              <a:gd name="connsiteX66" fmla="*/ 7194885 w 26573087"/>
              <a:gd name="connsiteY66" fmla="*/ 1568949 h 17378443"/>
              <a:gd name="connsiteX67" fmla="*/ 7002379 w 26573087"/>
              <a:gd name="connsiteY67" fmla="*/ 1183938 h 17378443"/>
              <a:gd name="connsiteX68" fmla="*/ 6809874 w 26573087"/>
              <a:gd name="connsiteY68" fmla="*/ 1087686 h 17378443"/>
              <a:gd name="connsiteX69" fmla="*/ 6521116 w 26573087"/>
              <a:gd name="connsiteY69" fmla="*/ 798928 h 17378443"/>
              <a:gd name="connsiteX70" fmla="*/ 6641432 w 26573087"/>
              <a:gd name="connsiteY70" fmla="*/ 365791 h 17378443"/>
              <a:gd name="connsiteX71" fmla="*/ 6376737 w 26573087"/>
              <a:gd name="connsiteY71" fmla="*/ 437980 h 17378443"/>
              <a:gd name="connsiteX72" fmla="*/ 6232358 w 26573087"/>
              <a:gd name="connsiteY72" fmla="*/ 534233 h 17378443"/>
              <a:gd name="connsiteX73" fmla="*/ 5534527 w 26573087"/>
              <a:gd name="connsiteY73" fmla="*/ 293601 h 17378443"/>
              <a:gd name="connsiteX74" fmla="*/ 5366085 w 26573087"/>
              <a:gd name="connsiteY74" fmla="*/ 221412 h 17378443"/>
              <a:gd name="connsiteX75" fmla="*/ 4932948 w 26573087"/>
              <a:gd name="connsiteY75" fmla="*/ 149222 h 17378443"/>
              <a:gd name="connsiteX76" fmla="*/ 4692316 w 26573087"/>
              <a:gd name="connsiteY76" fmla="*/ 77033 h 17378443"/>
              <a:gd name="connsiteX77" fmla="*/ 4403558 w 26573087"/>
              <a:gd name="connsiteY77" fmla="*/ 4843 h 17378443"/>
              <a:gd name="connsiteX78" fmla="*/ 4259179 w 26573087"/>
              <a:gd name="connsiteY78" fmla="*/ 221412 h 17378443"/>
              <a:gd name="connsiteX79" fmla="*/ 4066674 w 26573087"/>
              <a:gd name="connsiteY79" fmla="*/ 197349 h 17378443"/>
              <a:gd name="connsiteX80" fmla="*/ 3898232 w 26573087"/>
              <a:gd name="connsiteY80" fmla="*/ 197349 h 17378443"/>
              <a:gd name="connsiteX81" fmla="*/ 3753853 w 26573087"/>
              <a:gd name="connsiteY81" fmla="*/ 197349 h 17378443"/>
              <a:gd name="connsiteX82" fmla="*/ 3465095 w 26573087"/>
              <a:gd name="connsiteY82" fmla="*/ 510170 h 17378443"/>
              <a:gd name="connsiteX83" fmla="*/ 3320716 w 26573087"/>
              <a:gd name="connsiteY83" fmla="*/ 437980 h 17378443"/>
              <a:gd name="connsiteX84" fmla="*/ 2791327 w 26573087"/>
              <a:gd name="connsiteY84" fmla="*/ 317665 h 17378443"/>
              <a:gd name="connsiteX85" fmla="*/ 1612232 w 26573087"/>
              <a:gd name="connsiteY85" fmla="*/ 486107 h 17378443"/>
              <a:gd name="connsiteX86" fmla="*/ 890337 w 26573087"/>
              <a:gd name="connsiteY86" fmla="*/ 293601 h 17378443"/>
              <a:gd name="connsiteX87" fmla="*/ 144379 w 26573087"/>
              <a:gd name="connsiteY87" fmla="*/ 389854 h 17378443"/>
              <a:gd name="connsiteX88" fmla="*/ 0 w 26573087"/>
              <a:gd name="connsiteY88" fmla="*/ 437980 h 17378443"/>
              <a:gd name="connsiteX89" fmla="*/ 0 w 26573087"/>
              <a:gd name="connsiteY89" fmla="*/ 17378443 h 17378443"/>
              <a:gd name="connsiteX90" fmla="*/ 26565727 w 26573087"/>
              <a:gd name="connsiteY90" fmla="*/ 17378443 h 17378443"/>
              <a:gd name="connsiteX91" fmla="*/ 26573087 w 26573087"/>
              <a:gd name="connsiteY91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5039474 w 26573087"/>
              <a:gd name="connsiteY25" fmla="*/ 9557917 h 17378443"/>
              <a:gd name="connsiteX26" fmla="*/ 14028821 w 26573087"/>
              <a:gd name="connsiteY26" fmla="*/ 9341349 h 17378443"/>
              <a:gd name="connsiteX27" fmla="*/ 13090358 w 26573087"/>
              <a:gd name="connsiteY27" fmla="*/ 8980401 h 17378443"/>
              <a:gd name="connsiteX28" fmla="*/ 12368464 w 26573087"/>
              <a:gd name="connsiteY28" fmla="*/ 8571328 h 17378443"/>
              <a:gd name="connsiteX29" fmla="*/ 11670632 w 26573087"/>
              <a:gd name="connsiteY29" fmla="*/ 8451012 h 17378443"/>
              <a:gd name="connsiteX30" fmla="*/ 11309685 w 26573087"/>
              <a:gd name="connsiteY30" fmla="*/ 8378822 h 17378443"/>
              <a:gd name="connsiteX31" fmla="*/ 11189369 w 26573087"/>
              <a:gd name="connsiteY31" fmla="*/ 8595391 h 17378443"/>
              <a:gd name="connsiteX32" fmla="*/ 11020927 w 26573087"/>
              <a:gd name="connsiteY32" fmla="*/ 8523201 h 17378443"/>
              <a:gd name="connsiteX33" fmla="*/ 10732169 w 26573087"/>
              <a:gd name="connsiteY33" fmla="*/ 8643517 h 17378443"/>
              <a:gd name="connsiteX34" fmla="*/ 10130590 w 26573087"/>
              <a:gd name="connsiteY34" fmla="*/ 8619454 h 17378443"/>
              <a:gd name="connsiteX35" fmla="*/ 9577137 w 26573087"/>
              <a:gd name="connsiteY35" fmla="*/ 8763833 h 17378443"/>
              <a:gd name="connsiteX36" fmla="*/ 9336506 w 26573087"/>
              <a:gd name="connsiteY36" fmla="*/ 9221033 h 17378443"/>
              <a:gd name="connsiteX37" fmla="*/ 9168064 w 26573087"/>
              <a:gd name="connsiteY37" fmla="*/ 9413538 h 17378443"/>
              <a:gd name="connsiteX38" fmla="*/ 9144000 w 26573087"/>
              <a:gd name="connsiteY38" fmla="*/ 10039180 h 17378443"/>
              <a:gd name="connsiteX39" fmla="*/ 9047748 w 26573087"/>
              <a:gd name="connsiteY39" fmla="*/ 10135433 h 17378443"/>
              <a:gd name="connsiteX40" fmla="*/ 8927432 w 26573087"/>
              <a:gd name="connsiteY40" fmla="*/ 9654170 h 17378443"/>
              <a:gd name="connsiteX41" fmla="*/ 8638674 w 26573087"/>
              <a:gd name="connsiteY41" fmla="*/ 9413538 h 17378443"/>
              <a:gd name="connsiteX42" fmla="*/ 8157411 w 26573087"/>
              <a:gd name="connsiteY42" fmla="*/ 9654170 h 17378443"/>
              <a:gd name="connsiteX43" fmla="*/ 7988969 w 26573087"/>
              <a:gd name="connsiteY43" fmla="*/ 9485728 h 17378443"/>
              <a:gd name="connsiteX44" fmla="*/ 8229600 w 26573087"/>
              <a:gd name="connsiteY44" fmla="*/ 8811959 h 17378443"/>
              <a:gd name="connsiteX45" fmla="*/ 8277727 w 26573087"/>
              <a:gd name="connsiteY45" fmla="*/ 8258507 h 17378443"/>
              <a:gd name="connsiteX46" fmla="*/ 7916779 w 26573087"/>
              <a:gd name="connsiteY46" fmla="*/ 7632865 h 17378443"/>
              <a:gd name="connsiteX47" fmla="*/ 7603958 w 26573087"/>
              <a:gd name="connsiteY47" fmla="*/ 7271917 h 17378443"/>
              <a:gd name="connsiteX48" fmla="*/ 7387390 w 26573087"/>
              <a:gd name="connsiteY48" fmla="*/ 6935033 h 17378443"/>
              <a:gd name="connsiteX49" fmla="*/ 7050506 w 26573087"/>
              <a:gd name="connsiteY49" fmla="*/ 6357517 h 17378443"/>
              <a:gd name="connsiteX50" fmla="*/ 6713621 w 26573087"/>
              <a:gd name="connsiteY50" fmla="*/ 5900317 h 17378443"/>
              <a:gd name="connsiteX51" fmla="*/ 6617369 w 26573087"/>
              <a:gd name="connsiteY51" fmla="*/ 5780001 h 17378443"/>
              <a:gd name="connsiteX52" fmla="*/ 6256421 w 26573087"/>
              <a:gd name="connsiteY52" fmla="*/ 5154359 h 17378443"/>
              <a:gd name="connsiteX53" fmla="*/ 5991727 w 26573087"/>
              <a:gd name="connsiteY53" fmla="*/ 4745286 h 17378443"/>
              <a:gd name="connsiteX54" fmla="*/ 5871411 w 26573087"/>
              <a:gd name="connsiteY54" fmla="*/ 3806822 h 17378443"/>
              <a:gd name="connsiteX55" fmla="*/ 6039853 w 26573087"/>
              <a:gd name="connsiteY55" fmla="*/ 3373686 h 17378443"/>
              <a:gd name="connsiteX56" fmla="*/ 6232358 w 26573087"/>
              <a:gd name="connsiteY56" fmla="*/ 3325559 h 17378443"/>
              <a:gd name="connsiteX57" fmla="*/ 6352674 w 26573087"/>
              <a:gd name="connsiteY57" fmla="*/ 3469938 h 17378443"/>
              <a:gd name="connsiteX58" fmla="*/ 6424864 w 26573087"/>
              <a:gd name="connsiteY58" fmla="*/ 3758696 h 17378443"/>
              <a:gd name="connsiteX59" fmla="*/ 6521116 w 26573087"/>
              <a:gd name="connsiteY59" fmla="*/ 3782759 h 17378443"/>
              <a:gd name="connsiteX60" fmla="*/ 6665495 w 26573087"/>
              <a:gd name="connsiteY60" fmla="*/ 3494001 h 17378443"/>
              <a:gd name="connsiteX61" fmla="*/ 6665495 w 26573087"/>
              <a:gd name="connsiteY61" fmla="*/ 3229307 h 17378443"/>
              <a:gd name="connsiteX62" fmla="*/ 6737685 w 26573087"/>
              <a:gd name="connsiteY62" fmla="*/ 2916486 h 17378443"/>
              <a:gd name="connsiteX63" fmla="*/ 6882064 w 26573087"/>
              <a:gd name="connsiteY63" fmla="*/ 2796170 h 17378443"/>
              <a:gd name="connsiteX64" fmla="*/ 7267074 w 26573087"/>
              <a:gd name="connsiteY64" fmla="*/ 2868359 h 17378443"/>
              <a:gd name="connsiteX65" fmla="*/ 7243011 w 26573087"/>
              <a:gd name="connsiteY65" fmla="*/ 2290843 h 17378443"/>
              <a:gd name="connsiteX66" fmla="*/ 7098632 w 26573087"/>
              <a:gd name="connsiteY66" fmla="*/ 1857707 h 17378443"/>
              <a:gd name="connsiteX67" fmla="*/ 7194885 w 26573087"/>
              <a:gd name="connsiteY67" fmla="*/ 1568949 h 17378443"/>
              <a:gd name="connsiteX68" fmla="*/ 7002379 w 26573087"/>
              <a:gd name="connsiteY68" fmla="*/ 1183938 h 17378443"/>
              <a:gd name="connsiteX69" fmla="*/ 6809874 w 26573087"/>
              <a:gd name="connsiteY69" fmla="*/ 1087686 h 17378443"/>
              <a:gd name="connsiteX70" fmla="*/ 6521116 w 26573087"/>
              <a:gd name="connsiteY70" fmla="*/ 798928 h 17378443"/>
              <a:gd name="connsiteX71" fmla="*/ 6641432 w 26573087"/>
              <a:gd name="connsiteY71" fmla="*/ 365791 h 17378443"/>
              <a:gd name="connsiteX72" fmla="*/ 6376737 w 26573087"/>
              <a:gd name="connsiteY72" fmla="*/ 437980 h 17378443"/>
              <a:gd name="connsiteX73" fmla="*/ 6232358 w 26573087"/>
              <a:gd name="connsiteY73" fmla="*/ 534233 h 17378443"/>
              <a:gd name="connsiteX74" fmla="*/ 5534527 w 26573087"/>
              <a:gd name="connsiteY74" fmla="*/ 293601 h 17378443"/>
              <a:gd name="connsiteX75" fmla="*/ 5366085 w 26573087"/>
              <a:gd name="connsiteY75" fmla="*/ 221412 h 17378443"/>
              <a:gd name="connsiteX76" fmla="*/ 4932948 w 26573087"/>
              <a:gd name="connsiteY76" fmla="*/ 149222 h 17378443"/>
              <a:gd name="connsiteX77" fmla="*/ 4692316 w 26573087"/>
              <a:gd name="connsiteY77" fmla="*/ 77033 h 17378443"/>
              <a:gd name="connsiteX78" fmla="*/ 4403558 w 26573087"/>
              <a:gd name="connsiteY78" fmla="*/ 4843 h 17378443"/>
              <a:gd name="connsiteX79" fmla="*/ 4259179 w 26573087"/>
              <a:gd name="connsiteY79" fmla="*/ 221412 h 17378443"/>
              <a:gd name="connsiteX80" fmla="*/ 4066674 w 26573087"/>
              <a:gd name="connsiteY80" fmla="*/ 197349 h 17378443"/>
              <a:gd name="connsiteX81" fmla="*/ 3898232 w 26573087"/>
              <a:gd name="connsiteY81" fmla="*/ 197349 h 17378443"/>
              <a:gd name="connsiteX82" fmla="*/ 3753853 w 26573087"/>
              <a:gd name="connsiteY82" fmla="*/ 197349 h 17378443"/>
              <a:gd name="connsiteX83" fmla="*/ 3465095 w 26573087"/>
              <a:gd name="connsiteY83" fmla="*/ 510170 h 17378443"/>
              <a:gd name="connsiteX84" fmla="*/ 3320716 w 26573087"/>
              <a:gd name="connsiteY84" fmla="*/ 437980 h 17378443"/>
              <a:gd name="connsiteX85" fmla="*/ 2791327 w 26573087"/>
              <a:gd name="connsiteY85" fmla="*/ 317665 h 17378443"/>
              <a:gd name="connsiteX86" fmla="*/ 1612232 w 26573087"/>
              <a:gd name="connsiteY86" fmla="*/ 486107 h 17378443"/>
              <a:gd name="connsiteX87" fmla="*/ 890337 w 26573087"/>
              <a:gd name="connsiteY87" fmla="*/ 293601 h 17378443"/>
              <a:gd name="connsiteX88" fmla="*/ 144379 w 26573087"/>
              <a:gd name="connsiteY88" fmla="*/ 389854 h 17378443"/>
              <a:gd name="connsiteX89" fmla="*/ 0 w 26573087"/>
              <a:gd name="connsiteY89" fmla="*/ 437980 h 17378443"/>
              <a:gd name="connsiteX90" fmla="*/ 0 w 26573087"/>
              <a:gd name="connsiteY90" fmla="*/ 17378443 h 17378443"/>
              <a:gd name="connsiteX91" fmla="*/ 26565727 w 26573087"/>
              <a:gd name="connsiteY91" fmla="*/ 17378443 h 17378443"/>
              <a:gd name="connsiteX92" fmla="*/ 26573087 w 26573087"/>
              <a:gd name="connsiteY92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28821 w 26573087"/>
              <a:gd name="connsiteY26" fmla="*/ 9341349 h 17378443"/>
              <a:gd name="connsiteX27" fmla="*/ 13090358 w 26573087"/>
              <a:gd name="connsiteY27" fmla="*/ 8980401 h 17378443"/>
              <a:gd name="connsiteX28" fmla="*/ 12368464 w 26573087"/>
              <a:gd name="connsiteY28" fmla="*/ 8571328 h 17378443"/>
              <a:gd name="connsiteX29" fmla="*/ 11670632 w 26573087"/>
              <a:gd name="connsiteY29" fmla="*/ 8451012 h 17378443"/>
              <a:gd name="connsiteX30" fmla="*/ 11309685 w 26573087"/>
              <a:gd name="connsiteY30" fmla="*/ 8378822 h 17378443"/>
              <a:gd name="connsiteX31" fmla="*/ 11189369 w 26573087"/>
              <a:gd name="connsiteY31" fmla="*/ 8595391 h 17378443"/>
              <a:gd name="connsiteX32" fmla="*/ 11020927 w 26573087"/>
              <a:gd name="connsiteY32" fmla="*/ 8523201 h 17378443"/>
              <a:gd name="connsiteX33" fmla="*/ 10732169 w 26573087"/>
              <a:gd name="connsiteY33" fmla="*/ 8643517 h 17378443"/>
              <a:gd name="connsiteX34" fmla="*/ 10130590 w 26573087"/>
              <a:gd name="connsiteY34" fmla="*/ 8619454 h 17378443"/>
              <a:gd name="connsiteX35" fmla="*/ 9577137 w 26573087"/>
              <a:gd name="connsiteY35" fmla="*/ 8763833 h 17378443"/>
              <a:gd name="connsiteX36" fmla="*/ 9336506 w 26573087"/>
              <a:gd name="connsiteY36" fmla="*/ 9221033 h 17378443"/>
              <a:gd name="connsiteX37" fmla="*/ 9168064 w 26573087"/>
              <a:gd name="connsiteY37" fmla="*/ 9413538 h 17378443"/>
              <a:gd name="connsiteX38" fmla="*/ 9144000 w 26573087"/>
              <a:gd name="connsiteY38" fmla="*/ 10039180 h 17378443"/>
              <a:gd name="connsiteX39" fmla="*/ 9047748 w 26573087"/>
              <a:gd name="connsiteY39" fmla="*/ 10135433 h 17378443"/>
              <a:gd name="connsiteX40" fmla="*/ 8927432 w 26573087"/>
              <a:gd name="connsiteY40" fmla="*/ 9654170 h 17378443"/>
              <a:gd name="connsiteX41" fmla="*/ 8638674 w 26573087"/>
              <a:gd name="connsiteY41" fmla="*/ 9413538 h 17378443"/>
              <a:gd name="connsiteX42" fmla="*/ 8157411 w 26573087"/>
              <a:gd name="connsiteY42" fmla="*/ 9654170 h 17378443"/>
              <a:gd name="connsiteX43" fmla="*/ 7988969 w 26573087"/>
              <a:gd name="connsiteY43" fmla="*/ 9485728 h 17378443"/>
              <a:gd name="connsiteX44" fmla="*/ 8229600 w 26573087"/>
              <a:gd name="connsiteY44" fmla="*/ 8811959 h 17378443"/>
              <a:gd name="connsiteX45" fmla="*/ 8277727 w 26573087"/>
              <a:gd name="connsiteY45" fmla="*/ 8258507 h 17378443"/>
              <a:gd name="connsiteX46" fmla="*/ 7916779 w 26573087"/>
              <a:gd name="connsiteY46" fmla="*/ 7632865 h 17378443"/>
              <a:gd name="connsiteX47" fmla="*/ 7603958 w 26573087"/>
              <a:gd name="connsiteY47" fmla="*/ 7271917 h 17378443"/>
              <a:gd name="connsiteX48" fmla="*/ 7387390 w 26573087"/>
              <a:gd name="connsiteY48" fmla="*/ 6935033 h 17378443"/>
              <a:gd name="connsiteX49" fmla="*/ 7050506 w 26573087"/>
              <a:gd name="connsiteY49" fmla="*/ 6357517 h 17378443"/>
              <a:gd name="connsiteX50" fmla="*/ 6713621 w 26573087"/>
              <a:gd name="connsiteY50" fmla="*/ 5900317 h 17378443"/>
              <a:gd name="connsiteX51" fmla="*/ 6617369 w 26573087"/>
              <a:gd name="connsiteY51" fmla="*/ 5780001 h 17378443"/>
              <a:gd name="connsiteX52" fmla="*/ 6256421 w 26573087"/>
              <a:gd name="connsiteY52" fmla="*/ 5154359 h 17378443"/>
              <a:gd name="connsiteX53" fmla="*/ 5991727 w 26573087"/>
              <a:gd name="connsiteY53" fmla="*/ 4745286 h 17378443"/>
              <a:gd name="connsiteX54" fmla="*/ 5871411 w 26573087"/>
              <a:gd name="connsiteY54" fmla="*/ 3806822 h 17378443"/>
              <a:gd name="connsiteX55" fmla="*/ 6039853 w 26573087"/>
              <a:gd name="connsiteY55" fmla="*/ 3373686 h 17378443"/>
              <a:gd name="connsiteX56" fmla="*/ 6232358 w 26573087"/>
              <a:gd name="connsiteY56" fmla="*/ 3325559 h 17378443"/>
              <a:gd name="connsiteX57" fmla="*/ 6352674 w 26573087"/>
              <a:gd name="connsiteY57" fmla="*/ 3469938 h 17378443"/>
              <a:gd name="connsiteX58" fmla="*/ 6424864 w 26573087"/>
              <a:gd name="connsiteY58" fmla="*/ 3758696 h 17378443"/>
              <a:gd name="connsiteX59" fmla="*/ 6521116 w 26573087"/>
              <a:gd name="connsiteY59" fmla="*/ 3782759 h 17378443"/>
              <a:gd name="connsiteX60" fmla="*/ 6665495 w 26573087"/>
              <a:gd name="connsiteY60" fmla="*/ 3494001 h 17378443"/>
              <a:gd name="connsiteX61" fmla="*/ 6665495 w 26573087"/>
              <a:gd name="connsiteY61" fmla="*/ 3229307 h 17378443"/>
              <a:gd name="connsiteX62" fmla="*/ 6737685 w 26573087"/>
              <a:gd name="connsiteY62" fmla="*/ 2916486 h 17378443"/>
              <a:gd name="connsiteX63" fmla="*/ 6882064 w 26573087"/>
              <a:gd name="connsiteY63" fmla="*/ 2796170 h 17378443"/>
              <a:gd name="connsiteX64" fmla="*/ 7267074 w 26573087"/>
              <a:gd name="connsiteY64" fmla="*/ 2868359 h 17378443"/>
              <a:gd name="connsiteX65" fmla="*/ 7243011 w 26573087"/>
              <a:gd name="connsiteY65" fmla="*/ 2290843 h 17378443"/>
              <a:gd name="connsiteX66" fmla="*/ 7098632 w 26573087"/>
              <a:gd name="connsiteY66" fmla="*/ 1857707 h 17378443"/>
              <a:gd name="connsiteX67" fmla="*/ 7194885 w 26573087"/>
              <a:gd name="connsiteY67" fmla="*/ 1568949 h 17378443"/>
              <a:gd name="connsiteX68" fmla="*/ 7002379 w 26573087"/>
              <a:gd name="connsiteY68" fmla="*/ 1183938 h 17378443"/>
              <a:gd name="connsiteX69" fmla="*/ 6809874 w 26573087"/>
              <a:gd name="connsiteY69" fmla="*/ 1087686 h 17378443"/>
              <a:gd name="connsiteX70" fmla="*/ 6521116 w 26573087"/>
              <a:gd name="connsiteY70" fmla="*/ 798928 h 17378443"/>
              <a:gd name="connsiteX71" fmla="*/ 6641432 w 26573087"/>
              <a:gd name="connsiteY71" fmla="*/ 365791 h 17378443"/>
              <a:gd name="connsiteX72" fmla="*/ 6376737 w 26573087"/>
              <a:gd name="connsiteY72" fmla="*/ 437980 h 17378443"/>
              <a:gd name="connsiteX73" fmla="*/ 6232358 w 26573087"/>
              <a:gd name="connsiteY73" fmla="*/ 534233 h 17378443"/>
              <a:gd name="connsiteX74" fmla="*/ 5534527 w 26573087"/>
              <a:gd name="connsiteY74" fmla="*/ 293601 h 17378443"/>
              <a:gd name="connsiteX75" fmla="*/ 5366085 w 26573087"/>
              <a:gd name="connsiteY75" fmla="*/ 221412 h 17378443"/>
              <a:gd name="connsiteX76" fmla="*/ 4932948 w 26573087"/>
              <a:gd name="connsiteY76" fmla="*/ 149222 h 17378443"/>
              <a:gd name="connsiteX77" fmla="*/ 4692316 w 26573087"/>
              <a:gd name="connsiteY77" fmla="*/ 77033 h 17378443"/>
              <a:gd name="connsiteX78" fmla="*/ 4403558 w 26573087"/>
              <a:gd name="connsiteY78" fmla="*/ 4843 h 17378443"/>
              <a:gd name="connsiteX79" fmla="*/ 4259179 w 26573087"/>
              <a:gd name="connsiteY79" fmla="*/ 221412 h 17378443"/>
              <a:gd name="connsiteX80" fmla="*/ 4066674 w 26573087"/>
              <a:gd name="connsiteY80" fmla="*/ 197349 h 17378443"/>
              <a:gd name="connsiteX81" fmla="*/ 3898232 w 26573087"/>
              <a:gd name="connsiteY81" fmla="*/ 197349 h 17378443"/>
              <a:gd name="connsiteX82" fmla="*/ 3753853 w 26573087"/>
              <a:gd name="connsiteY82" fmla="*/ 197349 h 17378443"/>
              <a:gd name="connsiteX83" fmla="*/ 3465095 w 26573087"/>
              <a:gd name="connsiteY83" fmla="*/ 510170 h 17378443"/>
              <a:gd name="connsiteX84" fmla="*/ 3320716 w 26573087"/>
              <a:gd name="connsiteY84" fmla="*/ 437980 h 17378443"/>
              <a:gd name="connsiteX85" fmla="*/ 2791327 w 26573087"/>
              <a:gd name="connsiteY85" fmla="*/ 317665 h 17378443"/>
              <a:gd name="connsiteX86" fmla="*/ 1612232 w 26573087"/>
              <a:gd name="connsiteY86" fmla="*/ 486107 h 17378443"/>
              <a:gd name="connsiteX87" fmla="*/ 890337 w 26573087"/>
              <a:gd name="connsiteY87" fmla="*/ 293601 h 17378443"/>
              <a:gd name="connsiteX88" fmla="*/ 144379 w 26573087"/>
              <a:gd name="connsiteY88" fmla="*/ 389854 h 17378443"/>
              <a:gd name="connsiteX89" fmla="*/ 0 w 26573087"/>
              <a:gd name="connsiteY89" fmla="*/ 437980 h 17378443"/>
              <a:gd name="connsiteX90" fmla="*/ 0 w 26573087"/>
              <a:gd name="connsiteY90" fmla="*/ 17378443 h 17378443"/>
              <a:gd name="connsiteX91" fmla="*/ 26565727 w 26573087"/>
              <a:gd name="connsiteY91" fmla="*/ 17378443 h 17378443"/>
              <a:gd name="connsiteX92" fmla="*/ 26573087 w 26573087"/>
              <a:gd name="connsiteY92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368464 w 26573087"/>
              <a:gd name="connsiteY28" fmla="*/ 8571328 h 17378443"/>
              <a:gd name="connsiteX29" fmla="*/ 11670632 w 26573087"/>
              <a:gd name="connsiteY29" fmla="*/ 8451012 h 17378443"/>
              <a:gd name="connsiteX30" fmla="*/ 11309685 w 26573087"/>
              <a:gd name="connsiteY30" fmla="*/ 8378822 h 17378443"/>
              <a:gd name="connsiteX31" fmla="*/ 11189369 w 26573087"/>
              <a:gd name="connsiteY31" fmla="*/ 8595391 h 17378443"/>
              <a:gd name="connsiteX32" fmla="*/ 11020927 w 26573087"/>
              <a:gd name="connsiteY32" fmla="*/ 8523201 h 17378443"/>
              <a:gd name="connsiteX33" fmla="*/ 10732169 w 26573087"/>
              <a:gd name="connsiteY33" fmla="*/ 8643517 h 17378443"/>
              <a:gd name="connsiteX34" fmla="*/ 10130590 w 26573087"/>
              <a:gd name="connsiteY34" fmla="*/ 8619454 h 17378443"/>
              <a:gd name="connsiteX35" fmla="*/ 9577137 w 26573087"/>
              <a:gd name="connsiteY35" fmla="*/ 8763833 h 17378443"/>
              <a:gd name="connsiteX36" fmla="*/ 9336506 w 26573087"/>
              <a:gd name="connsiteY36" fmla="*/ 9221033 h 17378443"/>
              <a:gd name="connsiteX37" fmla="*/ 9168064 w 26573087"/>
              <a:gd name="connsiteY37" fmla="*/ 9413538 h 17378443"/>
              <a:gd name="connsiteX38" fmla="*/ 9144000 w 26573087"/>
              <a:gd name="connsiteY38" fmla="*/ 10039180 h 17378443"/>
              <a:gd name="connsiteX39" fmla="*/ 9047748 w 26573087"/>
              <a:gd name="connsiteY39" fmla="*/ 10135433 h 17378443"/>
              <a:gd name="connsiteX40" fmla="*/ 8927432 w 26573087"/>
              <a:gd name="connsiteY40" fmla="*/ 9654170 h 17378443"/>
              <a:gd name="connsiteX41" fmla="*/ 8638674 w 26573087"/>
              <a:gd name="connsiteY41" fmla="*/ 9413538 h 17378443"/>
              <a:gd name="connsiteX42" fmla="*/ 8157411 w 26573087"/>
              <a:gd name="connsiteY42" fmla="*/ 9654170 h 17378443"/>
              <a:gd name="connsiteX43" fmla="*/ 7988969 w 26573087"/>
              <a:gd name="connsiteY43" fmla="*/ 9485728 h 17378443"/>
              <a:gd name="connsiteX44" fmla="*/ 8229600 w 26573087"/>
              <a:gd name="connsiteY44" fmla="*/ 8811959 h 17378443"/>
              <a:gd name="connsiteX45" fmla="*/ 8277727 w 26573087"/>
              <a:gd name="connsiteY45" fmla="*/ 8258507 h 17378443"/>
              <a:gd name="connsiteX46" fmla="*/ 7916779 w 26573087"/>
              <a:gd name="connsiteY46" fmla="*/ 7632865 h 17378443"/>
              <a:gd name="connsiteX47" fmla="*/ 7603958 w 26573087"/>
              <a:gd name="connsiteY47" fmla="*/ 7271917 h 17378443"/>
              <a:gd name="connsiteX48" fmla="*/ 7387390 w 26573087"/>
              <a:gd name="connsiteY48" fmla="*/ 6935033 h 17378443"/>
              <a:gd name="connsiteX49" fmla="*/ 7050506 w 26573087"/>
              <a:gd name="connsiteY49" fmla="*/ 6357517 h 17378443"/>
              <a:gd name="connsiteX50" fmla="*/ 6713621 w 26573087"/>
              <a:gd name="connsiteY50" fmla="*/ 5900317 h 17378443"/>
              <a:gd name="connsiteX51" fmla="*/ 6617369 w 26573087"/>
              <a:gd name="connsiteY51" fmla="*/ 5780001 h 17378443"/>
              <a:gd name="connsiteX52" fmla="*/ 6256421 w 26573087"/>
              <a:gd name="connsiteY52" fmla="*/ 5154359 h 17378443"/>
              <a:gd name="connsiteX53" fmla="*/ 5991727 w 26573087"/>
              <a:gd name="connsiteY53" fmla="*/ 4745286 h 17378443"/>
              <a:gd name="connsiteX54" fmla="*/ 5871411 w 26573087"/>
              <a:gd name="connsiteY54" fmla="*/ 3806822 h 17378443"/>
              <a:gd name="connsiteX55" fmla="*/ 6039853 w 26573087"/>
              <a:gd name="connsiteY55" fmla="*/ 3373686 h 17378443"/>
              <a:gd name="connsiteX56" fmla="*/ 6232358 w 26573087"/>
              <a:gd name="connsiteY56" fmla="*/ 3325559 h 17378443"/>
              <a:gd name="connsiteX57" fmla="*/ 6352674 w 26573087"/>
              <a:gd name="connsiteY57" fmla="*/ 3469938 h 17378443"/>
              <a:gd name="connsiteX58" fmla="*/ 6424864 w 26573087"/>
              <a:gd name="connsiteY58" fmla="*/ 3758696 h 17378443"/>
              <a:gd name="connsiteX59" fmla="*/ 6521116 w 26573087"/>
              <a:gd name="connsiteY59" fmla="*/ 3782759 h 17378443"/>
              <a:gd name="connsiteX60" fmla="*/ 6665495 w 26573087"/>
              <a:gd name="connsiteY60" fmla="*/ 3494001 h 17378443"/>
              <a:gd name="connsiteX61" fmla="*/ 6665495 w 26573087"/>
              <a:gd name="connsiteY61" fmla="*/ 3229307 h 17378443"/>
              <a:gd name="connsiteX62" fmla="*/ 6737685 w 26573087"/>
              <a:gd name="connsiteY62" fmla="*/ 2916486 h 17378443"/>
              <a:gd name="connsiteX63" fmla="*/ 6882064 w 26573087"/>
              <a:gd name="connsiteY63" fmla="*/ 2796170 h 17378443"/>
              <a:gd name="connsiteX64" fmla="*/ 7267074 w 26573087"/>
              <a:gd name="connsiteY64" fmla="*/ 2868359 h 17378443"/>
              <a:gd name="connsiteX65" fmla="*/ 7243011 w 26573087"/>
              <a:gd name="connsiteY65" fmla="*/ 2290843 h 17378443"/>
              <a:gd name="connsiteX66" fmla="*/ 7098632 w 26573087"/>
              <a:gd name="connsiteY66" fmla="*/ 1857707 h 17378443"/>
              <a:gd name="connsiteX67" fmla="*/ 7194885 w 26573087"/>
              <a:gd name="connsiteY67" fmla="*/ 1568949 h 17378443"/>
              <a:gd name="connsiteX68" fmla="*/ 7002379 w 26573087"/>
              <a:gd name="connsiteY68" fmla="*/ 1183938 h 17378443"/>
              <a:gd name="connsiteX69" fmla="*/ 6809874 w 26573087"/>
              <a:gd name="connsiteY69" fmla="*/ 1087686 h 17378443"/>
              <a:gd name="connsiteX70" fmla="*/ 6521116 w 26573087"/>
              <a:gd name="connsiteY70" fmla="*/ 798928 h 17378443"/>
              <a:gd name="connsiteX71" fmla="*/ 6641432 w 26573087"/>
              <a:gd name="connsiteY71" fmla="*/ 365791 h 17378443"/>
              <a:gd name="connsiteX72" fmla="*/ 6376737 w 26573087"/>
              <a:gd name="connsiteY72" fmla="*/ 437980 h 17378443"/>
              <a:gd name="connsiteX73" fmla="*/ 6232358 w 26573087"/>
              <a:gd name="connsiteY73" fmla="*/ 534233 h 17378443"/>
              <a:gd name="connsiteX74" fmla="*/ 5534527 w 26573087"/>
              <a:gd name="connsiteY74" fmla="*/ 293601 h 17378443"/>
              <a:gd name="connsiteX75" fmla="*/ 5366085 w 26573087"/>
              <a:gd name="connsiteY75" fmla="*/ 221412 h 17378443"/>
              <a:gd name="connsiteX76" fmla="*/ 4932948 w 26573087"/>
              <a:gd name="connsiteY76" fmla="*/ 149222 h 17378443"/>
              <a:gd name="connsiteX77" fmla="*/ 4692316 w 26573087"/>
              <a:gd name="connsiteY77" fmla="*/ 77033 h 17378443"/>
              <a:gd name="connsiteX78" fmla="*/ 4403558 w 26573087"/>
              <a:gd name="connsiteY78" fmla="*/ 4843 h 17378443"/>
              <a:gd name="connsiteX79" fmla="*/ 4259179 w 26573087"/>
              <a:gd name="connsiteY79" fmla="*/ 221412 h 17378443"/>
              <a:gd name="connsiteX80" fmla="*/ 4066674 w 26573087"/>
              <a:gd name="connsiteY80" fmla="*/ 197349 h 17378443"/>
              <a:gd name="connsiteX81" fmla="*/ 3898232 w 26573087"/>
              <a:gd name="connsiteY81" fmla="*/ 197349 h 17378443"/>
              <a:gd name="connsiteX82" fmla="*/ 3753853 w 26573087"/>
              <a:gd name="connsiteY82" fmla="*/ 197349 h 17378443"/>
              <a:gd name="connsiteX83" fmla="*/ 3465095 w 26573087"/>
              <a:gd name="connsiteY83" fmla="*/ 510170 h 17378443"/>
              <a:gd name="connsiteX84" fmla="*/ 3320716 w 26573087"/>
              <a:gd name="connsiteY84" fmla="*/ 437980 h 17378443"/>
              <a:gd name="connsiteX85" fmla="*/ 2791327 w 26573087"/>
              <a:gd name="connsiteY85" fmla="*/ 317665 h 17378443"/>
              <a:gd name="connsiteX86" fmla="*/ 1612232 w 26573087"/>
              <a:gd name="connsiteY86" fmla="*/ 486107 h 17378443"/>
              <a:gd name="connsiteX87" fmla="*/ 890337 w 26573087"/>
              <a:gd name="connsiteY87" fmla="*/ 293601 h 17378443"/>
              <a:gd name="connsiteX88" fmla="*/ 144379 w 26573087"/>
              <a:gd name="connsiteY88" fmla="*/ 389854 h 17378443"/>
              <a:gd name="connsiteX89" fmla="*/ 0 w 26573087"/>
              <a:gd name="connsiteY89" fmla="*/ 437980 h 17378443"/>
              <a:gd name="connsiteX90" fmla="*/ 0 w 26573087"/>
              <a:gd name="connsiteY90" fmla="*/ 17378443 h 17378443"/>
              <a:gd name="connsiteX91" fmla="*/ 26565727 w 26573087"/>
              <a:gd name="connsiteY91" fmla="*/ 17378443 h 17378443"/>
              <a:gd name="connsiteX92" fmla="*/ 26573087 w 26573087"/>
              <a:gd name="connsiteY92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309685 w 26573087"/>
              <a:gd name="connsiteY30" fmla="*/ 8378822 h 17378443"/>
              <a:gd name="connsiteX31" fmla="*/ 11189369 w 26573087"/>
              <a:gd name="connsiteY31" fmla="*/ 8595391 h 17378443"/>
              <a:gd name="connsiteX32" fmla="*/ 11020927 w 26573087"/>
              <a:gd name="connsiteY32" fmla="*/ 8523201 h 17378443"/>
              <a:gd name="connsiteX33" fmla="*/ 10732169 w 26573087"/>
              <a:gd name="connsiteY33" fmla="*/ 8643517 h 17378443"/>
              <a:gd name="connsiteX34" fmla="*/ 10130590 w 26573087"/>
              <a:gd name="connsiteY34" fmla="*/ 8619454 h 17378443"/>
              <a:gd name="connsiteX35" fmla="*/ 9577137 w 26573087"/>
              <a:gd name="connsiteY35" fmla="*/ 8763833 h 17378443"/>
              <a:gd name="connsiteX36" fmla="*/ 9336506 w 26573087"/>
              <a:gd name="connsiteY36" fmla="*/ 9221033 h 17378443"/>
              <a:gd name="connsiteX37" fmla="*/ 9168064 w 26573087"/>
              <a:gd name="connsiteY37" fmla="*/ 9413538 h 17378443"/>
              <a:gd name="connsiteX38" fmla="*/ 9144000 w 26573087"/>
              <a:gd name="connsiteY38" fmla="*/ 10039180 h 17378443"/>
              <a:gd name="connsiteX39" fmla="*/ 9047748 w 26573087"/>
              <a:gd name="connsiteY39" fmla="*/ 10135433 h 17378443"/>
              <a:gd name="connsiteX40" fmla="*/ 8927432 w 26573087"/>
              <a:gd name="connsiteY40" fmla="*/ 9654170 h 17378443"/>
              <a:gd name="connsiteX41" fmla="*/ 8638674 w 26573087"/>
              <a:gd name="connsiteY41" fmla="*/ 9413538 h 17378443"/>
              <a:gd name="connsiteX42" fmla="*/ 8157411 w 26573087"/>
              <a:gd name="connsiteY42" fmla="*/ 9654170 h 17378443"/>
              <a:gd name="connsiteX43" fmla="*/ 7988969 w 26573087"/>
              <a:gd name="connsiteY43" fmla="*/ 9485728 h 17378443"/>
              <a:gd name="connsiteX44" fmla="*/ 8229600 w 26573087"/>
              <a:gd name="connsiteY44" fmla="*/ 8811959 h 17378443"/>
              <a:gd name="connsiteX45" fmla="*/ 8277727 w 26573087"/>
              <a:gd name="connsiteY45" fmla="*/ 8258507 h 17378443"/>
              <a:gd name="connsiteX46" fmla="*/ 7916779 w 26573087"/>
              <a:gd name="connsiteY46" fmla="*/ 7632865 h 17378443"/>
              <a:gd name="connsiteX47" fmla="*/ 7603958 w 26573087"/>
              <a:gd name="connsiteY47" fmla="*/ 7271917 h 17378443"/>
              <a:gd name="connsiteX48" fmla="*/ 7387390 w 26573087"/>
              <a:gd name="connsiteY48" fmla="*/ 6935033 h 17378443"/>
              <a:gd name="connsiteX49" fmla="*/ 7050506 w 26573087"/>
              <a:gd name="connsiteY49" fmla="*/ 6357517 h 17378443"/>
              <a:gd name="connsiteX50" fmla="*/ 6713621 w 26573087"/>
              <a:gd name="connsiteY50" fmla="*/ 5900317 h 17378443"/>
              <a:gd name="connsiteX51" fmla="*/ 6617369 w 26573087"/>
              <a:gd name="connsiteY51" fmla="*/ 5780001 h 17378443"/>
              <a:gd name="connsiteX52" fmla="*/ 6256421 w 26573087"/>
              <a:gd name="connsiteY52" fmla="*/ 5154359 h 17378443"/>
              <a:gd name="connsiteX53" fmla="*/ 5991727 w 26573087"/>
              <a:gd name="connsiteY53" fmla="*/ 4745286 h 17378443"/>
              <a:gd name="connsiteX54" fmla="*/ 5871411 w 26573087"/>
              <a:gd name="connsiteY54" fmla="*/ 3806822 h 17378443"/>
              <a:gd name="connsiteX55" fmla="*/ 6039853 w 26573087"/>
              <a:gd name="connsiteY55" fmla="*/ 3373686 h 17378443"/>
              <a:gd name="connsiteX56" fmla="*/ 6232358 w 26573087"/>
              <a:gd name="connsiteY56" fmla="*/ 3325559 h 17378443"/>
              <a:gd name="connsiteX57" fmla="*/ 6352674 w 26573087"/>
              <a:gd name="connsiteY57" fmla="*/ 3469938 h 17378443"/>
              <a:gd name="connsiteX58" fmla="*/ 6424864 w 26573087"/>
              <a:gd name="connsiteY58" fmla="*/ 3758696 h 17378443"/>
              <a:gd name="connsiteX59" fmla="*/ 6521116 w 26573087"/>
              <a:gd name="connsiteY59" fmla="*/ 3782759 h 17378443"/>
              <a:gd name="connsiteX60" fmla="*/ 6665495 w 26573087"/>
              <a:gd name="connsiteY60" fmla="*/ 3494001 h 17378443"/>
              <a:gd name="connsiteX61" fmla="*/ 6665495 w 26573087"/>
              <a:gd name="connsiteY61" fmla="*/ 3229307 h 17378443"/>
              <a:gd name="connsiteX62" fmla="*/ 6737685 w 26573087"/>
              <a:gd name="connsiteY62" fmla="*/ 2916486 h 17378443"/>
              <a:gd name="connsiteX63" fmla="*/ 6882064 w 26573087"/>
              <a:gd name="connsiteY63" fmla="*/ 2796170 h 17378443"/>
              <a:gd name="connsiteX64" fmla="*/ 7267074 w 26573087"/>
              <a:gd name="connsiteY64" fmla="*/ 2868359 h 17378443"/>
              <a:gd name="connsiteX65" fmla="*/ 7243011 w 26573087"/>
              <a:gd name="connsiteY65" fmla="*/ 2290843 h 17378443"/>
              <a:gd name="connsiteX66" fmla="*/ 7098632 w 26573087"/>
              <a:gd name="connsiteY66" fmla="*/ 1857707 h 17378443"/>
              <a:gd name="connsiteX67" fmla="*/ 7194885 w 26573087"/>
              <a:gd name="connsiteY67" fmla="*/ 1568949 h 17378443"/>
              <a:gd name="connsiteX68" fmla="*/ 7002379 w 26573087"/>
              <a:gd name="connsiteY68" fmla="*/ 1183938 h 17378443"/>
              <a:gd name="connsiteX69" fmla="*/ 6809874 w 26573087"/>
              <a:gd name="connsiteY69" fmla="*/ 1087686 h 17378443"/>
              <a:gd name="connsiteX70" fmla="*/ 6521116 w 26573087"/>
              <a:gd name="connsiteY70" fmla="*/ 798928 h 17378443"/>
              <a:gd name="connsiteX71" fmla="*/ 6641432 w 26573087"/>
              <a:gd name="connsiteY71" fmla="*/ 365791 h 17378443"/>
              <a:gd name="connsiteX72" fmla="*/ 6376737 w 26573087"/>
              <a:gd name="connsiteY72" fmla="*/ 437980 h 17378443"/>
              <a:gd name="connsiteX73" fmla="*/ 6232358 w 26573087"/>
              <a:gd name="connsiteY73" fmla="*/ 534233 h 17378443"/>
              <a:gd name="connsiteX74" fmla="*/ 5534527 w 26573087"/>
              <a:gd name="connsiteY74" fmla="*/ 293601 h 17378443"/>
              <a:gd name="connsiteX75" fmla="*/ 5366085 w 26573087"/>
              <a:gd name="connsiteY75" fmla="*/ 221412 h 17378443"/>
              <a:gd name="connsiteX76" fmla="*/ 4932948 w 26573087"/>
              <a:gd name="connsiteY76" fmla="*/ 149222 h 17378443"/>
              <a:gd name="connsiteX77" fmla="*/ 4692316 w 26573087"/>
              <a:gd name="connsiteY77" fmla="*/ 77033 h 17378443"/>
              <a:gd name="connsiteX78" fmla="*/ 4403558 w 26573087"/>
              <a:gd name="connsiteY78" fmla="*/ 4843 h 17378443"/>
              <a:gd name="connsiteX79" fmla="*/ 4259179 w 26573087"/>
              <a:gd name="connsiteY79" fmla="*/ 221412 h 17378443"/>
              <a:gd name="connsiteX80" fmla="*/ 4066674 w 26573087"/>
              <a:gd name="connsiteY80" fmla="*/ 197349 h 17378443"/>
              <a:gd name="connsiteX81" fmla="*/ 3898232 w 26573087"/>
              <a:gd name="connsiteY81" fmla="*/ 197349 h 17378443"/>
              <a:gd name="connsiteX82" fmla="*/ 3753853 w 26573087"/>
              <a:gd name="connsiteY82" fmla="*/ 197349 h 17378443"/>
              <a:gd name="connsiteX83" fmla="*/ 3465095 w 26573087"/>
              <a:gd name="connsiteY83" fmla="*/ 510170 h 17378443"/>
              <a:gd name="connsiteX84" fmla="*/ 3320716 w 26573087"/>
              <a:gd name="connsiteY84" fmla="*/ 437980 h 17378443"/>
              <a:gd name="connsiteX85" fmla="*/ 2791327 w 26573087"/>
              <a:gd name="connsiteY85" fmla="*/ 317665 h 17378443"/>
              <a:gd name="connsiteX86" fmla="*/ 1612232 w 26573087"/>
              <a:gd name="connsiteY86" fmla="*/ 486107 h 17378443"/>
              <a:gd name="connsiteX87" fmla="*/ 890337 w 26573087"/>
              <a:gd name="connsiteY87" fmla="*/ 293601 h 17378443"/>
              <a:gd name="connsiteX88" fmla="*/ 144379 w 26573087"/>
              <a:gd name="connsiteY88" fmla="*/ 389854 h 17378443"/>
              <a:gd name="connsiteX89" fmla="*/ 0 w 26573087"/>
              <a:gd name="connsiteY89" fmla="*/ 437980 h 17378443"/>
              <a:gd name="connsiteX90" fmla="*/ 0 w 26573087"/>
              <a:gd name="connsiteY90" fmla="*/ 17378443 h 17378443"/>
              <a:gd name="connsiteX91" fmla="*/ 26565727 w 26573087"/>
              <a:gd name="connsiteY91" fmla="*/ 17378443 h 17378443"/>
              <a:gd name="connsiteX92" fmla="*/ 26573087 w 26573087"/>
              <a:gd name="connsiteY92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335187 w 26573087"/>
              <a:gd name="connsiteY30" fmla="*/ 8404323 h 17378443"/>
              <a:gd name="connsiteX31" fmla="*/ 11189369 w 26573087"/>
              <a:gd name="connsiteY31" fmla="*/ 8595391 h 17378443"/>
              <a:gd name="connsiteX32" fmla="*/ 11020927 w 26573087"/>
              <a:gd name="connsiteY32" fmla="*/ 8523201 h 17378443"/>
              <a:gd name="connsiteX33" fmla="*/ 10732169 w 26573087"/>
              <a:gd name="connsiteY33" fmla="*/ 8643517 h 17378443"/>
              <a:gd name="connsiteX34" fmla="*/ 10130590 w 26573087"/>
              <a:gd name="connsiteY34" fmla="*/ 8619454 h 17378443"/>
              <a:gd name="connsiteX35" fmla="*/ 9577137 w 26573087"/>
              <a:gd name="connsiteY35" fmla="*/ 8763833 h 17378443"/>
              <a:gd name="connsiteX36" fmla="*/ 9336506 w 26573087"/>
              <a:gd name="connsiteY36" fmla="*/ 9221033 h 17378443"/>
              <a:gd name="connsiteX37" fmla="*/ 9168064 w 26573087"/>
              <a:gd name="connsiteY37" fmla="*/ 9413538 h 17378443"/>
              <a:gd name="connsiteX38" fmla="*/ 9144000 w 26573087"/>
              <a:gd name="connsiteY38" fmla="*/ 10039180 h 17378443"/>
              <a:gd name="connsiteX39" fmla="*/ 9047748 w 26573087"/>
              <a:gd name="connsiteY39" fmla="*/ 10135433 h 17378443"/>
              <a:gd name="connsiteX40" fmla="*/ 8927432 w 26573087"/>
              <a:gd name="connsiteY40" fmla="*/ 9654170 h 17378443"/>
              <a:gd name="connsiteX41" fmla="*/ 8638674 w 26573087"/>
              <a:gd name="connsiteY41" fmla="*/ 9413538 h 17378443"/>
              <a:gd name="connsiteX42" fmla="*/ 8157411 w 26573087"/>
              <a:gd name="connsiteY42" fmla="*/ 9654170 h 17378443"/>
              <a:gd name="connsiteX43" fmla="*/ 7988969 w 26573087"/>
              <a:gd name="connsiteY43" fmla="*/ 9485728 h 17378443"/>
              <a:gd name="connsiteX44" fmla="*/ 8229600 w 26573087"/>
              <a:gd name="connsiteY44" fmla="*/ 8811959 h 17378443"/>
              <a:gd name="connsiteX45" fmla="*/ 8277727 w 26573087"/>
              <a:gd name="connsiteY45" fmla="*/ 8258507 h 17378443"/>
              <a:gd name="connsiteX46" fmla="*/ 7916779 w 26573087"/>
              <a:gd name="connsiteY46" fmla="*/ 7632865 h 17378443"/>
              <a:gd name="connsiteX47" fmla="*/ 7603958 w 26573087"/>
              <a:gd name="connsiteY47" fmla="*/ 7271917 h 17378443"/>
              <a:gd name="connsiteX48" fmla="*/ 7387390 w 26573087"/>
              <a:gd name="connsiteY48" fmla="*/ 6935033 h 17378443"/>
              <a:gd name="connsiteX49" fmla="*/ 7050506 w 26573087"/>
              <a:gd name="connsiteY49" fmla="*/ 6357517 h 17378443"/>
              <a:gd name="connsiteX50" fmla="*/ 6713621 w 26573087"/>
              <a:gd name="connsiteY50" fmla="*/ 5900317 h 17378443"/>
              <a:gd name="connsiteX51" fmla="*/ 6617369 w 26573087"/>
              <a:gd name="connsiteY51" fmla="*/ 5780001 h 17378443"/>
              <a:gd name="connsiteX52" fmla="*/ 6256421 w 26573087"/>
              <a:gd name="connsiteY52" fmla="*/ 5154359 h 17378443"/>
              <a:gd name="connsiteX53" fmla="*/ 5991727 w 26573087"/>
              <a:gd name="connsiteY53" fmla="*/ 4745286 h 17378443"/>
              <a:gd name="connsiteX54" fmla="*/ 5871411 w 26573087"/>
              <a:gd name="connsiteY54" fmla="*/ 3806822 h 17378443"/>
              <a:gd name="connsiteX55" fmla="*/ 6039853 w 26573087"/>
              <a:gd name="connsiteY55" fmla="*/ 3373686 h 17378443"/>
              <a:gd name="connsiteX56" fmla="*/ 6232358 w 26573087"/>
              <a:gd name="connsiteY56" fmla="*/ 3325559 h 17378443"/>
              <a:gd name="connsiteX57" fmla="*/ 6352674 w 26573087"/>
              <a:gd name="connsiteY57" fmla="*/ 3469938 h 17378443"/>
              <a:gd name="connsiteX58" fmla="*/ 6424864 w 26573087"/>
              <a:gd name="connsiteY58" fmla="*/ 3758696 h 17378443"/>
              <a:gd name="connsiteX59" fmla="*/ 6521116 w 26573087"/>
              <a:gd name="connsiteY59" fmla="*/ 3782759 h 17378443"/>
              <a:gd name="connsiteX60" fmla="*/ 6665495 w 26573087"/>
              <a:gd name="connsiteY60" fmla="*/ 3494001 h 17378443"/>
              <a:gd name="connsiteX61" fmla="*/ 6665495 w 26573087"/>
              <a:gd name="connsiteY61" fmla="*/ 3229307 h 17378443"/>
              <a:gd name="connsiteX62" fmla="*/ 6737685 w 26573087"/>
              <a:gd name="connsiteY62" fmla="*/ 2916486 h 17378443"/>
              <a:gd name="connsiteX63" fmla="*/ 6882064 w 26573087"/>
              <a:gd name="connsiteY63" fmla="*/ 2796170 h 17378443"/>
              <a:gd name="connsiteX64" fmla="*/ 7267074 w 26573087"/>
              <a:gd name="connsiteY64" fmla="*/ 2868359 h 17378443"/>
              <a:gd name="connsiteX65" fmla="*/ 7243011 w 26573087"/>
              <a:gd name="connsiteY65" fmla="*/ 2290843 h 17378443"/>
              <a:gd name="connsiteX66" fmla="*/ 7098632 w 26573087"/>
              <a:gd name="connsiteY66" fmla="*/ 1857707 h 17378443"/>
              <a:gd name="connsiteX67" fmla="*/ 7194885 w 26573087"/>
              <a:gd name="connsiteY67" fmla="*/ 1568949 h 17378443"/>
              <a:gd name="connsiteX68" fmla="*/ 7002379 w 26573087"/>
              <a:gd name="connsiteY68" fmla="*/ 1183938 h 17378443"/>
              <a:gd name="connsiteX69" fmla="*/ 6809874 w 26573087"/>
              <a:gd name="connsiteY69" fmla="*/ 1087686 h 17378443"/>
              <a:gd name="connsiteX70" fmla="*/ 6521116 w 26573087"/>
              <a:gd name="connsiteY70" fmla="*/ 798928 h 17378443"/>
              <a:gd name="connsiteX71" fmla="*/ 6641432 w 26573087"/>
              <a:gd name="connsiteY71" fmla="*/ 365791 h 17378443"/>
              <a:gd name="connsiteX72" fmla="*/ 6376737 w 26573087"/>
              <a:gd name="connsiteY72" fmla="*/ 437980 h 17378443"/>
              <a:gd name="connsiteX73" fmla="*/ 6232358 w 26573087"/>
              <a:gd name="connsiteY73" fmla="*/ 534233 h 17378443"/>
              <a:gd name="connsiteX74" fmla="*/ 5534527 w 26573087"/>
              <a:gd name="connsiteY74" fmla="*/ 293601 h 17378443"/>
              <a:gd name="connsiteX75" fmla="*/ 5366085 w 26573087"/>
              <a:gd name="connsiteY75" fmla="*/ 221412 h 17378443"/>
              <a:gd name="connsiteX76" fmla="*/ 4932948 w 26573087"/>
              <a:gd name="connsiteY76" fmla="*/ 149222 h 17378443"/>
              <a:gd name="connsiteX77" fmla="*/ 4692316 w 26573087"/>
              <a:gd name="connsiteY77" fmla="*/ 77033 h 17378443"/>
              <a:gd name="connsiteX78" fmla="*/ 4403558 w 26573087"/>
              <a:gd name="connsiteY78" fmla="*/ 4843 h 17378443"/>
              <a:gd name="connsiteX79" fmla="*/ 4259179 w 26573087"/>
              <a:gd name="connsiteY79" fmla="*/ 221412 h 17378443"/>
              <a:gd name="connsiteX80" fmla="*/ 4066674 w 26573087"/>
              <a:gd name="connsiteY80" fmla="*/ 197349 h 17378443"/>
              <a:gd name="connsiteX81" fmla="*/ 3898232 w 26573087"/>
              <a:gd name="connsiteY81" fmla="*/ 197349 h 17378443"/>
              <a:gd name="connsiteX82" fmla="*/ 3753853 w 26573087"/>
              <a:gd name="connsiteY82" fmla="*/ 197349 h 17378443"/>
              <a:gd name="connsiteX83" fmla="*/ 3465095 w 26573087"/>
              <a:gd name="connsiteY83" fmla="*/ 510170 h 17378443"/>
              <a:gd name="connsiteX84" fmla="*/ 3320716 w 26573087"/>
              <a:gd name="connsiteY84" fmla="*/ 437980 h 17378443"/>
              <a:gd name="connsiteX85" fmla="*/ 2791327 w 26573087"/>
              <a:gd name="connsiteY85" fmla="*/ 317665 h 17378443"/>
              <a:gd name="connsiteX86" fmla="*/ 1612232 w 26573087"/>
              <a:gd name="connsiteY86" fmla="*/ 486107 h 17378443"/>
              <a:gd name="connsiteX87" fmla="*/ 890337 w 26573087"/>
              <a:gd name="connsiteY87" fmla="*/ 293601 h 17378443"/>
              <a:gd name="connsiteX88" fmla="*/ 144379 w 26573087"/>
              <a:gd name="connsiteY88" fmla="*/ 389854 h 17378443"/>
              <a:gd name="connsiteX89" fmla="*/ 0 w 26573087"/>
              <a:gd name="connsiteY89" fmla="*/ 437980 h 17378443"/>
              <a:gd name="connsiteX90" fmla="*/ 0 w 26573087"/>
              <a:gd name="connsiteY90" fmla="*/ 17378443 h 17378443"/>
              <a:gd name="connsiteX91" fmla="*/ 26565727 w 26573087"/>
              <a:gd name="connsiteY91" fmla="*/ 17378443 h 17378443"/>
              <a:gd name="connsiteX92" fmla="*/ 26573087 w 26573087"/>
              <a:gd name="connsiteY92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89823 w 26573087"/>
              <a:gd name="connsiteY30" fmla="*/ 8444589 h 17378443"/>
              <a:gd name="connsiteX31" fmla="*/ 11335187 w 26573087"/>
              <a:gd name="connsiteY31" fmla="*/ 8404323 h 17378443"/>
              <a:gd name="connsiteX32" fmla="*/ 11189369 w 26573087"/>
              <a:gd name="connsiteY32" fmla="*/ 8595391 h 17378443"/>
              <a:gd name="connsiteX33" fmla="*/ 11020927 w 26573087"/>
              <a:gd name="connsiteY33" fmla="*/ 8523201 h 17378443"/>
              <a:gd name="connsiteX34" fmla="*/ 10732169 w 26573087"/>
              <a:gd name="connsiteY34" fmla="*/ 8643517 h 17378443"/>
              <a:gd name="connsiteX35" fmla="*/ 10130590 w 26573087"/>
              <a:gd name="connsiteY35" fmla="*/ 8619454 h 17378443"/>
              <a:gd name="connsiteX36" fmla="*/ 9577137 w 26573087"/>
              <a:gd name="connsiteY36" fmla="*/ 8763833 h 17378443"/>
              <a:gd name="connsiteX37" fmla="*/ 9336506 w 26573087"/>
              <a:gd name="connsiteY37" fmla="*/ 9221033 h 17378443"/>
              <a:gd name="connsiteX38" fmla="*/ 9168064 w 26573087"/>
              <a:gd name="connsiteY38" fmla="*/ 9413538 h 17378443"/>
              <a:gd name="connsiteX39" fmla="*/ 9144000 w 26573087"/>
              <a:gd name="connsiteY39" fmla="*/ 10039180 h 17378443"/>
              <a:gd name="connsiteX40" fmla="*/ 9047748 w 26573087"/>
              <a:gd name="connsiteY40" fmla="*/ 10135433 h 17378443"/>
              <a:gd name="connsiteX41" fmla="*/ 8927432 w 26573087"/>
              <a:gd name="connsiteY41" fmla="*/ 9654170 h 17378443"/>
              <a:gd name="connsiteX42" fmla="*/ 8638674 w 26573087"/>
              <a:gd name="connsiteY42" fmla="*/ 9413538 h 17378443"/>
              <a:gd name="connsiteX43" fmla="*/ 8157411 w 26573087"/>
              <a:gd name="connsiteY43" fmla="*/ 9654170 h 17378443"/>
              <a:gd name="connsiteX44" fmla="*/ 7988969 w 26573087"/>
              <a:gd name="connsiteY44" fmla="*/ 9485728 h 17378443"/>
              <a:gd name="connsiteX45" fmla="*/ 8229600 w 26573087"/>
              <a:gd name="connsiteY45" fmla="*/ 8811959 h 17378443"/>
              <a:gd name="connsiteX46" fmla="*/ 8277727 w 26573087"/>
              <a:gd name="connsiteY46" fmla="*/ 8258507 h 17378443"/>
              <a:gd name="connsiteX47" fmla="*/ 7916779 w 26573087"/>
              <a:gd name="connsiteY47" fmla="*/ 7632865 h 17378443"/>
              <a:gd name="connsiteX48" fmla="*/ 7603958 w 26573087"/>
              <a:gd name="connsiteY48" fmla="*/ 7271917 h 17378443"/>
              <a:gd name="connsiteX49" fmla="*/ 7387390 w 26573087"/>
              <a:gd name="connsiteY49" fmla="*/ 6935033 h 17378443"/>
              <a:gd name="connsiteX50" fmla="*/ 7050506 w 26573087"/>
              <a:gd name="connsiteY50" fmla="*/ 6357517 h 17378443"/>
              <a:gd name="connsiteX51" fmla="*/ 6713621 w 26573087"/>
              <a:gd name="connsiteY51" fmla="*/ 5900317 h 17378443"/>
              <a:gd name="connsiteX52" fmla="*/ 6617369 w 26573087"/>
              <a:gd name="connsiteY52" fmla="*/ 5780001 h 17378443"/>
              <a:gd name="connsiteX53" fmla="*/ 6256421 w 26573087"/>
              <a:gd name="connsiteY53" fmla="*/ 5154359 h 17378443"/>
              <a:gd name="connsiteX54" fmla="*/ 5991727 w 26573087"/>
              <a:gd name="connsiteY54" fmla="*/ 4745286 h 17378443"/>
              <a:gd name="connsiteX55" fmla="*/ 5871411 w 26573087"/>
              <a:gd name="connsiteY55" fmla="*/ 3806822 h 17378443"/>
              <a:gd name="connsiteX56" fmla="*/ 6039853 w 26573087"/>
              <a:gd name="connsiteY56" fmla="*/ 3373686 h 17378443"/>
              <a:gd name="connsiteX57" fmla="*/ 6232358 w 26573087"/>
              <a:gd name="connsiteY57" fmla="*/ 3325559 h 17378443"/>
              <a:gd name="connsiteX58" fmla="*/ 6352674 w 26573087"/>
              <a:gd name="connsiteY58" fmla="*/ 3469938 h 17378443"/>
              <a:gd name="connsiteX59" fmla="*/ 6424864 w 26573087"/>
              <a:gd name="connsiteY59" fmla="*/ 3758696 h 17378443"/>
              <a:gd name="connsiteX60" fmla="*/ 6521116 w 26573087"/>
              <a:gd name="connsiteY60" fmla="*/ 3782759 h 17378443"/>
              <a:gd name="connsiteX61" fmla="*/ 6665495 w 26573087"/>
              <a:gd name="connsiteY61" fmla="*/ 3494001 h 17378443"/>
              <a:gd name="connsiteX62" fmla="*/ 6665495 w 26573087"/>
              <a:gd name="connsiteY62" fmla="*/ 3229307 h 17378443"/>
              <a:gd name="connsiteX63" fmla="*/ 6737685 w 26573087"/>
              <a:gd name="connsiteY63" fmla="*/ 2916486 h 17378443"/>
              <a:gd name="connsiteX64" fmla="*/ 6882064 w 26573087"/>
              <a:gd name="connsiteY64" fmla="*/ 2796170 h 17378443"/>
              <a:gd name="connsiteX65" fmla="*/ 7267074 w 26573087"/>
              <a:gd name="connsiteY65" fmla="*/ 2868359 h 17378443"/>
              <a:gd name="connsiteX66" fmla="*/ 7243011 w 26573087"/>
              <a:gd name="connsiteY66" fmla="*/ 2290843 h 17378443"/>
              <a:gd name="connsiteX67" fmla="*/ 7098632 w 26573087"/>
              <a:gd name="connsiteY67" fmla="*/ 1857707 h 17378443"/>
              <a:gd name="connsiteX68" fmla="*/ 7194885 w 26573087"/>
              <a:gd name="connsiteY68" fmla="*/ 1568949 h 17378443"/>
              <a:gd name="connsiteX69" fmla="*/ 7002379 w 26573087"/>
              <a:gd name="connsiteY69" fmla="*/ 1183938 h 17378443"/>
              <a:gd name="connsiteX70" fmla="*/ 6809874 w 26573087"/>
              <a:gd name="connsiteY70" fmla="*/ 1087686 h 17378443"/>
              <a:gd name="connsiteX71" fmla="*/ 6521116 w 26573087"/>
              <a:gd name="connsiteY71" fmla="*/ 798928 h 17378443"/>
              <a:gd name="connsiteX72" fmla="*/ 6641432 w 26573087"/>
              <a:gd name="connsiteY72" fmla="*/ 365791 h 17378443"/>
              <a:gd name="connsiteX73" fmla="*/ 6376737 w 26573087"/>
              <a:gd name="connsiteY73" fmla="*/ 437980 h 17378443"/>
              <a:gd name="connsiteX74" fmla="*/ 6232358 w 26573087"/>
              <a:gd name="connsiteY74" fmla="*/ 534233 h 17378443"/>
              <a:gd name="connsiteX75" fmla="*/ 5534527 w 26573087"/>
              <a:gd name="connsiteY75" fmla="*/ 293601 h 17378443"/>
              <a:gd name="connsiteX76" fmla="*/ 5366085 w 26573087"/>
              <a:gd name="connsiteY76" fmla="*/ 221412 h 17378443"/>
              <a:gd name="connsiteX77" fmla="*/ 4932948 w 26573087"/>
              <a:gd name="connsiteY77" fmla="*/ 149222 h 17378443"/>
              <a:gd name="connsiteX78" fmla="*/ 4692316 w 26573087"/>
              <a:gd name="connsiteY78" fmla="*/ 77033 h 17378443"/>
              <a:gd name="connsiteX79" fmla="*/ 4403558 w 26573087"/>
              <a:gd name="connsiteY79" fmla="*/ 4843 h 17378443"/>
              <a:gd name="connsiteX80" fmla="*/ 4259179 w 26573087"/>
              <a:gd name="connsiteY80" fmla="*/ 221412 h 17378443"/>
              <a:gd name="connsiteX81" fmla="*/ 4066674 w 26573087"/>
              <a:gd name="connsiteY81" fmla="*/ 197349 h 17378443"/>
              <a:gd name="connsiteX82" fmla="*/ 3898232 w 26573087"/>
              <a:gd name="connsiteY82" fmla="*/ 197349 h 17378443"/>
              <a:gd name="connsiteX83" fmla="*/ 3753853 w 26573087"/>
              <a:gd name="connsiteY83" fmla="*/ 197349 h 17378443"/>
              <a:gd name="connsiteX84" fmla="*/ 3465095 w 26573087"/>
              <a:gd name="connsiteY84" fmla="*/ 510170 h 17378443"/>
              <a:gd name="connsiteX85" fmla="*/ 3320716 w 26573087"/>
              <a:gd name="connsiteY85" fmla="*/ 437980 h 17378443"/>
              <a:gd name="connsiteX86" fmla="*/ 2791327 w 26573087"/>
              <a:gd name="connsiteY86" fmla="*/ 317665 h 17378443"/>
              <a:gd name="connsiteX87" fmla="*/ 1612232 w 26573087"/>
              <a:gd name="connsiteY87" fmla="*/ 486107 h 17378443"/>
              <a:gd name="connsiteX88" fmla="*/ 890337 w 26573087"/>
              <a:gd name="connsiteY88" fmla="*/ 293601 h 17378443"/>
              <a:gd name="connsiteX89" fmla="*/ 144379 w 26573087"/>
              <a:gd name="connsiteY89" fmla="*/ 389854 h 17378443"/>
              <a:gd name="connsiteX90" fmla="*/ 0 w 26573087"/>
              <a:gd name="connsiteY90" fmla="*/ 437980 h 17378443"/>
              <a:gd name="connsiteX91" fmla="*/ 0 w 26573087"/>
              <a:gd name="connsiteY91" fmla="*/ 17378443 h 17378443"/>
              <a:gd name="connsiteX92" fmla="*/ 26565727 w 26573087"/>
              <a:gd name="connsiteY92" fmla="*/ 17378443 h 17378443"/>
              <a:gd name="connsiteX93" fmla="*/ 26573087 w 26573087"/>
              <a:gd name="connsiteY93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35187 w 26573087"/>
              <a:gd name="connsiteY31" fmla="*/ 8404323 h 17378443"/>
              <a:gd name="connsiteX32" fmla="*/ 11189369 w 26573087"/>
              <a:gd name="connsiteY32" fmla="*/ 8595391 h 17378443"/>
              <a:gd name="connsiteX33" fmla="*/ 11020927 w 26573087"/>
              <a:gd name="connsiteY33" fmla="*/ 8523201 h 17378443"/>
              <a:gd name="connsiteX34" fmla="*/ 10732169 w 26573087"/>
              <a:gd name="connsiteY34" fmla="*/ 8643517 h 17378443"/>
              <a:gd name="connsiteX35" fmla="*/ 10130590 w 26573087"/>
              <a:gd name="connsiteY35" fmla="*/ 8619454 h 17378443"/>
              <a:gd name="connsiteX36" fmla="*/ 9577137 w 26573087"/>
              <a:gd name="connsiteY36" fmla="*/ 8763833 h 17378443"/>
              <a:gd name="connsiteX37" fmla="*/ 9336506 w 26573087"/>
              <a:gd name="connsiteY37" fmla="*/ 9221033 h 17378443"/>
              <a:gd name="connsiteX38" fmla="*/ 9168064 w 26573087"/>
              <a:gd name="connsiteY38" fmla="*/ 9413538 h 17378443"/>
              <a:gd name="connsiteX39" fmla="*/ 9144000 w 26573087"/>
              <a:gd name="connsiteY39" fmla="*/ 10039180 h 17378443"/>
              <a:gd name="connsiteX40" fmla="*/ 9047748 w 26573087"/>
              <a:gd name="connsiteY40" fmla="*/ 10135433 h 17378443"/>
              <a:gd name="connsiteX41" fmla="*/ 8927432 w 26573087"/>
              <a:gd name="connsiteY41" fmla="*/ 9654170 h 17378443"/>
              <a:gd name="connsiteX42" fmla="*/ 8638674 w 26573087"/>
              <a:gd name="connsiteY42" fmla="*/ 9413538 h 17378443"/>
              <a:gd name="connsiteX43" fmla="*/ 8157411 w 26573087"/>
              <a:gd name="connsiteY43" fmla="*/ 9654170 h 17378443"/>
              <a:gd name="connsiteX44" fmla="*/ 7988969 w 26573087"/>
              <a:gd name="connsiteY44" fmla="*/ 9485728 h 17378443"/>
              <a:gd name="connsiteX45" fmla="*/ 8229600 w 26573087"/>
              <a:gd name="connsiteY45" fmla="*/ 8811959 h 17378443"/>
              <a:gd name="connsiteX46" fmla="*/ 8277727 w 26573087"/>
              <a:gd name="connsiteY46" fmla="*/ 8258507 h 17378443"/>
              <a:gd name="connsiteX47" fmla="*/ 7916779 w 26573087"/>
              <a:gd name="connsiteY47" fmla="*/ 7632865 h 17378443"/>
              <a:gd name="connsiteX48" fmla="*/ 7603958 w 26573087"/>
              <a:gd name="connsiteY48" fmla="*/ 7271917 h 17378443"/>
              <a:gd name="connsiteX49" fmla="*/ 7387390 w 26573087"/>
              <a:gd name="connsiteY49" fmla="*/ 6935033 h 17378443"/>
              <a:gd name="connsiteX50" fmla="*/ 7050506 w 26573087"/>
              <a:gd name="connsiteY50" fmla="*/ 6357517 h 17378443"/>
              <a:gd name="connsiteX51" fmla="*/ 6713621 w 26573087"/>
              <a:gd name="connsiteY51" fmla="*/ 5900317 h 17378443"/>
              <a:gd name="connsiteX52" fmla="*/ 6617369 w 26573087"/>
              <a:gd name="connsiteY52" fmla="*/ 5780001 h 17378443"/>
              <a:gd name="connsiteX53" fmla="*/ 6256421 w 26573087"/>
              <a:gd name="connsiteY53" fmla="*/ 5154359 h 17378443"/>
              <a:gd name="connsiteX54" fmla="*/ 5991727 w 26573087"/>
              <a:gd name="connsiteY54" fmla="*/ 4745286 h 17378443"/>
              <a:gd name="connsiteX55" fmla="*/ 5871411 w 26573087"/>
              <a:gd name="connsiteY55" fmla="*/ 3806822 h 17378443"/>
              <a:gd name="connsiteX56" fmla="*/ 6039853 w 26573087"/>
              <a:gd name="connsiteY56" fmla="*/ 3373686 h 17378443"/>
              <a:gd name="connsiteX57" fmla="*/ 6232358 w 26573087"/>
              <a:gd name="connsiteY57" fmla="*/ 3325559 h 17378443"/>
              <a:gd name="connsiteX58" fmla="*/ 6352674 w 26573087"/>
              <a:gd name="connsiteY58" fmla="*/ 3469938 h 17378443"/>
              <a:gd name="connsiteX59" fmla="*/ 6424864 w 26573087"/>
              <a:gd name="connsiteY59" fmla="*/ 3758696 h 17378443"/>
              <a:gd name="connsiteX60" fmla="*/ 6521116 w 26573087"/>
              <a:gd name="connsiteY60" fmla="*/ 3782759 h 17378443"/>
              <a:gd name="connsiteX61" fmla="*/ 6665495 w 26573087"/>
              <a:gd name="connsiteY61" fmla="*/ 3494001 h 17378443"/>
              <a:gd name="connsiteX62" fmla="*/ 6665495 w 26573087"/>
              <a:gd name="connsiteY62" fmla="*/ 3229307 h 17378443"/>
              <a:gd name="connsiteX63" fmla="*/ 6737685 w 26573087"/>
              <a:gd name="connsiteY63" fmla="*/ 2916486 h 17378443"/>
              <a:gd name="connsiteX64" fmla="*/ 6882064 w 26573087"/>
              <a:gd name="connsiteY64" fmla="*/ 2796170 h 17378443"/>
              <a:gd name="connsiteX65" fmla="*/ 7267074 w 26573087"/>
              <a:gd name="connsiteY65" fmla="*/ 2868359 h 17378443"/>
              <a:gd name="connsiteX66" fmla="*/ 7243011 w 26573087"/>
              <a:gd name="connsiteY66" fmla="*/ 2290843 h 17378443"/>
              <a:gd name="connsiteX67" fmla="*/ 7098632 w 26573087"/>
              <a:gd name="connsiteY67" fmla="*/ 1857707 h 17378443"/>
              <a:gd name="connsiteX68" fmla="*/ 7194885 w 26573087"/>
              <a:gd name="connsiteY68" fmla="*/ 1568949 h 17378443"/>
              <a:gd name="connsiteX69" fmla="*/ 7002379 w 26573087"/>
              <a:gd name="connsiteY69" fmla="*/ 1183938 h 17378443"/>
              <a:gd name="connsiteX70" fmla="*/ 6809874 w 26573087"/>
              <a:gd name="connsiteY70" fmla="*/ 1087686 h 17378443"/>
              <a:gd name="connsiteX71" fmla="*/ 6521116 w 26573087"/>
              <a:gd name="connsiteY71" fmla="*/ 798928 h 17378443"/>
              <a:gd name="connsiteX72" fmla="*/ 6641432 w 26573087"/>
              <a:gd name="connsiteY72" fmla="*/ 365791 h 17378443"/>
              <a:gd name="connsiteX73" fmla="*/ 6376737 w 26573087"/>
              <a:gd name="connsiteY73" fmla="*/ 437980 h 17378443"/>
              <a:gd name="connsiteX74" fmla="*/ 6232358 w 26573087"/>
              <a:gd name="connsiteY74" fmla="*/ 534233 h 17378443"/>
              <a:gd name="connsiteX75" fmla="*/ 5534527 w 26573087"/>
              <a:gd name="connsiteY75" fmla="*/ 293601 h 17378443"/>
              <a:gd name="connsiteX76" fmla="*/ 5366085 w 26573087"/>
              <a:gd name="connsiteY76" fmla="*/ 221412 h 17378443"/>
              <a:gd name="connsiteX77" fmla="*/ 4932948 w 26573087"/>
              <a:gd name="connsiteY77" fmla="*/ 149222 h 17378443"/>
              <a:gd name="connsiteX78" fmla="*/ 4692316 w 26573087"/>
              <a:gd name="connsiteY78" fmla="*/ 77033 h 17378443"/>
              <a:gd name="connsiteX79" fmla="*/ 4403558 w 26573087"/>
              <a:gd name="connsiteY79" fmla="*/ 4843 h 17378443"/>
              <a:gd name="connsiteX80" fmla="*/ 4259179 w 26573087"/>
              <a:gd name="connsiteY80" fmla="*/ 221412 h 17378443"/>
              <a:gd name="connsiteX81" fmla="*/ 4066674 w 26573087"/>
              <a:gd name="connsiteY81" fmla="*/ 197349 h 17378443"/>
              <a:gd name="connsiteX82" fmla="*/ 3898232 w 26573087"/>
              <a:gd name="connsiteY82" fmla="*/ 197349 h 17378443"/>
              <a:gd name="connsiteX83" fmla="*/ 3753853 w 26573087"/>
              <a:gd name="connsiteY83" fmla="*/ 197349 h 17378443"/>
              <a:gd name="connsiteX84" fmla="*/ 3465095 w 26573087"/>
              <a:gd name="connsiteY84" fmla="*/ 510170 h 17378443"/>
              <a:gd name="connsiteX85" fmla="*/ 3320716 w 26573087"/>
              <a:gd name="connsiteY85" fmla="*/ 437980 h 17378443"/>
              <a:gd name="connsiteX86" fmla="*/ 2791327 w 26573087"/>
              <a:gd name="connsiteY86" fmla="*/ 317665 h 17378443"/>
              <a:gd name="connsiteX87" fmla="*/ 1612232 w 26573087"/>
              <a:gd name="connsiteY87" fmla="*/ 486107 h 17378443"/>
              <a:gd name="connsiteX88" fmla="*/ 890337 w 26573087"/>
              <a:gd name="connsiteY88" fmla="*/ 293601 h 17378443"/>
              <a:gd name="connsiteX89" fmla="*/ 144379 w 26573087"/>
              <a:gd name="connsiteY89" fmla="*/ 389854 h 17378443"/>
              <a:gd name="connsiteX90" fmla="*/ 0 w 26573087"/>
              <a:gd name="connsiteY90" fmla="*/ 437980 h 17378443"/>
              <a:gd name="connsiteX91" fmla="*/ 0 w 26573087"/>
              <a:gd name="connsiteY91" fmla="*/ 17378443 h 17378443"/>
              <a:gd name="connsiteX92" fmla="*/ 26565727 w 26573087"/>
              <a:gd name="connsiteY92" fmla="*/ 17378443 h 17378443"/>
              <a:gd name="connsiteX93" fmla="*/ 26573087 w 26573087"/>
              <a:gd name="connsiteY93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35187 w 26573087"/>
              <a:gd name="connsiteY31" fmla="*/ 8404323 h 17378443"/>
              <a:gd name="connsiteX32" fmla="*/ 11189369 w 26573087"/>
              <a:gd name="connsiteY32" fmla="*/ 8518887 h 17378443"/>
              <a:gd name="connsiteX33" fmla="*/ 11020927 w 26573087"/>
              <a:gd name="connsiteY33" fmla="*/ 8523201 h 17378443"/>
              <a:gd name="connsiteX34" fmla="*/ 10732169 w 26573087"/>
              <a:gd name="connsiteY34" fmla="*/ 8643517 h 17378443"/>
              <a:gd name="connsiteX35" fmla="*/ 10130590 w 26573087"/>
              <a:gd name="connsiteY35" fmla="*/ 8619454 h 17378443"/>
              <a:gd name="connsiteX36" fmla="*/ 9577137 w 26573087"/>
              <a:gd name="connsiteY36" fmla="*/ 8763833 h 17378443"/>
              <a:gd name="connsiteX37" fmla="*/ 9336506 w 26573087"/>
              <a:gd name="connsiteY37" fmla="*/ 9221033 h 17378443"/>
              <a:gd name="connsiteX38" fmla="*/ 9168064 w 26573087"/>
              <a:gd name="connsiteY38" fmla="*/ 9413538 h 17378443"/>
              <a:gd name="connsiteX39" fmla="*/ 9144000 w 26573087"/>
              <a:gd name="connsiteY39" fmla="*/ 10039180 h 17378443"/>
              <a:gd name="connsiteX40" fmla="*/ 9047748 w 26573087"/>
              <a:gd name="connsiteY40" fmla="*/ 10135433 h 17378443"/>
              <a:gd name="connsiteX41" fmla="*/ 8927432 w 26573087"/>
              <a:gd name="connsiteY41" fmla="*/ 9654170 h 17378443"/>
              <a:gd name="connsiteX42" fmla="*/ 8638674 w 26573087"/>
              <a:gd name="connsiteY42" fmla="*/ 9413538 h 17378443"/>
              <a:gd name="connsiteX43" fmla="*/ 8157411 w 26573087"/>
              <a:gd name="connsiteY43" fmla="*/ 9654170 h 17378443"/>
              <a:gd name="connsiteX44" fmla="*/ 7988969 w 26573087"/>
              <a:gd name="connsiteY44" fmla="*/ 9485728 h 17378443"/>
              <a:gd name="connsiteX45" fmla="*/ 8229600 w 26573087"/>
              <a:gd name="connsiteY45" fmla="*/ 8811959 h 17378443"/>
              <a:gd name="connsiteX46" fmla="*/ 8277727 w 26573087"/>
              <a:gd name="connsiteY46" fmla="*/ 8258507 h 17378443"/>
              <a:gd name="connsiteX47" fmla="*/ 7916779 w 26573087"/>
              <a:gd name="connsiteY47" fmla="*/ 7632865 h 17378443"/>
              <a:gd name="connsiteX48" fmla="*/ 7603958 w 26573087"/>
              <a:gd name="connsiteY48" fmla="*/ 7271917 h 17378443"/>
              <a:gd name="connsiteX49" fmla="*/ 7387390 w 26573087"/>
              <a:gd name="connsiteY49" fmla="*/ 6935033 h 17378443"/>
              <a:gd name="connsiteX50" fmla="*/ 7050506 w 26573087"/>
              <a:gd name="connsiteY50" fmla="*/ 6357517 h 17378443"/>
              <a:gd name="connsiteX51" fmla="*/ 6713621 w 26573087"/>
              <a:gd name="connsiteY51" fmla="*/ 5900317 h 17378443"/>
              <a:gd name="connsiteX52" fmla="*/ 6617369 w 26573087"/>
              <a:gd name="connsiteY52" fmla="*/ 5780001 h 17378443"/>
              <a:gd name="connsiteX53" fmla="*/ 6256421 w 26573087"/>
              <a:gd name="connsiteY53" fmla="*/ 5154359 h 17378443"/>
              <a:gd name="connsiteX54" fmla="*/ 5991727 w 26573087"/>
              <a:gd name="connsiteY54" fmla="*/ 4745286 h 17378443"/>
              <a:gd name="connsiteX55" fmla="*/ 5871411 w 26573087"/>
              <a:gd name="connsiteY55" fmla="*/ 3806822 h 17378443"/>
              <a:gd name="connsiteX56" fmla="*/ 6039853 w 26573087"/>
              <a:gd name="connsiteY56" fmla="*/ 3373686 h 17378443"/>
              <a:gd name="connsiteX57" fmla="*/ 6232358 w 26573087"/>
              <a:gd name="connsiteY57" fmla="*/ 3325559 h 17378443"/>
              <a:gd name="connsiteX58" fmla="*/ 6352674 w 26573087"/>
              <a:gd name="connsiteY58" fmla="*/ 3469938 h 17378443"/>
              <a:gd name="connsiteX59" fmla="*/ 6424864 w 26573087"/>
              <a:gd name="connsiteY59" fmla="*/ 3758696 h 17378443"/>
              <a:gd name="connsiteX60" fmla="*/ 6521116 w 26573087"/>
              <a:gd name="connsiteY60" fmla="*/ 3782759 h 17378443"/>
              <a:gd name="connsiteX61" fmla="*/ 6665495 w 26573087"/>
              <a:gd name="connsiteY61" fmla="*/ 3494001 h 17378443"/>
              <a:gd name="connsiteX62" fmla="*/ 6665495 w 26573087"/>
              <a:gd name="connsiteY62" fmla="*/ 3229307 h 17378443"/>
              <a:gd name="connsiteX63" fmla="*/ 6737685 w 26573087"/>
              <a:gd name="connsiteY63" fmla="*/ 2916486 h 17378443"/>
              <a:gd name="connsiteX64" fmla="*/ 6882064 w 26573087"/>
              <a:gd name="connsiteY64" fmla="*/ 2796170 h 17378443"/>
              <a:gd name="connsiteX65" fmla="*/ 7267074 w 26573087"/>
              <a:gd name="connsiteY65" fmla="*/ 2868359 h 17378443"/>
              <a:gd name="connsiteX66" fmla="*/ 7243011 w 26573087"/>
              <a:gd name="connsiteY66" fmla="*/ 2290843 h 17378443"/>
              <a:gd name="connsiteX67" fmla="*/ 7098632 w 26573087"/>
              <a:gd name="connsiteY67" fmla="*/ 1857707 h 17378443"/>
              <a:gd name="connsiteX68" fmla="*/ 7194885 w 26573087"/>
              <a:gd name="connsiteY68" fmla="*/ 1568949 h 17378443"/>
              <a:gd name="connsiteX69" fmla="*/ 7002379 w 26573087"/>
              <a:gd name="connsiteY69" fmla="*/ 1183938 h 17378443"/>
              <a:gd name="connsiteX70" fmla="*/ 6809874 w 26573087"/>
              <a:gd name="connsiteY70" fmla="*/ 1087686 h 17378443"/>
              <a:gd name="connsiteX71" fmla="*/ 6521116 w 26573087"/>
              <a:gd name="connsiteY71" fmla="*/ 798928 h 17378443"/>
              <a:gd name="connsiteX72" fmla="*/ 6641432 w 26573087"/>
              <a:gd name="connsiteY72" fmla="*/ 365791 h 17378443"/>
              <a:gd name="connsiteX73" fmla="*/ 6376737 w 26573087"/>
              <a:gd name="connsiteY73" fmla="*/ 437980 h 17378443"/>
              <a:gd name="connsiteX74" fmla="*/ 6232358 w 26573087"/>
              <a:gd name="connsiteY74" fmla="*/ 534233 h 17378443"/>
              <a:gd name="connsiteX75" fmla="*/ 5534527 w 26573087"/>
              <a:gd name="connsiteY75" fmla="*/ 293601 h 17378443"/>
              <a:gd name="connsiteX76" fmla="*/ 5366085 w 26573087"/>
              <a:gd name="connsiteY76" fmla="*/ 221412 h 17378443"/>
              <a:gd name="connsiteX77" fmla="*/ 4932948 w 26573087"/>
              <a:gd name="connsiteY77" fmla="*/ 149222 h 17378443"/>
              <a:gd name="connsiteX78" fmla="*/ 4692316 w 26573087"/>
              <a:gd name="connsiteY78" fmla="*/ 77033 h 17378443"/>
              <a:gd name="connsiteX79" fmla="*/ 4403558 w 26573087"/>
              <a:gd name="connsiteY79" fmla="*/ 4843 h 17378443"/>
              <a:gd name="connsiteX80" fmla="*/ 4259179 w 26573087"/>
              <a:gd name="connsiteY80" fmla="*/ 221412 h 17378443"/>
              <a:gd name="connsiteX81" fmla="*/ 4066674 w 26573087"/>
              <a:gd name="connsiteY81" fmla="*/ 197349 h 17378443"/>
              <a:gd name="connsiteX82" fmla="*/ 3898232 w 26573087"/>
              <a:gd name="connsiteY82" fmla="*/ 197349 h 17378443"/>
              <a:gd name="connsiteX83" fmla="*/ 3753853 w 26573087"/>
              <a:gd name="connsiteY83" fmla="*/ 197349 h 17378443"/>
              <a:gd name="connsiteX84" fmla="*/ 3465095 w 26573087"/>
              <a:gd name="connsiteY84" fmla="*/ 510170 h 17378443"/>
              <a:gd name="connsiteX85" fmla="*/ 3320716 w 26573087"/>
              <a:gd name="connsiteY85" fmla="*/ 437980 h 17378443"/>
              <a:gd name="connsiteX86" fmla="*/ 2791327 w 26573087"/>
              <a:gd name="connsiteY86" fmla="*/ 317665 h 17378443"/>
              <a:gd name="connsiteX87" fmla="*/ 1612232 w 26573087"/>
              <a:gd name="connsiteY87" fmla="*/ 486107 h 17378443"/>
              <a:gd name="connsiteX88" fmla="*/ 890337 w 26573087"/>
              <a:gd name="connsiteY88" fmla="*/ 293601 h 17378443"/>
              <a:gd name="connsiteX89" fmla="*/ 144379 w 26573087"/>
              <a:gd name="connsiteY89" fmla="*/ 389854 h 17378443"/>
              <a:gd name="connsiteX90" fmla="*/ 0 w 26573087"/>
              <a:gd name="connsiteY90" fmla="*/ 437980 h 17378443"/>
              <a:gd name="connsiteX91" fmla="*/ 0 w 26573087"/>
              <a:gd name="connsiteY91" fmla="*/ 17378443 h 17378443"/>
              <a:gd name="connsiteX92" fmla="*/ 26565727 w 26573087"/>
              <a:gd name="connsiteY92" fmla="*/ 17378443 h 17378443"/>
              <a:gd name="connsiteX93" fmla="*/ 26573087 w 26573087"/>
              <a:gd name="connsiteY93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35187 w 26573087"/>
              <a:gd name="connsiteY31" fmla="*/ 8404323 h 17378443"/>
              <a:gd name="connsiteX32" fmla="*/ 11189369 w 26573087"/>
              <a:gd name="connsiteY32" fmla="*/ 8518887 h 17378443"/>
              <a:gd name="connsiteX33" fmla="*/ 10991783 w 26573087"/>
              <a:gd name="connsiteY33" fmla="*/ 8461270 h 17378443"/>
              <a:gd name="connsiteX34" fmla="*/ 10732169 w 26573087"/>
              <a:gd name="connsiteY34" fmla="*/ 8643517 h 17378443"/>
              <a:gd name="connsiteX35" fmla="*/ 10130590 w 26573087"/>
              <a:gd name="connsiteY35" fmla="*/ 8619454 h 17378443"/>
              <a:gd name="connsiteX36" fmla="*/ 9577137 w 26573087"/>
              <a:gd name="connsiteY36" fmla="*/ 8763833 h 17378443"/>
              <a:gd name="connsiteX37" fmla="*/ 9336506 w 26573087"/>
              <a:gd name="connsiteY37" fmla="*/ 9221033 h 17378443"/>
              <a:gd name="connsiteX38" fmla="*/ 9168064 w 26573087"/>
              <a:gd name="connsiteY38" fmla="*/ 9413538 h 17378443"/>
              <a:gd name="connsiteX39" fmla="*/ 9144000 w 26573087"/>
              <a:gd name="connsiteY39" fmla="*/ 10039180 h 17378443"/>
              <a:gd name="connsiteX40" fmla="*/ 9047748 w 26573087"/>
              <a:gd name="connsiteY40" fmla="*/ 10135433 h 17378443"/>
              <a:gd name="connsiteX41" fmla="*/ 8927432 w 26573087"/>
              <a:gd name="connsiteY41" fmla="*/ 9654170 h 17378443"/>
              <a:gd name="connsiteX42" fmla="*/ 8638674 w 26573087"/>
              <a:gd name="connsiteY42" fmla="*/ 9413538 h 17378443"/>
              <a:gd name="connsiteX43" fmla="*/ 8157411 w 26573087"/>
              <a:gd name="connsiteY43" fmla="*/ 9654170 h 17378443"/>
              <a:gd name="connsiteX44" fmla="*/ 7988969 w 26573087"/>
              <a:gd name="connsiteY44" fmla="*/ 9485728 h 17378443"/>
              <a:gd name="connsiteX45" fmla="*/ 8229600 w 26573087"/>
              <a:gd name="connsiteY45" fmla="*/ 8811959 h 17378443"/>
              <a:gd name="connsiteX46" fmla="*/ 8277727 w 26573087"/>
              <a:gd name="connsiteY46" fmla="*/ 8258507 h 17378443"/>
              <a:gd name="connsiteX47" fmla="*/ 7916779 w 26573087"/>
              <a:gd name="connsiteY47" fmla="*/ 7632865 h 17378443"/>
              <a:gd name="connsiteX48" fmla="*/ 7603958 w 26573087"/>
              <a:gd name="connsiteY48" fmla="*/ 7271917 h 17378443"/>
              <a:gd name="connsiteX49" fmla="*/ 7387390 w 26573087"/>
              <a:gd name="connsiteY49" fmla="*/ 6935033 h 17378443"/>
              <a:gd name="connsiteX50" fmla="*/ 7050506 w 26573087"/>
              <a:gd name="connsiteY50" fmla="*/ 6357517 h 17378443"/>
              <a:gd name="connsiteX51" fmla="*/ 6713621 w 26573087"/>
              <a:gd name="connsiteY51" fmla="*/ 5900317 h 17378443"/>
              <a:gd name="connsiteX52" fmla="*/ 6617369 w 26573087"/>
              <a:gd name="connsiteY52" fmla="*/ 5780001 h 17378443"/>
              <a:gd name="connsiteX53" fmla="*/ 6256421 w 26573087"/>
              <a:gd name="connsiteY53" fmla="*/ 5154359 h 17378443"/>
              <a:gd name="connsiteX54" fmla="*/ 5991727 w 26573087"/>
              <a:gd name="connsiteY54" fmla="*/ 4745286 h 17378443"/>
              <a:gd name="connsiteX55" fmla="*/ 5871411 w 26573087"/>
              <a:gd name="connsiteY55" fmla="*/ 3806822 h 17378443"/>
              <a:gd name="connsiteX56" fmla="*/ 6039853 w 26573087"/>
              <a:gd name="connsiteY56" fmla="*/ 3373686 h 17378443"/>
              <a:gd name="connsiteX57" fmla="*/ 6232358 w 26573087"/>
              <a:gd name="connsiteY57" fmla="*/ 3325559 h 17378443"/>
              <a:gd name="connsiteX58" fmla="*/ 6352674 w 26573087"/>
              <a:gd name="connsiteY58" fmla="*/ 3469938 h 17378443"/>
              <a:gd name="connsiteX59" fmla="*/ 6424864 w 26573087"/>
              <a:gd name="connsiteY59" fmla="*/ 3758696 h 17378443"/>
              <a:gd name="connsiteX60" fmla="*/ 6521116 w 26573087"/>
              <a:gd name="connsiteY60" fmla="*/ 3782759 h 17378443"/>
              <a:gd name="connsiteX61" fmla="*/ 6665495 w 26573087"/>
              <a:gd name="connsiteY61" fmla="*/ 3494001 h 17378443"/>
              <a:gd name="connsiteX62" fmla="*/ 6665495 w 26573087"/>
              <a:gd name="connsiteY62" fmla="*/ 3229307 h 17378443"/>
              <a:gd name="connsiteX63" fmla="*/ 6737685 w 26573087"/>
              <a:gd name="connsiteY63" fmla="*/ 2916486 h 17378443"/>
              <a:gd name="connsiteX64" fmla="*/ 6882064 w 26573087"/>
              <a:gd name="connsiteY64" fmla="*/ 2796170 h 17378443"/>
              <a:gd name="connsiteX65" fmla="*/ 7267074 w 26573087"/>
              <a:gd name="connsiteY65" fmla="*/ 2868359 h 17378443"/>
              <a:gd name="connsiteX66" fmla="*/ 7243011 w 26573087"/>
              <a:gd name="connsiteY66" fmla="*/ 2290843 h 17378443"/>
              <a:gd name="connsiteX67" fmla="*/ 7098632 w 26573087"/>
              <a:gd name="connsiteY67" fmla="*/ 1857707 h 17378443"/>
              <a:gd name="connsiteX68" fmla="*/ 7194885 w 26573087"/>
              <a:gd name="connsiteY68" fmla="*/ 1568949 h 17378443"/>
              <a:gd name="connsiteX69" fmla="*/ 7002379 w 26573087"/>
              <a:gd name="connsiteY69" fmla="*/ 1183938 h 17378443"/>
              <a:gd name="connsiteX70" fmla="*/ 6809874 w 26573087"/>
              <a:gd name="connsiteY70" fmla="*/ 1087686 h 17378443"/>
              <a:gd name="connsiteX71" fmla="*/ 6521116 w 26573087"/>
              <a:gd name="connsiteY71" fmla="*/ 798928 h 17378443"/>
              <a:gd name="connsiteX72" fmla="*/ 6641432 w 26573087"/>
              <a:gd name="connsiteY72" fmla="*/ 365791 h 17378443"/>
              <a:gd name="connsiteX73" fmla="*/ 6376737 w 26573087"/>
              <a:gd name="connsiteY73" fmla="*/ 437980 h 17378443"/>
              <a:gd name="connsiteX74" fmla="*/ 6232358 w 26573087"/>
              <a:gd name="connsiteY74" fmla="*/ 534233 h 17378443"/>
              <a:gd name="connsiteX75" fmla="*/ 5534527 w 26573087"/>
              <a:gd name="connsiteY75" fmla="*/ 293601 h 17378443"/>
              <a:gd name="connsiteX76" fmla="*/ 5366085 w 26573087"/>
              <a:gd name="connsiteY76" fmla="*/ 221412 h 17378443"/>
              <a:gd name="connsiteX77" fmla="*/ 4932948 w 26573087"/>
              <a:gd name="connsiteY77" fmla="*/ 149222 h 17378443"/>
              <a:gd name="connsiteX78" fmla="*/ 4692316 w 26573087"/>
              <a:gd name="connsiteY78" fmla="*/ 77033 h 17378443"/>
              <a:gd name="connsiteX79" fmla="*/ 4403558 w 26573087"/>
              <a:gd name="connsiteY79" fmla="*/ 4843 h 17378443"/>
              <a:gd name="connsiteX80" fmla="*/ 4259179 w 26573087"/>
              <a:gd name="connsiteY80" fmla="*/ 221412 h 17378443"/>
              <a:gd name="connsiteX81" fmla="*/ 4066674 w 26573087"/>
              <a:gd name="connsiteY81" fmla="*/ 197349 h 17378443"/>
              <a:gd name="connsiteX82" fmla="*/ 3898232 w 26573087"/>
              <a:gd name="connsiteY82" fmla="*/ 197349 h 17378443"/>
              <a:gd name="connsiteX83" fmla="*/ 3753853 w 26573087"/>
              <a:gd name="connsiteY83" fmla="*/ 197349 h 17378443"/>
              <a:gd name="connsiteX84" fmla="*/ 3465095 w 26573087"/>
              <a:gd name="connsiteY84" fmla="*/ 510170 h 17378443"/>
              <a:gd name="connsiteX85" fmla="*/ 3320716 w 26573087"/>
              <a:gd name="connsiteY85" fmla="*/ 437980 h 17378443"/>
              <a:gd name="connsiteX86" fmla="*/ 2791327 w 26573087"/>
              <a:gd name="connsiteY86" fmla="*/ 317665 h 17378443"/>
              <a:gd name="connsiteX87" fmla="*/ 1612232 w 26573087"/>
              <a:gd name="connsiteY87" fmla="*/ 486107 h 17378443"/>
              <a:gd name="connsiteX88" fmla="*/ 890337 w 26573087"/>
              <a:gd name="connsiteY88" fmla="*/ 293601 h 17378443"/>
              <a:gd name="connsiteX89" fmla="*/ 144379 w 26573087"/>
              <a:gd name="connsiteY89" fmla="*/ 389854 h 17378443"/>
              <a:gd name="connsiteX90" fmla="*/ 0 w 26573087"/>
              <a:gd name="connsiteY90" fmla="*/ 437980 h 17378443"/>
              <a:gd name="connsiteX91" fmla="*/ 0 w 26573087"/>
              <a:gd name="connsiteY91" fmla="*/ 17378443 h 17378443"/>
              <a:gd name="connsiteX92" fmla="*/ 26565727 w 26573087"/>
              <a:gd name="connsiteY92" fmla="*/ 17378443 h 17378443"/>
              <a:gd name="connsiteX93" fmla="*/ 26573087 w 26573087"/>
              <a:gd name="connsiteY93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35187 w 26573087"/>
              <a:gd name="connsiteY31" fmla="*/ 8404323 h 17378443"/>
              <a:gd name="connsiteX32" fmla="*/ 11196656 w 26573087"/>
              <a:gd name="connsiteY32" fmla="*/ 8493386 h 17378443"/>
              <a:gd name="connsiteX33" fmla="*/ 10991783 w 26573087"/>
              <a:gd name="connsiteY33" fmla="*/ 8461270 h 17378443"/>
              <a:gd name="connsiteX34" fmla="*/ 10732169 w 26573087"/>
              <a:gd name="connsiteY34" fmla="*/ 8643517 h 17378443"/>
              <a:gd name="connsiteX35" fmla="*/ 10130590 w 26573087"/>
              <a:gd name="connsiteY35" fmla="*/ 8619454 h 17378443"/>
              <a:gd name="connsiteX36" fmla="*/ 9577137 w 26573087"/>
              <a:gd name="connsiteY36" fmla="*/ 8763833 h 17378443"/>
              <a:gd name="connsiteX37" fmla="*/ 9336506 w 26573087"/>
              <a:gd name="connsiteY37" fmla="*/ 9221033 h 17378443"/>
              <a:gd name="connsiteX38" fmla="*/ 9168064 w 26573087"/>
              <a:gd name="connsiteY38" fmla="*/ 9413538 h 17378443"/>
              <a:gd name="connsiteX39" fmla="*/ 9144000 w 26573087"/>
              <a:gd name="connsiteY39" fmla="*/ 10039180 h 17378443"/>
              <a:gd name="connsiteX40" fmla="*/ 9047748 w 26573087"/>
              <a:gd name="connsiteY40" fmla="*/ 10135433 h 17378443"/>
              <a:gd name="connsiteX41" fmla="*/ 8927432 w 26573087"/>
              <a:gd name="connsiteY41" fmla="*/ 9654170 h 17378443"/>
              <a:gd name="connsiteX42" fmla="*/ 8638674 w 26573087"/>
              <a:gd name="connsiteY42" fmla="*/ 9413538 h 17378443"/>
              <a:gd name="connsiteX43" fmla="*/ 8157411 w 26573087"/>
              <a:gd name="connsiteY43" fmla="*/ 9654170 h 17378443"/>
              <a:gd name="connsiteX44" fmla="*/ 7988969 w 26573087"/>
              <a:gd name="connsiteY44" fmla="*/ 9485728 h 17378443"/>
              <a:gd name="connsiteX45" fmla="*/ 8229600 w 26573087"/>
              <a:gd name="connsiteY45" fmla="*/ 8811959 h 17378443"/>
              <a:gd name="connsiteX46" fmla="*/ 8277727 w 26573087"/>
              <a:gd name="connsiteY46" fmla="*/ 8258507 h 17378443"/>
              <a:gd name="connsiteX47" fmla="*/ 7916779 w 26573087"/>
              <a:gd name="connsiteY47" fmla="*/ 7632865 h 17378443"/>
              <a:gd name="connsiteX48" fmla="*/ 7603958 w 26573087"/>
              <a:gd name="connsiteY48" fmla="*/ 7271917 h 17378443"/>
              <a:gd name="connsiteX49" fmla="*/ 7387390 w 26573087"/>
              <a:gd name="connsiteY49" fmla="*/ 6935033 h 17378443"/>
              <a:gd name="connsiteX50" fmla="*/ 7050506 w 26573087"/>
              <a:gd name="connsiteY50" fmla="*/ 6357517 h 17378443"/>
              <a:gd name="connsiteX51" fmla="*/ 6713621 w 26573087"/>
              <a:gd name="connsiteY51" fmla="*/ 5900317 h 17378443"/>
              <a:gd name="connsiteX52" fmla="*/ 6617369 w 26573087"/>
              <a:gd name="connsiteY52" fmla="*/ 5780001 h 17378443"/>
              <a:gd name="connsiteX53" fmla="*/ 6256421 w 26573087"/>
              <a:gd name="connsiteY53" fmla="*/ 5154359 h 17378443"/>
              <a:gd name="connsiteX54" fmla="*/ 5991727 w 26573087"/>
              <a:gd name="connsiteY54" fmla="*/ 4745286 h 17378443"/>
              <a:gd name="connsiteX55" fmla="*/ 5871411 w 26573087"/>
              <a:gd name="connsiteY55" fmla="*/ 3806822 h 17378443"/>
              <a:gd name="connsiteX56" fmla="*/ 6039853 w 26573087"/>
              <a:gd name="connsiteY56" fmla="*/ 3373686 h 17378443"/>
              <a:gd name="connsiteX57" fmla="*/ 6232358 w 26573087"/>
              <a:gd name="connsiteY57" fmla="*/ 3325559 h 17378443"/>
              <a:gd name="connsiteX58" fmla="*/ 6352674 w 26573087"/>
              <a:gd name="connsiteY58" fmla="*/ 3469938 h 17378443"/>
              <a:gd name="connsiteX59" fmla="*/ 6424864 w 26573087"/>
              <a:gd name="connsiteY59" fmla="*/ 3758696 h 17378443"/>
              <a:gd name="connsiteX60" fmla="*/ 6521116 w 26573087"/>
              <a:gd name="connsiteY60" fmla="*/ 3782759 h 17378443"/>
              <a:gd name="connsiteX61" fmla="*/ 6665495 w 26573087"/>
              <a:gd name="connsiteY61" fmla="*/ 3494001 h 17378443"/>
              <a:gd name="connsiteX62" fmla="*/ 6665495 w 26573087"/>
              <a:gd name="connsiteY62" fmla="*/ 3229307 h 17378443"/>
              <a:gd name="connsiteX63" fmla="*/ 6737685 w 26573087"/>
              <a:gd name="connsiteY63" fmla="*/ 2916486 h 17378443"/>
              <a:gd name="connsiteX64" fmla="*/ 6882064 w 26573087"/>
              <a:gd name="connsiteY64" fmla="*/ 2796170 h 17378443"/>
              <a:gd name="connsiteX65" fmla="*/ 7267074 w 26573087"/>
              <a:gd name="connsiteY65" fmla="*/ 2868359 h 17378443"/>
              <a:gd name="connsiteX66" fmla="*/ 7243011 w 26573087"/>
              <a:gd name="connsiteY66" fmla="*/ 2290843 h 17378443"/>
              <a:gd name="connsiteX67" fmla="*/ 7098632 w 26573087"/>
              <a:gd name="connsiteY67" fmla="*/ 1857707 h 17378443"/>
              <a:gd name="connsiteX68" fmla="*/ 7194885 w 26573087"/>
              <a:gd name="connsiteY68" fmla="*/ 1568949 h 17378443"/>
              <a:gd name="connsiteX69" fmla="*/ 7002379 w 26573087"/>
              <a:gd name="connsiteY69" fmla="*/ 1183938 h 17378443"/>
              <a:gd name="connsiteX70" fmla="*/ 6809874 w 26573087"/>
              <a:gd name="connsiteY70" fmla="*/ 1087686 h 17378443"/>
              <a:gd name="connsiteX71" fmla="*/ 6521116 w 26573087"/>
              <a:gd name="connsiteY71" fmla="*/ 798928 h 17378443"/>
              <a:gd name="connsiteX72" fmla="*/ 6641432 w 26573087"/>
              <a:gd name="connsiteY72" fmla="*/ 365791 h 17378443"/>
              <a:gd name="connsiteX73" fmla="*/ 6376737 w 26573087"/>
              <a:gd name="connsiteY73" fmla="*/ 437980 h 17378443"/>
              <a:gd name="connsiteX74" fmla="*/ 6232358 w 26573087"/>
              <a:gd name="connsiteY74" fmla="*/ 534233 h 17378443"/>
              <a:gd name="connsiteX75" fmla="*/ 5534527 w 26573087"/>
              <a:gd name="connsiteY75" fmla="*/ 293601 h 17378443"/>
              <a:gd name="connsiteX76" fmla="*/ 5366085 w 26573087"/>
              <a:gd name="connsiteY76" fmla="*/ 221412 h 17378443"/>
              <a:gd name="connsiteX77" fmla="*/ 4932948 w 26573087"/>
              <a:gd name="connsiteY77" fmla="*/ 149222 h 17378443"/>
              <a:gd name="connsiteX78" fmla="*/ 4692316 w 26573087"/>
              <a:gd name="connsiteY78" fmla="*/ 77033 h 17378443"/>
              <a:gd name="connsiteX79" fmla="*/ 4403558 w 26573087"/>
              <a:gd name="connsiteY79" fmla="*/ 4843 h 17378443"/>
              <a:gd name="connsiteX80" fmla="*/ 4259179 w 26573087"/>
              <a:gd name="connsiteY80" fmla="*/ 221412 h 17378443"/>
              <a:gd name="connsiteX81" fmla="*/ 4066674 w 26573087"/>
              <a:gd name="connsiteY81" fmla="*/ 197349 h 17378443"/>
              <a:gd name="connsiteX82" fmla="*/ 3898232 w 26573087"/>
              <a:gd name="connsiteY82" fmla="*/ 197349 h 17378443"/>
              <a:gd name="connsiteX83" fmla="*/ 3753853 w 26573087"/>
              <a:gd name="connsiteY83" fmla="*/ 197349 h 17378443"/>
              <a:gd name="connsiteX84" fmla="*/ 3465095 w 26573087"/>
              <a:gd name="connsiteY84" fmla="*/ 510170 h 17378443"/>
              <a:gd name="connsiteX85" fmla="*/ 3320716 w 26573087"/>
              <a:gd name="connsiteY85" fmla="*/ 437980 h 17378443"/>
              <a:gd name="connsiteX86" fmla="*/ 2791327 w 26573087"/>
              <a:gd name="connsiteY86" fmla="*/ 317665 h 17378443"/>
              <a:gd name="connsiteX87" fmla="*/ 1612232 w 26573087"/>
              <a:gd name="connsiteY87" fmla="*/ 486107 h 17378443"/>
              <a:gd name="connsiteX88" fmla="*/ 890337 w 26573087"/>
              <a:gd name="connsiteY88" fmla="*/ 293601 h 17378443"/>
              <a:gd name="connsiteX89" fmla="*/ 144379 w 26573087"/>
              <a:gd name="connsiteY89" fmla="*/ 389854 h 17378443"/>
              <a:gd name="connsiteX90" fmla="*/ 0 w 26573087"/>
              <a:gd name="connsiteY90" fmla="*/ 437980 h 17378443"/>
              <a:gd name="connsiteX91" fmla="*/ 0 w 26573087"/>
              <a:gd name="connsiteY91" fmla="*/ 17378443 h 17378443"/>
              <a:gd name="connsiteX92" fmla="*/ 26565727 w 26573087"/>
              <a:gd name="connsiteY92" fmla="*/ 17378443 h 17378443"/>
              <a:gd name="connsiteX93" fmla="*/ 26573087 w 26573087"/>
              <a:gd name="connsiteY93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35187 w 26573087"/>
              <a:gd name="connsiteY31" fmla="*/ 8404323 h 17378443"/>
              <a:gd name="connsiteX32" fmla="*/ 11274884 w 26573087"/>
              <a:gd name="connsiteY32" fmla="*/ 8462804 h 17378443"/>
              <a:gd name="connsiteX33" fmla="*/ 11196656 w 26573087"/>
              <a:gd name="connsiteY33" fmla="*/ 8493386 h 17378443"/>
              <a:gd name="connsiteX34" fmla="*/ 10991783 w 26573087"/>
              <a:gd name="connsiteY34" fmla="*/ 8461270 h 17378443"/>
              <a:gd name="connsiteX35" fmla="*/ 10732169 w 26573087"/>
              <a:gd name="connsiteY35" fmla="*/ 8643517 h 17378443"/>
              <a:gd name="connsiteX36" fmla="*/ 10130590 w 26573087"/>
              <a:gd name="connsiteY36" fmla="*/ 8619454 h 17378443"/>
              <a:gd name="connsiteX37" fmla="*/ 9577137 w 26573087"/>
              <a:gd name="connsiteY37" fmla="*/ 8763833 h 17378443"/>
              <a:gd name="connsiteX38" fmla="*/ 9336506 w 26573087"/>
              <a:gd name="connsiteY38" fmla="*/ 9221033 h 17378443"/>
              <a:gd name="connsiteX39" fmla="*/ 9168064 w 26573087"/>
              <a:gd name="connsiteY39" fmla="*/ 9413538 h 17378443"/>
              <a:gd name="connsiteX40" fmla="*/ 9144000 w 26573087"/>
              <a:gd name="connsiteY40" fmla="*/ 10039180 h 17378443"/>
              <a:gd name="connsiteX41" fmla="*/ 9047748 w 26573087"/>
              <a:gd name="connsiteY41" fmla="*/ 10135433 h 17378443"/>
              <a:gd name="connsiteX42" fmla="*/ 8927432 w 26573087"/>
              <a:gd name="connsiteY42" fmla="*/ 9654170 h 17378443"/>
              <a:gd name="connsiteX43" fmla="*/ 8638674 w 26573087"/>
              <a:gd name="connsiteY43" fmla="*/ 9413538 h 17378443"/>
              <a:gd name="connsiteX44" fmla="*/ 8157411 w 26573087"/>
              <a:gd name="connsiteY44" fmla="*/ 9654170 h 17378443"/>
              <a:gd name="connsiteX45" fmla="*/ 7988969 w 26573087"/>
              <a:gd name="connsiteY45" fmla="*/ 9485728 h 17378443"/>
              <a:gd name="connsiteX46" fmla="*/ 8229600 w 26573087"/>
              <a:gd name="connsiteY46" fmla="*/ 8811959 h 17378443"/>
              <a:gd name="connsiteX47" fmla="*/ 8277727 w 26573087"/>
              <a:gd name="connsiteY47" fmla="*/ 8258507 h 17378443"/>
              <a:gd name="connsiteX48" fmla="*/ 7916779 w 26573087"/>
              <a:gd name="connsiteY48" fmla="*/ 7632865 h 17378443"/>
              <a:gd name="connsiteX49" fmla="*/ 7603958 w 26573087"/>
              <a:gd name="connsiteY49" fmla="*/ 7271917 h 17378443"/>
              <a:gd name="connsiteX50" fmla="*/ 7387390 w 26573087"/>
              <a:gd name="connsiteY50" fmla="*/ 6935033 h 17378443"/>
              <a:gd name="connsiteX51" fmla="*/ 7050506 w 26573087"/>
              <a:gd name="connsiteY51" fmla="*/ 6357517 h 17378443"/>
              <a:gd name="connsiteX52" fmla="*/ 6713621 w 26573087"/>
              <a:gd name="connsiteY52" fmla="*/ 5900317 h 17378443"/>
              <a:gd name="connsiteX53" fmla="*/ 6617369 w 26573087"/>
              <a:gd name="connsiteY53" fmla="*/ 5780001 h 17378443"/>
              <a:gd name="connsiteX54" fmla="*/ 6256421 w 26573087"/>
              <a:gd name="connsiteY54" fmla="*/ 5154359 h 17378443"/>
              <a:gd name="connsiteX55" fmla="*/ 5991727 w 26573087"/>
              <a:gd name="connsiteY55" fmla="*/ 4745286 h 17378443"/>
              <a:gd name="connsiteX56" fmla="*/ 5871411 w 26573087"/>
              <a:gd name="connsiteY56" fmla="*/ 3806822 h 17378443"/>
              <a:gd name="connsiteX57" fmla="*/ 6039853 w 26573087"/>
              <a:gd name="connsiteY57" fmla="*/ 3373686 h 17378443"/>
              <a:gd name="connsiteX58" fmla="*/ 6232358 w 26573087"/>
              <a:gd name="connsiteY58" fmla="*/ 3325559 h 17378443"/>
              <a:gd name="connsiteX59" fmla="*/ 6352674 w 26573087"/>
              <a:gd name="connsiteY59" fmla="*/ 3469938 h 17378443"/>
              <a:gd name="connsiteX60" fmla="*/ 6424864 w 26573087"/>
              <a:gd name="connsiteY60" fmla="*/ 3758696 h 17378443"/>
              <a:gd name="connsiteX61" fmla="*/ 6521116 w 26573087"/>
              <a:gd name="connsiteY61" fmla="*/ 3782759 h 17378443"/>
              <a:gd name="connsiteX62" fmla="*/ 6665495 w 26573087"/>
              <a:gd name="connsiteY62" fmla="*/ 3494001 h 17378443"/>
              <a:gd name="connsiteX63" fmla="*/ 6665495 w 26573087"/>
              <a:gd name="connsiteY63" fmla="*/ 3229307 h 17378443"/>
              <a:gd name="connsiteX64" fmla="*/ 6737685 w 26573087"/>
              <a:gd name="connsiteY64" fmla="*/ 2916486 h 17378443"/>
              <a:gd name="connsiteX65" fmla="*/ 6882064 w 26573087"/>
              <a:gd name="connsiteY65" fmla="*/ 2796170 h 17378443"/>
              <a:gd name="connsiteX66" fmla="*/ 7267074 w 26573087"/>
              <a:gd name="connsiteY66" fmla="*/ 2868359 h 17378443"/>
              <a:gd name="connsiteX67" fmla="*/ 7243011 w 26573087"/>
              <a:gd name="connsiteY67" fmla="*/ 2290843 h 17378443"/>
              <a:gd name="connsiteX68" fmla="*/ 7098632 w 26573087"/>
              <a:gd name="connsiteY68" fmla="*/ 1857707 h 17378443"/>
              <a:gd name="connsiteX69" fmla="*/ 7194885 w 26573087"/>
              <a:gd name="connsiteY69" fmla="*/ 1568949 h 17378443"/>
              <a:gd name="connsiteX70" fmla="*/ 7002379 w 26573087"/>
              <a:gd name="connsiteY70" fmla="*/ 1183938 h 17378443"/>
              <a:gd name="connsiteX71" fmla="*/ 6809874 w 26573087"/>
              <a:gd name="connsiteY71" fmla="*/ 1087686 h 17378443"/>
              <a:gd name="connsiteX72" fmla="*/ 6521116 w 26573087"/>
              <a:gd name="connsiteY72" fmla="*/ 798928 h 17378443"/>
              <a:gd name="connsiteX73" fmla="*/ 6641432 w 26573087"/>
              <a:gd name="connsiteY73" fmla="*/ 365791 h 17378443"/>
              <a:gd name="connsiteX74" fmla="*/ 6376737 w 26573087"/>
              <a:gd name="connsiteY74" fmla="*/ 437980 h 17378443"/>
              <a:gd name="connsiteX75" fmla="*/ 6232358 w 26573087"/>
              <a:gd name="connsiteY75" fmla="*/ 534233 h 17378443"/>
              <a:gd name="connsiteX76" fmla="*/ 5534527 w 26573087"/>
              <a:gd name="connsiteY76" fmla="*/ 293601 h 17378443"/>
              <a:gd name="connsiteX77" fmla="*/ 5366085 w 26573087"/>
              <a:gd name="connsiteY77" fmla="*/ 221412 h 17378443"/>
              <a:gd name="connsiteX78" fmla="*/ 4932948 w 26573087"/>
              <a:gd name="connsiteY78" fmla="*/ 149222 h 17378443"/>
              <a:gd name="connsiteX79" fmla="*/ 4692316 w 26573087"/>
              <a:gd name="connsiteY79" fmla="*/ 77033 h 17378443"/>
              <a:gd name="connsiteX80" fmla="*/ 4403558 w 26573087"/>
              <a:gd name="connsiteY80" fmla="*/ 4843 h 17378443"/>
              <a:gd name="connsiteX81" fmla="*/ 4259179 w 26573087"/>
              <a:gd name="connsiteY81" fmla="*/ 221412 h 17378443"/>
              <a:gd name="connsiteX82" fmla="*/ 4066674 w 26573087"/>
              <a:gd name="connsiteY82" fmla="*/ 197349 h 17378443"/>
              <a:gd name="connsiteX83" fmla="*/ 3898232 w 26573087"/>
              <a:gd name="connsiteY83" fmla="*/ 197349 h 17378443"/>
              <a:gd name="connsiteX84" fmla="*/ 3753853 w 26573087"/>
              <a:gd name="connsiteY84" fmla="*/ 197349 h 17378443"/>
              <a:gd name="connsiteX85" fmla="*/ 3465095 w 26573087"/>
              <a:gd name="connsiteY85" fmla="*/ 510170 h 17378443"/>
              <a:gd name="connsiteX86" fmla="*/ 3320716 w 26573087"/>
              <a:gd name="connsiteY86" fmla="*/ 437980 h 17378443"/>
              <a:gd name="connsiteX87" fmla="*/ 2791327 w 26573087"/>
              <a:gd name="connsiteY87" fmla="*/ 317665 h 17378443"/>
              <a:gd name="connsiteX88" fmla="*/ 1612232 w 26573087"/>
              <a:gd name="connsiteY88" fmla="*/ 486107 h 17378443"/>
              <a:gd name="connsiteX89" fmla="*/ 890337 w 26573087"/>
              <a:gd name="connsiteY89" fmla="*/ 293601 h 17378443"/>
              <a:gd name="connsiteX90" fmla="*/ 144379 w 26573087"/>
              <a:gd name="connsiteY90" fmla="*/ 389854 h 17378443"/>
              <a:gd name="connsiteX91" fmla="*/ 0 w 26573087"/>
              <a:gd name="connsiteY91" fmla="*/ 437980 h 17378443"/>
              <a:gd name="connsiteX92" fmla="*/ 0 w 26573087"/>
              <a:gd name="connsiteY92" fmla="*/ 17378443 h 17378443"/>
              <a:gd name="connsiteX93" fmla="*/ 26565727 w 26573087"/>
              <a:gd name="connsiteY93" fmla="*/ 17378443 h 17378443"/>
              <a:gd name="connsiteX94" fmla="*/ 26573087 w 26573087"/>
              <a:gd name="connsiteY94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643517 h 17378443"/>
              <a:gd name="connsiteX37" fmla="*/ 10130590 w 26573087"/>
              <a:gd name="connsiteY37" fmla="*/ 8619454 h 17378443"/>
              <a:gd name="connsiteX38" fmla="*/ 9577137 w 26573087"/>
              <a:gd name="connsiteY38" fmla="*/ 8763833 h 17378443"/>
              <a:gd name="connsiteX39" fmla="*/ 9336506 w 26573087"/>
              <a:gd name="connsiteY39" fmla="*/ 9221033 h 17378443"/>
              <a:gd name="connsiteX40" fmla="*/ 9168064 w 26573087"/>
              <a:gd name="connsiteY40" fmla="*/ 9413538 h 17378443"/>
              <a:gd name="connsiteX41" fmla="*/ 9144000 w 26573087"/>
              <a:gd name="connsiteY41" fmla="*/ 10039180 h 17378443"/>
              <a:gd name="connsiteX42" fmla="*/ 9047748 w 26573087"/>
              <a:gd name="connsiteY42" fmla="*/ 10135433 h 17378443"/>
              <a:gd name="connsiteX43" fmla="*/ 8927432 w 26573087"/>
              <a:gd name="connsiteY43" fmla="*/ 9654170 h 17378443"/>
              <a:gd name="connsiteX44" fmla="*/ 8638674 w 26573087"/>
              <a:gd name="connsiteY44" fmla="*/ 9413538 h 17378443"/>
              <a:gd name="connsiteX45" fmla="*/ 8157411 w 26573087"/>
              <a:gd name="connsiteY45" fmla="*/ 9654170 h 17378443"/>
              <a:gd name="connsiteX46" fmla="*/ 7988969 w 26573087"/>
              <a:gd name="connsiteY46" fmla="*/ 9485728 h 17378443"/>
              <a:gd name="connsiteX47" fmla="*/ 8229600 w 26573087"/>
              <a:gd name="connsiteY47" fmla="*/ 8811959 h 17378443"/>
              <a:gd name="connsiteX48" fmla="*/ 8277727 w 26573087"/>
              <a:gd name="connsiteY48" fmla="*/ 8258507 h 17378443"/>
              <a:gd name="connsiteX49" fmla="*/ 7916779 w 26573087"/>
              <a:gd name="connsiteY49" fmla="*/ 7632865 h 17378443"/>
              <a:gd name="connsiteX50" fmla="*/ 7603958 w 26573087"/>
              <a:gd name="connsiteY50" fmla="*/ 7271917 h 17378443"/>
              <a:gd name="connsiteX51" fmla="*/ 7387390 w 26573087"/>
              <a:gd name="connsiteY51" fmla="*/ 6935033 h 17378443"/>
              <a:gd name="connsiteX52" fmla="*/ 7050506 w 26573087"/>
              <a:gd name="connsiteY52" fmla="*/ 6357517 h 17378443"/>
              <a:gd name="connsiteX53" fmla="*/ 6713621 w 26573087"/>
              <a:gd name="connsiteY53" fmla="*/ 5900317 h 17378443"/>
              <a:gd name="connsiteX54" fmla="*/ 6617369 w 26573087"/>
              <a:gd name="connsiteY54" fmla="*/ 5780001 h 17378443"/>
              <a:gd name="connsiteX55" fmla="*/ 6256421 w 26573087"/>
              <a:gd name="connsiteY55" fmla="*/ 5154359 h 17378443"/>
              <a:gd name="connsiteX56" fmla="*/ 5991727 w 26573087"/>
              <a:gd name="connsiteY56" fmla="*/ 4745286 h 17378443"/>
              <a:gd name="connsiteX57" fmla="*/ 5871411 w 26573087"/>
              <a:gd name="connsiteY57" fmla="*/ 3806822 h 17378443"/>
              <a:gd name="connsiteX58" fmla="*/ 6039853 w 26573087"/>
              <a:gd name="connsiteY58" fmla="*/ 3373686 h 17378443"/>
              <a:gd name="connsiteX59" fmla="*/ 6232358 w 26573087"/>
              <a:gd name="connsiteY59" fmla="*/ 3325559 h 17378443"/>
              <a:gd name="connsiteX60" fmla="*/ 6352674 w 26573087"/>
              <a:gd name="connsiteY60" fmla="*/ 3469938 h 17378443"/>
              <a:gd name="connsiteX61" fmla="*/ 6424864 w 26573087"/>
              <a:gd name="connsiteY61" fmla="*/ 3758696 h 17378443"/>
              <a:gd name="connsiteX62" fmla="*/ 6521116 w 26573087"/>
              <a:gd name="connsiteY62" fmla="*/ 3782759 h 17378443"/>
              <a:gd name="connsiteX63" fmla="*/ 6665495 w 26573087"/>
              <a:gd name="connsiteY63" fmla="*/ 3494001 h 17378443"/>
              <a:gd name="connsiteX64" fmla="*/ 6665495 w 26573087"/>
              <a:gd name="connsiteY64" fmla="*/ 3229307 h 17378443"/>
              <a:gd name="connsiteX65" fmla="*/ 6737685 w 26573087"/>
              <a:gd name="connsiteY65" fmla="*/ 2916486 h 17378443"/>
              <a:gd name="connsiteX66" fmla="*/ 6882064 w 26573087"/>
              <a:gd name="connsiteY66" fmla="*/ 2796170 h 17378443"/>
              <a:gd name="connsiteX67" fmla="*/ 7267074 w 26573087"/>
              <a:gd name="connsiteY67" fmla="*/ 2868359 h 17378443"/>
              <a:gd name="connsiteX68" fmla="*/ 7243011 w 26573087"/>
              <a:gd name="connsiteY68" fmla="*/ 2290843 h 17378443"/>
              <a:gd name="connsiteX69" fmla="*/ 7098632 w 26573087"/>
              <a:gd name="connsiteY69" fmla="*/ 1857707 h 17378443"/>
              <a:gd name="connsiteX70" fmla="*/ 7194885 w 26573087"/>
              <a:gd name="connsiteY70" fmla="*/ 1568949 h 17378443"/>
              <a:gd name="connsiteX71" fmla="*/ 7002379 w 26573087"/>
              <a:gd name="connsiteY71" fmla="*/ 1183938 h 17378443"/>
              <a:gd name="connsiteX72" fmla="*/ 6809874 w 26573087"/>
              <a:gd name="connsiteY72" fmla="*/ 1087686 h 17378443"/>
              <a:gd name="connsiteX73" fmla="*/ 6521116 w 26573087"/>
              <a:gd name="connsiteY73" fmla="*/ 798928 h 17378443"/>
              <a:gd name="connsiteX74" fmla="*/ 6641432 w 26573087"/>
              <a:gd name="connsiteY74" fmla="*/ 365791 h 17378443"/>
              <a:gd name="connsiteX75" fmla="*/ 6376737 w 26573087"/>
              <a:gd name="connsiteY75" fmla="*/ 437980 h 17378443"/>
              <a:gd name="connsiteX76" fmla="*/ 6232358 w 26573087"/>
              <a:gd name="connsiteY76" fmla="*/ 534233 h 17378443"/>
              <a:gd name="connsiteX77" fmla="*/ 5534527 w 26573087"/>
              <a:gd name="connsiteY77" fmla="*/ 293601 h 17378443"/>
              <a:gd name="connsiteX78" fmla="*/ 5366085 w 26573087"/>
              <a:gd name="connsiteY78" fmla="*/ 221412 h 17378443"/>
              <a:gd name="connsiteX79" fmla="*/ 4932948 w 26573087"/>
              <a:gd name="connsiteY79" fmla="*/ 149222 h 17378443"/>
              <a:gd name="connsiteX80" fmla="*/ 4692316 w 26573087"/>
              <a:gd name="connsiteY80" fmla="*/ 77033 h 17378443"/>
              <a:gd name="connsiteX81" fmla="*/ 4403558 w 26573087"/>
              <a:gd name="connsiteY81" fmla="*/ 4843 h 17378443"/>
              <a:gd name="connsiteX82" fmla="*/ 4259179 w 26573087"/>
              <a:gd name="connsiteY82" fmla="*/ 221412 h 17378443"/>
              <a:gd name="connsiteX83" fmla="*/ 4066674 w 26573087"/>
              <a:gd name="connsiteY83" fmla="*/ 197349 h 17378443"/>
              <a:gd name="connsiteX84" fmla="*/ 3898232 w 26573087"/>
              <a:gd name="connsiteY84" fmla="*/ 197349 h 17378443"/>
              <a:gd name="connsiteX85" fmla="*/ 3753853 w 26573087"/>
              <a:gd name="connsiteY85" fmla="*/ 197349 h 17378443"/>
              <a:gd name="connsiteX86" fmla="*/ 3465095 w 26573087"/>
              <a:gd name="connsiteY86" fmla="*/ 510170 h 17378443"/>
              <a:gd name="connsiteX87" fmla="*/ 3320716 w 26573087"/>
              <a:gd name="connsiteY87" fmla="*/ 437980 h 17378443"/>
              <a:gd name="connsiteX88" fmla="*/ 2791327 w 26573087"/>
              <a:gd name="connsiteY88" fmla="*/ 317665 h 17378443"/>
              <a:gd name="connsiteX89" fmla="*/ 1612232 w 26573087"/>
              <a:gd name="connsiteY89" fmla="*/ 486107 h 17378443"/>
              <a:gd name="connsiteX90" fmla="*/ 890337 w 26573087"/>
              <a:gd name="connsiteY90" fmla="*/ 293601 h 17378443"/>
              <a:gd name="connsiteX91" fmla="*/ 144379 w 26573087"/>
              <a:gd name="connsiteY91" fmla="*/ 389854 h 17378443"/>
              <a:gd name="connsiteX92" fmla="*/ 0 w 26573087"/>
              <a:gd name="connsiteY92" fmla="*/ 437980 h 17378443"/>
              <a:gd name="connsiteX93" fmla="*/ 0 w 26573087"/>
              <a:gd name="connsiteY93" fmla="*/ 17378443 h 17378443"/>
              <a:gd name="connsiteX94" fmla="*/ 26565727 w 26573087"/>
              <a:gd name="connsiteY94" fmla="*/ 17378443 h 17378443"/>
              <a:gd name="connsiteX95" fmla="*/ 26573087 w 26573087"/>
              <a:gd name="connsiteY95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130590 w 26573087"/>
              <a:gd name="connsiteY37" fmla="*/ 8619454 h 17378443"/>
              <a:gd name="connsiteX38" fmla="*/ 9577137 w 26573087"/>
              <a:gd name="connsiteY38" fmla="*/ 8763833 h 17378443"/>
              <a:gd name="connsiteX39" fmla="*/ 9336506 w 26573087"/>
              <a:gd name="connsiteY39" fmla="*/ 9221033 h 17378443"/>
              <a:gd name="connsiteX40" fmla="*/ 9168064 w 26573087"/>
              <a:gd name="connsiteY40" fmla="*/ 9413538 h 17378443"/>
              <a:gd name="connsiteX41" fmla="*/ 9144000 w 26573087"/>
              <a:gd name="connsiteY41" fmla="*/ 10039180 h 17378443"/>
              <a:gd name="connsiteX42" fmla="*/ 9047748 w 26573087"/>
              <a:gd name="connsiteY42" fmla="*/ 10135433 h 17378443"/>
              <a:gd name="connsiteX43" fmla="*/ 8927432 w 26573087"/>
              <a:gd name="connsiteY43" fmla="*/ 9654170 h 17378443"/>
              <a:gd name="connsiteX44" fmla="*/ 8638674 w 26573087"/>
              <a:gd name="connsiteY44" fmla="*/ 9413538 h 17378443"/>
              <a:gd name="connsiteX45" fmla="*/ 8157411 w 26573087"/>
              <a:gd name="connsiteY45" fmla="*/ 9654170 h 17378443"/>
              <a:gd name="connsiteX46" fmla="*/ 7988969 w 26573087"/>
              <a:gd name="connsiteY46" fmla="*/ 9485728 h 17378443"/>
              <a:gd name="connsiteX47" fmla="*/ 8229600 w 26573087"/>
              <a:gd name="connsiteY47" fmla="*/ 8811959 h 17378443"/>
              <a:gd name="connsiteX48" fmla="*/ 8277727 w 26573087"/>
              <a:gd name="connsiteY48" fmla="*/ 8258507 h 17378443"/>
              <a:gd name="connsiteX49" fmla="*/ 7916779 w 26573087"/>
              <a:gd name="connsiteY49" fmla="*/ 7632865 h 17378443"/>
              <a:gd name="connsiteX50" fmla="*/ 7603958 w 26573087"/>
              <a:gd name="connsiteY50" fmla="*/ 7271917 h 17378443"/>
              <a:gd name="connsiteX51" fmla="*/ 7387390 w 26573087"/>
              <a:gd name="connsiteY51" fmla="*/ 6935033 h 17378443"/>
              <a:gd name="connsiteX52" fmla="*/ 7050506 w 26573087"/>
              <a:gd name="connsiteY52" fmla="*/ 6357517 h 17378443"/>
              <a:gd name="connsiteX53" fmla="*/ 6713621 w 26573087"/>
              <a:gd name="connsiteY53" fmla="*/ 5900317 h 17378443"/>
              <a:gd name="connsiteX54" fmla="*/ 6617369 w 26573087"/>
              <a:gd name="connsiteY54" fmla="*/ 5780001 h 17378443"/>
              <a:gd name="connsiteX55" fmla="*/ 6256421 w 26573087"/>
              <a:gd name="connsiteY55" fmla="*/ 5154359 h 17378443"/>
              <a:gd name="connsiteX56" fmla="*/ 5991727 w 26573087"/>
              <a:gd name="connsiteY56" fmla="*/ 4745286 h 17378443"/>
              <a:gd name="connsiteX57" fmla="*/ 5871411 w 26573087"/>
              <a:gd name="connsiteY57" fmla="*/ 3806822 h 17378443"/>
              <a:gd name="connsiteX58" fmla="*/ 6039853 w 26573087"/>
              <a:gd name="connsiteY58" fmla="*/ 3373686 h 17378443"/>
              <a:gd name="connsiteX59" fmla="*/ 6232358 w 26573087"/>
              <a:gd name="connsiteY59" fmla="*/ 3325559 h 17378443"/>
              <a:gd name="connsiteX60" fmla="*/ 6352674 w 26573087"/>
              <a:gd name="connsiteY60" fmla="*/ 3469938 h 17378443"/>
              <a:gd name="connsiteX61" fmla="*/ 6424864 w 26573087"/>
              <a:gd name="connsiteY61" fmla="*/ 3758696 h 17378443"/>
              <a:gd name="connsiteX62" fmla="*/ 6521116 w 26573087"/>
              <a:gd name="connsiteY62" fmla="*/ 3782759 h 17378443"/>
              <a:gd name="connsiteX63" fmla="*/ 6665495 w 26573087"/>
              <a:gd name="connsiteY63" fmla="*/ 3494001 h 17378443"/>
              <a:gd name="connsiteX64" fmla="*/ 6665495 w 26573087"/>
              <a:gd name="connsiteY64" fmla="*/ 3229307 h 17378443"/>
              <a:gd name="connsiteX65" fmla="*/ 6737685 w 26573087"/>
              <a:gd name="connsiteY65" fmla="*/ 2916486 h 17378443"/>
              <a:gd name="connsiteX66" fmla="*/ 6882064 w 26573087"/>
              <a:gd name="connsiteY66" fmla="*/ 2796170 h 17378443"/>
              <a:gd name="connsiteX67" fmla="*/ 7267074 w 26573087"/>
              <a:gd name="connsiteY67" fmla="*/ 2868359 h 17378443"/>
              <a:gd name="connsiteX68" fmla="*/ 7243011 w 26573087"/>
              <a:gd name="connsiteY68" fmla="*/ 2290843 h 17378443"/>
              <a:gd name="connsiteX69" fmla="*/ 7098632 w 26573087"/>
              <a:gd name="connsiteY69" fmla="*/ 1857707 h 17378443"/>
              <a:gd name="connsiteX70" fmla="*/ 7194885 w 26573087"/>
              <a:gd name="connsiteY70" fmla="*/ 1568949 h 17378443"/>
              <a:gd name="connsiteX71" fmla="*/ 7002379 w 26573087"/>
              <a:gd name="connsiteY71" fmla="*/ 1183938 h 17378443"/>
              <a:gd name="connsiteX72" fmla="*/ 6809874 w 26573087"/>
              <a:gd name="connsiteY72" fmla="*/ 1087686 h 17378443"/>
              <a:gd name="connsiteX73" fmla="*/ 6521116 w 26573087"/>
              <a:gd name="connsiteY73" fmla="*/ 798928 h 17378443"/>
              <a:gd name="connsiteX74" fmla="*/ 6641432 w 26573087"/>
              <a:gd name="connsiteY74" fmla="*/ 365791 h 17378443"/>
              <a:gd name="connsiteX75" fmla="*/ 6376737 w 26573087"/>
              <a:gd name="connsiteY75" fmla="*/ 437980 h 17378443"/>
              <a:gd name="connsiteX76" fmla="*/ 6232358 w 26573087"/>
              <a:gd name="connsiteY76" fmla="*/ 534233 h 17378443"/>
              <a:gd name="connsiteX77" fmla="*/ 5534527 w 26573087"/>
              <a:gd name="connsiteY77" fmla="*/ 293601 h 17378443"/>
              <a:gd name="connsiteX78" fmla="*/ 5366085 w 26573087"/>
              <a:gd name="connsiteY78" fmla="*/ 221412 h 17378443"/>
              <a:gd name="connsiteX79" fmla="*/ 4932948 w 26573087"/>
              <a:gd name="connsiteY79" fmla="*/ 149222 h 17378443"/>
              <a:gd name="connsiteX80" fmla="*/ 4692316 w 26573087"/>
              <a:gd name="connsiteY80" fmla="*/ 77033 h 17378443"/>
              <a:gd name="connsiteX81" fmla="*/ 4403558 w 26573087"/>
              <a:gd name="connsiteY81" fmla="*/ 4843 h 17378443"/>
              <a:gd name="connsiteX82" fmla="*/ 4259179 w 26573087"/>
              <a:gd name="connsiteY82" fmla="*/ 221412 h 17378443"/>
              <a:gd name="connsiteX83" fmla="*/ 4066674 w 26573087"/>
              <a:gd name="connsiteY83" fmla="*/ 197349 h 17378443"/>
              <a:gd name="connsiteX84" fmla="*/ 3898232 w 26573087"/>
              <a:gd name="connsiteY84" fmla="*/ 197349 h 17378443"/>
              <a:gd name="connsiteX85" fmla="*/ 3753853 w 26573087"/>
              <a:gd name="connsiteY85" fmla="*/ 197349 h 17378443"/>
              <a:gd name="connsiteX86" fmla="*/ 3465095 w 26573087"/>
              <a:gd name="connsiteY86" fmla="*/ 510170 h 17378443"/>
              <a:gd name="connsiteX87" fmla="*/ 3320716 w 26573087"/>
              <a:gd name="connsiteY87" fmla="*/ 437980 h 17378443"/>
              <a:gd name="connsiteX88" fmla="*/ 2791327 w 26573087"/>
              <a:gd name="connsiteY88" fmla="*/ 317665 h 17378443"/>
              <a:gd name="connsiteX89" fmla="*/ 1612232 w 26573087"/>
              <a:gd name="connsiteY89" fmla="*/ 486107 h 17378443"/>
              <a:gd name="connsiteX90" fmla="*/ 890337 w 26573087"/>
              <a:gd name="connsiteY90" fmla="*/ 293601 h 17378443"/>
              <a:gd name="connsiteX91" fmla="*/ 144379 w 26573087"/>
              <a:gd name="connsiteY91" fmla="*/ 389854 h 17378443"/>
              <a:gd name="connsiteX92" fmla="*/ 0 w 26573087"/>
              <a:gd name="connsiteY92" fmla="*/ 437980 h 17378443"/>
              <a:gd name="connsiteX93" fmla="*/ 0 w 26573087"/>
              <a:gd name="connsiteY93" fmla="*/ 17378443 h 17378443"/>
              <a:gd name="connsiteX94" fmla="*/ 26565727 w 26573087"/>
              <a:gd name="connsiteY94" fmla="*/ 17378443 h 17378443"/>
              <a:gd name="connsiteX95" fmla="*/ 26573087 w 26573087"/>
              <a:gd name="connsiteY95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130590 w 26573087"/>
              <a:gd name="connsiteY38" fmla="*/ 8619454 h 17378443"/>
              <a:gd name="connsiteX39" fmla="*/ 9577137 w 26573087"/>
              <a:gd name="connsiteY39" fmla="*/ 8763833 h 17378443"/>
              <a:gd name="connsiteX40" fmla="*/ 9336506 w 26573087"/>
              <a:gd name="connsiteY40" fmla="*/ 9221033 h 17378443"/>
              <a:gd name="connsiteX41" fmla="*/ 9168064 w 26573087"/>
              <a:gd name="connsiteY41" fmla="*/ 9413538 h 17378443"/>
              <a:gd name="connsiteX42" fmla="*/ 9144000 w 26573087"/>
              <a:gd name="connsiteY42" fmla="*/ 10039180 h 17378443"/>
              <a:gd name="connsiteX43" fmla="*/ 9047748 w 26573087"/>
              <a:gd name="connsiteY43" fmla="*/ 10135433 h 17378443"/>
              <a:gd name="connsiteX44" fmla="*/ 8927432 w 26573087"/>
              <a:gd name="connsiteY44" fmla="*/ 9654170 h 17378443"/>
              <a:gd name="connsiteX45" fmla="*/ 8638674 w 26573087"/>
              <a:gd name="connsiteY45" fmla="*/ 9413538 h 17378443"/>
              <a:gd name="connsiteX46" fmla="*/ 8157411 w 26573087"/>
              <a:gd name="connsiteY46" fmla="*/ 9654170 h 17378443"/>
              <a:gd name="connsiteX47" fmla="*/ 7988969 w 26573087"/>
              <a:gd name="connsiteY47" fmla="*/ 9485728 h 17378443"/>
              <a:gd name="connsiteX48" fmla="*/ 8229600 w 26573087"/>
              <a:gd name="connsiteY48" fmla="*/ 8811959 h 17378443"/>
              <a:gd name="connsiteX49" fmla="*/ 8277727 w 26573087"/>
              <a:gd name="connsiteY49" fmla="*/ 8258507 h 17378443"/>
              <a:gd name="connsiteX50" fmla="*/ 7916779 w 26573087"/>
              <a:gd name="connsiteY50" fmla="*/ 7632865 h 17378443"/>
              <a:gd name="connsiteX51" fmla="*/ 7603958 w 26573087"/>
              <a:gd name="connsiteY51" fmla="*/ 7271917 h 17378443"/>
              <a:gd name="connsiteX52" fmla="*/ 7387390 w 26573087"/>
              <a:gd name="connsiteY52" fmla="*/ 6935033 h 17378443"/>
              <a:gd name="connsiteX53" fmla="*/ 7050506 w 26573087"/>
              <a:gd name="connsiteY53" fmla="*/ 6357517 h 17378443"/>
              <a:gd name="connsiteX54" fmla="*/ 6713621 w 26573087"/>
              <a:gd name="connsiteY54" fmla="*/ 5900317 h 17378443"/>
              <a:gd name="connsiteX55" fmla="*/ 6617369 w 26573087"/>
              <a:gd name="connsiteY55" fmla="*/ 5780001 h 17378443"/>
              <a:gd name="connsiteX56" fmla="*/ 6256421 w 26573087"/>
              <a:gd name="connsiteY56" fmla="*/ 5154359 h 17378443"/>
              <a:gd name="connsiteX57" fmla="*/ 5991727 w 26573087"/>
              <a:gd name="connsiteY57" fmla="*/ 4745286 h 17378443"/>
              <a:gd name="connsiteX58" fmla="*/ 5871411 w 26573087"/>
              <a:gd name="connsiteY58" fmla="*/ 3806822 h 17378443"/>
              <a:gd name="connsiteX59" fmla="*/ 6039853 w 26573087"/>
              <a:gd name="connsiteY59" fmla="*/ 3373686 h 17378443"/>
              <a:gd name="connsiteX60" fmla="*/ 6232358 w 26573087"/>
              <a:gd name="connsiteY60" fmla="*/ 3325559 h 17378443"/>
              <a:gd name="connsiteX61" fmla="*/ 6352674 w 26573087"/>
              <a:gd name="connsiteY61" fmla="*/ 3469938 h 17378443"/>
              <a:gd name="connsiteX62" fmla="*/ 6424864 w 26573087"/>
              <a:gd name="connsiteY62" fmla="*/ 3758696 h 17378443"/>
              <a:gd name="connsiteX63" fmla="*/ 6521116 w 26573087"/>
              <a:gd name="connsiteY63" fmla="*/ 3782759 h 17378443"/>
              <a:gd name="connsiteX64" fmla="*/ 6665495 w 26573087"/>
              <a:gd name="connsiteY64" fmla="*/ 3494001 h 17378443"/>
              <a:gd name="connsiteX65" fmla="*/ 6665495 w 26573087"/>
              <a:gd name="connsiteY65" fmla="*/ 3229307 h 17378443"/>
              <a:gd name="connsiteX66" fmla="*/ 6737685 w 26573087"/>
              <a:gd name="connsiteY66" fmla="*/ 2916486 h 17378443"/>
              <a:gd name="connsiteX67" fmla="*/ 6882064 w 26573087"/>
              <a:gd name="connsiteY67" fmla="*/ 2796170 h 17378443"/>
              <a:gd name="connsiteX68" fmla="*/ 7267074 w 26573087"/>
              <a:gd name="connsiteY68" fmla="*/ 2868359 h 17378443"/>
              <a:gd name="connsiteX69" fmla="*/ 7243011 w 26573087"/>
              <a:gd name="connsiteY69" fmla="*/ 2290843 h 17378443"/>
              <a:gd name="connsiteX70" fmla="*/ 7098632 w 26573087"/>
              <a:gd name="connsiteY70" fmla="*/ 1857707 h 17378443"/>
              <a:gd name="connsiteX71" fmla="*/ 7194885 w 26573087"/>
              <a:gd name="connsiteY71" fmla="*/ 1568949 h 17378443"/>
              <a:gd name="connsiteX72" fmla="*/ 7002379 w 26573087"/>
              <a:gd name="connsiteY72" fmla="*/ 1183938 h 17378443"/>
              <a:gd name="connsiteX73" fmla="*/ 6809874 w 26573087"/>
              <a:gd name="connsiteY73" fmla="*/ 1087686 h 17378443"/>
              <a:gd name="connsiteX74" fmla="*/ 6521116 w 26573087"/>
              <a:gd name="connsiteY74" fmla="*/ 798928 h 17378443"/>
              <a:gd name="connsiteX75" fmla="*/ 6641432 w 26573087"/>
              <a:gd name="connsiteY75" fmla="*/ 365791 h 17378443"/>
              <a:gd name="connsiteX76" fmla="*/ 6376737 w 26573087"/>
              <a:gd name="connsiteY76" fmla="*/ 437980 h 17378443"/>
              <a:gd name="connsiteX77" fmla="*/ 6232358 w 26573087"/>
              <a:gd name="connsiteY77" fmla="*/ 534233 h 17378443"/>
              <a:gd name="connsiteX78" fmla="*/ 5534527 w 26573087"/>
              <a:gd name="connsiteY78" fmla="*/ 293601 h 17378443"/>
              <a:gd name="connsiteX79" fmla="*/ 5366085 w 26573087"/>
              <a:gd name="connsiteY79" fmla="*/ 221412 h 17378443"/>
              <a:gd name="connsiteX80" fmla="*/ 4932948 w 26573087"/>
              <a:gd name="connsiteY80" fmla="*/ 149222 h 17378443"/>
              <a:gd name="connsiteX81" fmla="*/ 4692316 w 26573087"/>
              <a:gd name="connsiteY81" fmla="*/ 77033 h 17378443"/>
              <a:gd name="connsiteX82" fmla="*/ 4403558 w 26573087"/>
              <a:gd name="connsiteY82" fmla="*/ 4843 h 17378443"/>
              <a:gd name="connsiteX83" fmla="*/ 4259179 w 26573087"/>
              <a:gd name="connsiteY83" fmla="*/ 221412 h 17378443"/>
              <a:gd name="connsiteX84" fmla="*/ 4066674 w 26573087"/>
              <a:gd name="connsiteY84" fmla="*/ 197349 h 17378443"/>
              <a:gd name="connsiteX85" fmla="*/ 3898232 w 26573087"/>
              <a:gd name="connsiteY85" fmla="*/ 197349 h 17378443"/>
              <a:gd name="connsiteX86" fmla="*/ 3753853 w 26573087"/>
              <a:gd name="connsiteY86" fmla="*/ 197349 h 17378443"/>
              <a:gd name="connsiteX87" fmla="*/ 3465095 w 26573087"/>
              <a:gd name="connsiteY87" fmla="*/ 510170 h 17378443"/>
              <a:gd name="connsiteX88" fmla="*/ 3320716 w 26573087"/>
              <a:gd name="connsiteY88" fmla="*/ 437980 h 17378443"/>
              <a:gd name="connsiteX89" fmla="*/ 2791327 w 26573087"/>
              <a:gd name="connsiteY89" fmla="*/ 317665 h 17378443"/>
              <a:gd name="connsiteX90" fmla="*/ 1612232 w 26573087"/>
              <a:gd name="connsiteY90" fmla="*/ 486107 h 17378443"/>
              <a:gd name="connsiteX91" fmla="*/ 890337 w 26573087"/>
              <a:gd name="connsiteY91" fmla="*/ 293601 h 17378443"/>
              <a:gd name="connsiteX92" fmla="*/ 144379 w 26573087"/>
              <a:gd name="connsiteY92" fmla="*/ 389854 h 17378443"/>
              <a:gd name="connsiteX93" fmla="*/ 0 w 26573087"/>
              <a:gd name="connsiteY93" fmla="*/ 437980 h 17378443"/>
              <a:gd name="connsiteX94" fmla="*/ 0 w 26573087"/>
              <a:gd name="connsiteY94" fmla="*/ 17378443 h 17378443"/>
              <a:gd name="connsiteX95" fmla="*/ 26565727 w 26573087"/>
              <a:gd name="connsiteY95" fmla="*/ 17378443 h 17378443"/>
              <a:gd name="connsiteX96" fmla="*/ 26573087 w 26573087"/>
              <a:gd name="connsiteY96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130590 w 26573087"/>
              <a:gd name="connsiteY39" fmla="*/ 8619454 h 17378443"/>
              <a:gd name="connsiteX40" fmla="*/ 9577137 w 26573087"/>
              <a:gd name="connsiteY40" fmla="*/ 8763833 h 17378443"/>
              <a:gd name="connsiteX41" fmla="*/ 9336506 w 26573087"/>
              <a:gd name="connsiteY41" fmla="*/ 9221033 h 17378443"/>
              <a:gd name="connsiteX42" fmla="*/ 9168064 w 26573087"/>
              <a:gd name="connsiteY42" fmla="*/ 9413538 h 17378443"/>
              <a:gd name="connsiteX43" fmla="*/ 9144000 w 26573087"/>
              <a:gd name="connsiteY43" fmla="*/ 10039180 h 17378443"/>
              <a:gd name="connsiteX44" fmla="*/ 9047748 w 26573087"/>
              <a:gd name="connsiteY44" fmla="*/ 10135433 h 17378443"/>
              <a:gd name="connsiteX45" fmla="*/ 8927432 w 26573087"/>
              <a:gd name="connsiteY45" fmla="*/ 9654170 h 17378443"/>
              <a:gd name="connsiteX46" fmla="*/ 8638674 w 26573087"/>
              <a:gd name="connsiteY46" fmla="*/ 9413538 h 17378443"/>
              <a:gd name="connsiteX47" fmla="*/ 8157411 w 26573087"/>
              <a:gd name="connsiteY47" fmla="*/ 9654170 h 17378443"/>
              <a:gd name="connsiteX48" fmla="*/ 7988969 w 26573087"/>
              <a:gd name="connsiteY48" fmla="*/ 9485728 h 17378443"/>
              <a:gd name="connsiteX49" fmla="*/ 8229600 w 26573087"/>
              <a:gd name="connsiteY49" fmla="*/ 8811959 h 17378443"/>
              <a:gd name="connsiteX50" fmla="*/ 8277727 w 26573087"/>
              <a:gd name="connsiteY50" fmla="*/ 8258507 h 17378443"/>
              <a:gd name="connsiteX51" fmla="*/ 7916779 w 26573087"/>
              <a:gd name="connsiteY51" fmla="*/ 7632865 h 17378443"/>
              <a:gd name="connsiteX52" fmla="*/ 7603958 w 26573087"/>
              <a:gd name="connsiteY52" fmla="*/ 7271917 h 17378443"/>
              <a:gd name="connsiteX53" fmla="*/ 7387390 w 26573087"/>
              <a:gd name="connsiteY53" fmla="*/ 6935033 h 17378443"/>
              <a:gd name="connsiteX54" fmla="*/ 7050506 w 26573087"/>
              <a:gd name="connsiteY54" fmla="*/ 6357517 h 17378443"/>
              <a:gd name="connsiteX55" fmla="*/ 6713621 w 26573087"/>
              <a:gd name="connsiteY55" fmla="*/ 5900317 h 17378443"/>
              <a:gd name="connsiteX56" fmla="*/ 6617369 w 26573087"/>
              <a:gd name="connsiteY56" fmla="*/ 5780001 h 17378443"/>
              <a:gd name="connsiteX57" fmla="*/ 6256421 w 26573087"/>
              <a:gd name="connsiteY57" fmla="*/ 5154359 h 17378443"/>
              <a:gd name="connsiteX58" fmla="*/ 5991727 w 26573087"/>
              <a:gd name="connsiteY58" fmla="*/ 4745286 h 17378443"/>
              <a:gd name="connsiteX59" fmla="*/ 5871411 w 26573087"/>
              <a:gd name="connsiteY59" fmla="*/ 3806822 h 17378443"/>
              <a:gd name="connsiteX60" fmla="*/ 6039853 w 26573087"/>
              <a:gd name="connsiteY60" fmla="*/ 3373686 h 17378443"/>
              <a:gd name="connsiteX61" fmla="*/ 6232358 w 26573087"/>
              <a:gd name="connsiteY61" fmla="*/ 3325559 h 17378443"/>
              <a:gd name="connsiteX62" fmla="*/ 6352674 w 26573087"/>
              <a:gd name="connsiteY62" fmla="*/ 3469938 h 17378443"/>
              <a:gd name="connsiteX63" fmla="*/ 6424864 w 26573087"/>
              <a:gd name="connsiteY63" fmla="*/ 3758696 h 17378443"/>
              <a:gd name="connsiteX64" fmla="*/ 6521116 w 26573087"/>
              <a:gd name="connsiteY64" fmla="*/ 3782759 h 17378443"/>
              <a:gd name="connsiteX65" fmla="*/ 6665495 w 26573087"/>
              <a:gd name="connsiteY65" fmla="*/ 3494001 h 17378443"/>
              <a:gd name="connsiteX66" fmla="*/ 6665495 w 26573087"/>
              <a:gd name="connsiteY66" fmla="*/ 3229307 h 17378443"/>
              <a:gd name="connsiteX67" fmla="*/ 6737685 w 26573087"/>
              <a:gd name="connsiteY67" fmla="*/ 2916486 h 17378443"/>
              <a:gd name="connsiteX68" fmla="*/ 6882064 w 26573087"/>
              <a:gd name="connsiteY68" fmla="*/ 2796170 h 17378443"/>
              <a:gd name="connsiteX69" fmla="*/ 7267074 w 26573087"/>
              <a:gd name="connsiteY69" fmla="*/ 2868359 h 17378443"/>
              <a:gd name="connsiteX70" fmla="*/ 7243011 w 26573087"/>
              <a:gd name="connsiteY70" fmla="*/ 2290843 h 17378443"/>
              <a:gd name="connsiteX71" fmla="*/ 7098632 w 26573087"/>
              <a:gd name="connsiteY71" fmla="*/ 1857707 h 17378443"/>
              <a:gd name="connsiteX72" fmla="*/ 7194885 w 26573087"/>
              <a:gd name="connsiteY72" fmla="*/ 1568949 h 17378443"/>
              <a:gd name="connsiteX73" fmla="*/ 7002379 w 26573087"/>
              <a:gd name="connsiteY73" fmla="*/ 1183938 h 17378443"/>
              <a:gd name="connsiteX74" fmla="*/ 6809874 w 26573087"/>
              <a:gd name="connsiteY74" fmla="*/ 1087686 h 17378443"/>
              <a:gd name="connsiteX75" fmla="*/ 6521116 w 26573087"/>
              <a:gd name="connsiteY75" fmla="*/ 798928 h 17378443"/>
              <a:gd name="connsiteX76" fmla="*/ 6641432 w 26573087"/>
              <a:gd name="connsiteY76" fmla="*/ 365791 h 17378443"/>
              <a:gd name="connsiteX77" fmla="*/ 6376737 w 26573087"/>
              <a:gd name="connsiteY77" fmla="*/ 437980 h 17378443"/>
              <a:gd name="connsiteX78" fmla="*/ 6232358 w 26573087"/>
              <a:gd name="connsiteY78" fmla="*/ 534233 h 17378443"/>
              <a:gd name="connsiteX79" fmla="*/ 5534527 w 26573087"/>
              <a:gd name="connsiteY79" fmla="*/ 293601 h 17378443"/>
              <a:gd name="connsiteX80" fmla="*/ 5366085 w 26573087"/>
              <a:gd name="connsiteY80" fmla="*/ 221412 h 17378443"/>
              <a:gd name="connsiteX81" fmla="*/ 4932948 w 26573087"/>
              <a:gd name="connsiteY81" fmla="*/ 149222 h 17378443"/>
              <a:gd name="connsiteX82" fmla="*/ 4692316 w 26573087"/>
              <a:gd name="connsiteY82" fmla="*/ 77033 h 17378443"/>
              <a:gd name="connsiteX83" fmla="*/ 4403558 w 26573087"/>
              <a:gd name="connsiteY83" fmla="*/ 4843 h 17378443"/>
              <a:gd name="connsiteX84" fmla="*/ 4259179 w 26573087"/>
              <a:gd name="connsiteY84" fmla="*/ 221412 h 17378443"/>
              <a:gd name="connsiteX85" fmla="*/ 4066674 w 26573087"/>
              <a:gd name="connsiteY85" fmla="*/ 197349 h 17378443"/>
              <a:gd name="connsiteX86" fmla="*/ 3898232 w 26573087"/>
              <a:gd name="connsiteY86" fmla="*/ 197349 h 17378443"/>
              <a:gd name="connsiteX87" fmla="*/ 3753853 w 26573087"/>
              <a:gd name="connsiteY87" fmla="*/ 197349 h 17378443"/>
              <a:gd name="connsiteX88" fmla="*/ 3465095 w 26573087"/>
              <a:gd name="connsiteY88" fmla="*/ 510170 h 17378443"/>
              <a:gd name="connsiteX89" fmla="*/ 3320716 w 26573087"/>
              <a:gd name="connsiteY89" fmla="*/ 437980 h 17378443"/>
              <a:gd name="connsiteX90" fmla="*/ 2791327 w 26573087"/>
              <a:gd name="connsiteY90" fmla="*/ 317665 h 17378443"/>
              <a:gd name="connsiteX91" fmla="*/ 1612232 w 26573087"/>
              <a:gd name="connsiteY91" fmla="*/ 486107 h 17378443"/>
              <a:gd name="connsiteX92" fmla="*/ 890337 w 26573087"/>
              <a:gd name="connsiteY92" fmla="*/ 293601 h 17378443"/>
              <a:gd name="connsiteX93" fmla="*/ 144379 w 26573087"/>
              <a:gd name="connsiteY93" fmla="*/ 389854 h 17378443"/>
              <a:gd name="connsiteX94" fmla="*/ 0 w 26573087"/>
              <a:gd name="connsiteY94" fmla="*/ 437980 h 17378443"/>
              <a:gd name="connsiteX95" fmla="*/ 0 w 26573087"/>
              <a:gd name="connsiteY95" fmla="*/ 17378443 h 17378443"/>
              <a:gd name="connsiteX96" fmla="*/ 26565727 w 26573087"/>
              <a:gd name="connsiteY96" fmla="*/ 17378443 h 17378443"/>
              <a:gd name="connsiteX97" fmla="*/ 26573087 w 26573087"/>
              <a:gd name="connsiteY97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577137 w 26573087"/>
              <a:gd name="connsiteY40" fmla="*/ 8763833 h 17378443"/>
              <a:gd name="connsiteX41" fmla="*/ 9336506 w 26573087"/>
              <a:gd name="connsiteY41" fmla="*/ 9221033 h 17378443"/>
              <a:gd name="connsiteX42" fmla="*/ 9168064 w 26573087"/>
              <a:gd name="connsiteY42" fmla="*/ 9413538 h 17378443"/>
              <a:gd name="connsiteX43" fmla="*/ 9144000 w 26573087"/>
              <a:gd name="connsiteY43" fmla="*/ 10039180 h 17378443"/>
              <a:gd name="connsiteX44" fmla="*/ 9047748 w 26573087"/>
              <a:gd name="connsiteY44" fmla="*/ 10135433 h 17378443"/>
              <a:gd name="connsiteX45" fmla="*/ 8927432 w 26573087"/>
              <a:gd name="connsiteY45" fmla="*/ 9654170 h 17378443"/>
              <a:gd name="connsiteX46" fmla="*/ 8638674 w 26573087"/>
              <a:gd name="connsiteY46" fmla="*/ 9413538 h 17378443"/>
              <a:gd name="connsiteX47" fmla="*/ 8157411 w 26573087"/>
              <a:gd name="connsiteY47" fmla="*/ 9654170 h 17378443"/>
              <a:gd name="connsiteX48" fmla="*/ 7988969 w 26573087"/>
              <a:gd name="connsiteY48" fmla="*/ 9485728 h 17378443"/>
              <a:gd name="connsiteX49" fmla="*/ 8229600 w 26573087"/>
              <a:gd name="connsiteY49" fmla="*/ 8811959 h 17378443"/>
              <a:gd name="connsiteX50" fmla="*/ 8277727 w 26573087"/>
              <a:gd name="connsiteY50" fmla="*/ 8258507 h 17378443"/>
              <a:gd name="connsiteX51" fmla="*/ 7916779 w 26573087"/>
              <a:gd name="connsiteY51" fmla="*/ 7632865 h 17378443"/>
              <a:gd name="connsiteX52" fmla="*/ 7603958 w 26573087"/>
              <a:gd name="connsiteY52" fmla="*/ 7271917 h 17378443"/>
              <a:gd name="connsiteX53" fmla="*/ 7387390 w 26573087"/>
              <a:gd name="connsiteY53" fmla="*/ 6935033 h 17378443"/>
              <a:gd name="connsiteX54" fmla="*/ 7050506 w 26573087"/>
              <a:gd name="connsiteY54" fmla="*/ 6357517 h 17378443"/>
              <a:gd name="connsiteX55" fmla="*/ 6713621 w 26573087"/>
              <a:gd name="connsiteY55" fmla="*/ 5900317 h 17378443"/>
              <a:gd name="connsiteX56" fmla="*/ 6617369 w 26573087"/>
              <a:gd name="connsiteY56" fmla="*/ 5780001 h 17378443"/>
              <a:gd name="connsiteX57" fmla="*/ 6256421 w 26573087"/>
              <a:gd name="connsiteY57" fmla="*/ 5154359 h 17378443"/>
              <a:gd name="connsiteX58" fmla="*/ 5991727 w 26573087"/>
              <a:gd name="connsiteY58" fmla="*/ 4745286 h 17378443"/>
              <a:gd name="connsiteX59" fmla="*/ 5871411 w 26573087"/>
              <a:gd name="connsiteY59" fmla="*/ 3806822 h 17378443"/>
              <a:gd name="connsiteX60" fmla="*/ 6039853 w 26573087"/>
              <a:gd name="connsiteY60" fmla="*/ 3373686 h 17378443"/>
              <a:gd name="connsiteX61" fmla="*/ 6232358 w 26573087"/>
              <a:gd name="connsiteY61" fmla="*/ 3325559 h 17378443"/>
              <a:gd name="connsiteX62" fmla="*/ 6352674 w 26573087"/>
              <a:gd name="connsiteY62" fmla="*/ 3469938 h 17378443"/>
              <a:gd name="connsiteX63" fmla="*/ 6424864 w 26573087"/>
              <a:gd name="connsiteY63" fmla="*/ 3758696 h 17378443"/>
              <a:gd name="connsiteX64" fmla="*/ 6521116 w 26573087"/>
              <a:gd name="connsiteY64" fmla="*/ 3782759 h 17378443"/>
              <a:gd name="connsiteX65" fmla="*/ 6665495 w 26573087"/>
              <a:gd name="connsiteY65" fmla="*/ 3494001 h 17378443"/>
              <a:gd name="connsiteX66" fmla="*/ 6665495 w 26573087"/>
              <a:gd name="connsiteY66" fmla="*/ 3229307 h 17378443"/>
              <a:gd name="connsiteX67" fmla="*/ 6737685 w 26573087"/>
              <a:gd name="connsiteY67" fmla="*/ 2916486 h 17378443"/>
              <a:gd name="connsiteX68" fmla="*/ 6882064 w 26573087"/>
              <a:gd name="connsiteY68" fmla="*/ 2796170 h 17378443"/>
              <a:gd name="connsiteX69" fmla="*/ 7267074 w 26573087"/>
              <a:gd name="connsiteY69" fmla="*/ 2868359 h 17378443"/>
              <a:gd name="connsiteX70" fmla="*/ 7243011 w 26573087"/>
              <a:gd name="connsiteY70" fmla="*/ 2290843 h 17378443"/>
              <a:gd name="connsiteX71" fmla="*/ 7098632 w 26573087"/>
              <a:gd name="connsiteY71" fmla="*/ 1857707 h 17378443"/>
              <a:gd name="connsiteX72" fmla="*/ 7194885 w 26573087"/>
              <a:gd name="connsiteY72" fmla="*/ 1568949 h 17378443"/>
              <a:gd name="connsiteX73" fmla="*/ 7002379 w 26573087"/>
              <a:gd name="connsiteY73" fmla="*/ 1183938 h 17378443"/>
              <a:gd name="connsiteX74" fmla="*/ 6809874 w 26573087"/>
              <a:gd name="connsiteY74" fmla="*/ 1087686 h 17378443"/>
              <a:gd name="connsiteX75" fmla="*/ 6521116 w 26573087"/>
              <a:gd name="connsiteY75" fmla="*/ 798928 h 17378443"/>
              <a:gd name="connsiteX76" fmla="*/ 6641432 w 26573087"/>
              <a:gd name="connsiteY76" fmla="*/ 365791 h 17378443"/>
              <a:gd name="connsiteX77" fmla="*/ 6376737 w 26573087"/>
              <a:gd name="connsiteY77" fmla="*/ 437980 h 17378443"/>
              <a:gd name="connsiteX78" fmla="*/ 6232358 w 26573087"/>
              <a:gd name="connsiteY78" fmla="*/ 534233 h 17378443"/>
              <a:gd name="connsiteX79" fmla="*/ 5534527 w 26573087"/>
              <a:gd name="connsiteY79" fmla="*/ 293601 h 17378443"/>
              <a:gd name="connsiteX80" fmla="*/ 5366085 w 26573087"/>
              <a:gd name="connsiteY80" fmla="*/ 221412 h 17378443"/>
              <a:gd name="connsiteX81" fmla="*/ 4932948 w 26573087"/>
              <a:gd name="connsiteY81" fmla="*/ 149222 h 17378443"/>
              <a:gd name="connsiteX82" fmla="*/ 4692316 w 26573087"/>
              <a:gd name="connsiteY82" fmla="*/ 77033 h 17378443"/>
              <a:gd name="connsiteX83" fmla="*/ 4403558 w 26573087"/>
              <a:gd name="connsiteY83" fmla="*/ 4843 h 17378443"/>
              <a:gd name="connsiteX84" fmla="*/ 4259179 w 26573087"/>
              <a:gd name="connsiteY84" fmla="*/ 221412 h 17378443"/>
              <a:gd name="connsiteX85" fmla="*/ 4066674 w 26573087"/>
              <a:gd name="connsiteY85" fmla="*/ 197349 h 17378443"/>
              <a:gd name="connsiteX86" fmla="*/ 3898232 w 26573087"/>
              <a:gd name="connsiteY86" fmla="*/ 197349 h 17378443"/>
              <a:gd name="connsiteX87" fmla="*/ 3753853 w 26573087"/>
              <a:gd name="connsiteY87" fmla="*/ 197349 h 17378443"/>
              <a:gd name="connsiteX88" fmla="*/ 3465095 w 26573087"/>
              <a:gd name="connsiteY88" fmla="*/ 510170 h 17378443"/>
              <a:gd name="connsiteX89" fmla="*/ 3320716 w 26573087"/>
              <a:gd name="connsiteY89" fmla="*/ 437980 h 17378443"/>
              <a:gd name="connsiteX90" fmla="*/ 2791327 w 26573087"/>
              <a:gd name="connsiteY90" fmla="*/ 317665 h 17378443"/>
              <a:gd name="connsiteX91" fmla="*/ 1612232 w 26573087"/>
              <a:gd name="connsiteY91" fmla="*/ 486107 h 17378443"/>
              <a:gd name="connsiteX92" fmla="*/ 890337 w 26573087"/>
              <a:gd name="connsiteY92" fmla="*/ 293601 h 17378443"/>
              <a:gd name="connsiteX93" fmla="*/ 144379 w 26573087"/>
              <a:gd name="connsiteY93" fmla="*/ 389854 h 17378443"/>
              <a:gd name="connsiteX94" fmla="*/ 0 w 26573087"/>
              <a:gd name="connsiteY94" fmla="*/ 437980 h 17378443"/>
              <a:gd name="connsiteX95" fmla="*/ 0 w 26573087"/>
              <a:gd name="connsiteY95" fmla="*/ 17378443 h 17378443"/>
              <a:gd name="connsiteX96" fmla="*/ 26565727 w 26573087"/>
              <a:gd name="connsiteY96" fmla="*/ 17378443 h 17378443"/>
              <a:gd name="connsiteX97" fmla="*/ 26573087 w 26573087"/>
              <a:gd name="connsiteY97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598995 w 26573087"/>
              <a:gd name="connsiteY40" fmla="*/ 8902268 h 17378443"/>
              <a:gd name="connsiteX41" fmla="*/ 9336506 w 26573087"/>
              <a:gd name="connsiteY41" fmla="*/ 9221033 h 17378443"/>
              <a:gd name="connsiteX42" fmla="*/ 9168064 w 26573087"/>
              <a:gd name="connsiteY42" fmla="*/ 9413538 h 17378443"/>
              <a:gd name="connsiteX43" fmla="*/ 9144000 w 26573087"/>
              <a:gd name="connsiteY43" fmla="*/ 10039180 h 17378443"/>
              <a:gd name="connsiteX44" fmla="*/ 9047748 w 26573087"/>
              <a:gd name="connsiteY44" fmla="*/ 10135433 h 17378443"/>
              <a:gd name="connsiteX45" fmla="*/ 8927432 w 26573087"/>
              <a:gd name="connsiteY45" fmla="*/ 9654170 h 17378443"/>
              <a:gd name="connsiteX46" fmla="*/ 8638674 w 26573087"/>
              <a:gd name="connsiteY46" fmla="*/ 9413538 h 17378443"/>
              <a:gd name="connsiteX47" fmla="*/ 8157411 w 26573087"/>
              <a:gd name="connsiteY47" fmla="*/ 9654170 h 17378443"/>
              <a:gd name="connsiteX48" fmla="*/ 7988969 w 26573087"/>
              <a:gd name="connsiteY48" fmla="*/ 9485728 h 17378443"/>
              <a:gd name="connsiteX49" fmla="*/ 8229600 w 26573087"/>
              <a:gd name="connsiteY49" fmla="*/ 8811959 h 17378443"/>
              <a:gd name="connsiteX50" fmla="*/ 8277727 w 26573087"/>
              <a:gd name="connsiteY50" fmla="*/ 8258507 h 17378443"/>
              <a:gd name="connsiteX51" fmla="*/ 7916779 w 26573087"/>
              <a:gd name="connsiteY51" fmla="*/ 7632865 h 17378443"/>
              <a:gd name="connsiteX52" fmla="*/ 7603958 w 26573087"/>
              <a:gd name="connsiteY52" fmla="*/ 7271917 h 17378443"/>
              <a:gd name="connsiteX53" fmla="*/ 7387390 w 26573087"/>
              <a:gd name="connsiteY53" fmla="*/ 6935033 h 17378443"/>
              <a:gd name="connsiteX54" fmla="*/ 7050506 w 26573087"/>
              <a:gd name="connsiteY54" fmla="*/ 6357517 h 17378443"/>
              <a:gd name="connsiteX55" fmla="*/ 6713621 w 26573087"/>
              <a:gd name="connsiteY55" fmla="*/ 5900317 h 17378443"/>
              <a:gd name="connsiteX56" fmla="*/ 6617369 w 26573087"/>
              <a:gd name="connsiteY56" fmla="*/ 5780001 h 17378443"/>
              <a:gd name="connsiteX57" fmla="*/ 6256421 w 26573087"/>
              <a:gd name="connsiteY57" fmla="*/ 5154359 h 17378443"/>
              <a:gd name="connsiteX58" fmla="*/ 5991727 w 26573087"/>
              <a:gd name="connsiteY58" fmla="*/ 4745286 h 17378443"/>
              <a:gd name="connsiteX59" fmla="*/ 5871411 w 26573087"/>
              <a:gd name="connsiteY59" fmla="*/ 3806822 h 17378443"/>
              <a:gd name="connsiteX60" fmla="*/ 6039853 w 26573087"/>
              <a:gd name="connsiteY60" fmla="*/ 3373686 h 17378443"/>
              <a:gd name="connsiteX61" fmla="*/ 6232358 w 26573087"/>
              <a:gd name="connsiteY61" fmla="*/ 3325559 h 17378443"/>
              <a:gd name="connsiteX62" fmla="*/ 6352674 w 26573087"/>
              <a:gd name="connsiteY62" fmla="*/ 3469938 h 17378443"/>
              <a:gd name="connsiteX63" fmla="*/ 6424864 w 26573087"/>
              <a:gd name="connsiteY63" fmla="*/ 3758696 h 17378443"/>
              <a:gd name="connsiteX64" fmla="*/ 6521116 w 26573087"/>
              <a:gd name="connsiteY64" fmla="*/ 3782759 h 17378443"/>
              <a:gd name="connsiteX65" fmla="*/ 6665495 w 26573087"/>
              <a:gd name="connsiteY65" fmla="*/ 3494001 h 17378443"/>
              <a:gd name="connsiteX66" fmla="*/ 6665495 w 26573087"/>
              <a:gd name="connsiteY66" fmla="*/ 3229307 h 17378443"/>
              <a:gd name="connsiteX67" fmla="*/ 6737685 w 26573087"/>
              <a:gd name="connsiteY67" fmla="*/ 2916486 h 17378443"/>
              <a:gd name="connsiteX68" fmla="*/ 6882064 w 26573087"/>
              <a:gd name="connsiteY68" fmla="*/ 2796170 h 17378443"/>
              <a:gd name="connsiteX69" fmla="*/ 7267074 w 26573087"/>
              <a:gd name="connsiteY69" fmla="*/ 2868359 h 17378443"/>
              <a:gd name="connsiteX70" fmla="*/ 7243011 w 26573087"/>
              <a:gd name="connsiteY70" fmla="*/ 2290843 h 17378443"/>
              <a:gd name="connsiteX71" fmla="*/ 7098632 w 26573087"/>
              <a:gd name="connsiteY71" fmla="*/ 1857707 h 17378443"/>
              <a:gd name="connsiteX72" fmla="*/ 7194885 w 26573087"/>
              <a:gd name="connsiteY72" fmla="*/ 1568949 h 17378443"/>
              <a:gd name="connsiteX73" fmla="*/ 7002379 w 26573087"/>
              <a:gd name="connsiteY73" fmla="*/ 1183938 h 17378443"/>
              <a:gd name="connsiteX74" fmla="*/ 6809874 w 26573087"/>
              <a:gd name="connsiteY74" fmla="*/ 1087686 h 17378443"/>
              <a:gd name="connsiteX75" fmla="*/ 6521116 w 26573087"/>
              <a:gd name="connsiteY75" fmla="*/ 798928 h 17378443"/>
              <a:gd name="connsiteX76" fmla="*/ 6641432 w 26573087"/>
              <a:gd name="connsiteY76" fmla="*/ 365791 h 17378443"/>
              <a:gd name="connsiteX77" fmla="*/ 6376737 w 26573087"/>
              <a:gd name="connsiteY77" fmla="*/ 437980 h 17378443"/>
              <a:gd name="connsiteX78" fmla="*/ 6232358 w 26573087"/>
              <a:gd name="connsiteY78" fmla="*/ 534233 h 17378443"/>
              <a:gd name="connsiteX79" fmla="*/ 5534527 w 26573087"/>
              <a:gd name="connsiteY79" fmla="*/ 293601 h 17378443"/>
              <a:gd name="connsiteX80" fmla="*/ 5366085 w 26573087"/>
              <a:gd name="connsiteY80" fmla="*/ 221412 h 17378443"/>
              <a:gd name="connsiteX81" fmla="*/ 4932948 w 26573087"/>
              <a:gd name="connsiteY81" fmla="*/ 149222 h 17378443"/>
              <a:gd name="connsiteX82" fmla="*/ 4692316 w 26573087"/>
              <a:gd name="connsiteY82" fmla="*/ 77033 h 17378443"/>
              <a:gd name="connsiteX83" fmla="*/ 4403558 w 26573087"/>
              <a:gd name="connsiteY83" fmla="*/ 4843 h 17378443"/>
              <a:gd name="connsiteX84" fmla="*/ 4259179 w 26573087"/>
              <a:gd name="connsiteY84" fmla="*/ 221412 h 17378443"/>
              <a:gd name="connsiteX85" fmla="*/ 4066674 w 26573087"/>
              <a:gd name="connsiteY85" fmla="*/ 197349 h 17378443"/>
              <a:gd name="connsiteX86" fmla="*/ 3898232 w 26573087"/>
              <a:gd name="connsiteY86" fmla="*/ 197349 h 17378443"/>
              <a:gd name="connsiteX87" fmla="*/ 3753853 w 26573087"/>
              <a:gd name="connsiteY87" fmla="*/ 197349 h 17378443"/>
              <a:gd name="connsiteX88" fmla="*/ 3465095 w 26573087"/>
              <a:gd name="connsiteY88" fmla="*/ 510170 h 17378443"/>
              <a:gd name="connsiteX89" fmla="*/ 3320716 w 26573087"/>
              <a:gd name="connsiteY89" fmla="*/ 437980 h 17378443"/>
              <a:gd name="connsiteX90" fmla="*/ 2791327 w 26573087"/>
              <a:gd name="connsiteY90" fmla="*/ 317665 h 17378443"/>
              <a:gd name="connsiteX91" fmla="*/ 1612232 w 26573087"/>
              <a:gd name="connsiteY91" fmla="*/ 486107 h 17378443"/>
              <a:gd name="connsiteX92" fmla="*/ 890337 w 26573087"/>
              <a:gd name="connsiteY92" fmla="*/ 293601 h 17378443"/>
              <a:gd name="connsiteX93" fmla="*/ 144379 w 26573087"/>
              <a:gd name="connsiteY93" fmla="*/ 389854 h 17378443"/>
              <a:gd name="connsiteX94" fmla="*/ 0 w 26573087"/>
              <a:gd name="connsiteY94" fmla="*/ 437980 h 17378443"/>
              <a:gd name="connsiteX95" fmla="*/ 0 w 26573087"/>
              <a:gd name="connsiteY95" fmla="*/ 17378443 h 17378443"/>
              <a:gd name="connsiteX96" fmla="*/ 26565727 w 26573087"/>
              <a:gd name="connsiteY96" fmla="*/ 17378443 h 17378443"/>
              <a:gd name="connsiteX97" fmla="*/ 26573087 w 26573087"/>
              <a:gd name="connsiteY97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68064 w 26573087"/>
              <a:gd name="connsiteY43" fmla="*/ 9413538 h 17378443"/>
              <a:gd name="connsiteX44" fmla="*/ 9144000 w 26573087"/>
              <a:gd name="connsiteY44" fmla="*/ 10039180 h 17378443"/>
              <a:gd name="connsiteX45" fmla="*/ 9047748 w 26573087"/>
              <a:gd name="connsiteY45" fmla="*/ 10135433 h 17378443"/>
              <a:gd name="connsiteX46" fmla="*/ 8927432 w 26573087"/>
              <a:gd name="connsiteY46" fmla="*/ 9654170 h 17378443"/>
              <a:gd name="connsiteX47" fmla="*/ 8638674 w 26573087"/>
              <a:gd name="connsiteY47" fmla="*/ 9413538 h 17378443"/>
              <a:gd name="connsiteX48" fmla="*/ 8157411 w 26573087"/>
              <a:gd name="connsiteY48" fmla="*/ 9654170 h 17378443"/>
              <a:gd name="connsiteX49" fmla="*/ 7988969 w 26573087"/>
              <a:gd name="connsiteY49" fmla="*/ 9485728 h 17378443"/>
              <a:gd name="connsiteX50" fmla="*/ 8229600 w 26573087"/>
              <a:gd name="connsiteY50" fmla="*/ 8811959 h 17378443"/>
              <a:gd name="connsiteX51" fmla="*/ 8277727 w 26573087"/>
              <a:gd name="connsiteY51" fmla="*/ 8258507 h 17378443"/>
              <a:gd name="connsiteX52" fmla="*/ 7916779 w 26573087"/>
              <a:gd name="connsiteY52" fmla="*/ 7632865 h 17378443"/>
              <a:gd name="connsiteX53" fmla="*/ 7603958 w 26573087"/>
              <a:gd name="connsiteY53" fmla="*/ 7271917 h 17378443"/>
              <a:gd name="connsiteX54" fmla="*/ 7387390 w 26573087"/>
              <a:gd name="connsiteY54" fmla="*/ 6935033 h 17378443"/>
              <a:gd name="connsiteX55" fmla="*/ 7050506 w 26573087"/>
              <a:gd name="connsiteY55" fmla="*/ 6357517 h 17378443"/>
              <a:gd name="connsiteX56" fmla="*/ 6713621 w 26573087"/>
              <a:gd name="connsiteY56" fmla="*/ 5900317 h 17378443"/>
              <a:gd name="connsiteX57" fmla="*/ 6617369 w 26573087"/>
              <a:gd name="connsiteY57" fmla="*/ 5780001 h 17378443"/>
              <a:gd name="connsiteX58" fmla="*/ 6256421 w 26573087"/>
              <a:gd name="connsiteY58" fmla="*/ 5154359 h 17378443"/>
              <a:gd name="connsiteX59" fmla="*/ 5991727 w 26573087"/>
              <a:gd name="connsiteY59" fmla="*/ 4745286 h 17378443"/>
              <a:gd name="connsiteX60" fmla="*/ 5871411 w 26573087"/>
              <a:gd name="connsiteY60" fmla="*/ 3806822 h 17378443"/>
              <a:gd name="connsiteX61" fmla="*/ 6039853 w 26573087"/>
              <a:gd name="connsiteY61" fmla="*/ 3373686 h 17378443"/>
              <a:gd name="connsiteX62" fmla="*/ 6232358 w 26573087"/>
              <a:gd name="connsiteY62" fmla="*/ 3325559 h 17378443"/>
              <a:gd name="connsiteX63" fmla="*/ 6352674 w 26573087"/>
              <a:gd name="connsiteY63" fmla="*/ 3469938 h 17378443"/>
              <a:gd name="connsiteX64" fmla="*/ 6424864 w 26573087"/>
              <a:gd name="connsiteY64" fmla="*/ 3758696 h 17378443"/>
              <a:gd name="connsiteX65" fmla="*/ 6521116 w 26573087"/>
              <a:gd name="connsiteY65" fmla="*/ 3782759 h 17378443"/>
              <a:gd name="connsiteX66" fmla="*/ 6665495 w 26573087"/>
              <a:gd name="connsiteY66" fmla="*/ 3494001 h 17378443"/>
              <a:gd name="connsiteX67" fmla="*/ 6665495 w 26573087"/>
              <a:gd name="connsiteY67" fmla="*/ 3229307 h 17378443"/>
              <a:gd name="connsiteX68" fmla="*/ 6737685 w 26573087"/>
              <a:gd name="connsiteY68" fmla="*/ 2916486 h 17378443"/>
              <a:gd name="connsiteX69" fmla="*/ 6882064 w 26573087"/>
              <a:gd name="connsiteY69" fmla="*/ 2796170 h 17378443"/>
              <a:gd name="connsiteX70" fmla="*/ 7267074 w 26573087"/>
              <a:gd name="connsiteY70" fmla="*/ 2868359 h 17378443"/>
              <a:gd name="connsiteX71" fmla="*/ 7243011 w 26573087"/>
              <a:gd name="connsiteY71" fmla="*/ 2290843 h 17378443"/>
              <a:gd name="connsiteX72" fmla="*/ 7098632 w 26573087"/>
              <a:gd name="connsiteY72" fmla="*/ 1857707 h 17378443"/>
              <a:gd name="connsiteX73" fmla="*/ 7194885 w 26573087"/>
              <a:gd name="connsiteY73" fmla="*/ 1568949 h 17378443"/>
              <a:gd name="connsiteX74" fmla="*/ 7002379 w 26573087"/>
              <a:gd name="connsiteY74" fmla="*/ 1183938 h 17378443"/>
              <a:gd name="connsiteX75" fmla="*/ 6809874 w 26573087"/>
              <a:gd name="connsiteY75" fmla="*/ 1087686 h 17378443"/>
              <a:gd name="connsiteX76" fmla="*/ 6521116 w 26573087"/>
              <a:gd name="connsiteY76" fmla="*/ 798928 h 17378443"/>
              <a:gd name="connsiteX77" fmla="*/ 6641432 w 26573087"/>
              <a:gd name="connsiteY77" fmla="*/ 365791 h 17378443"/>
              <a:gd name="connsiteX78" fmla="*/ 6376737 w 26573087"/>
              <a:gd name="connsiteY78" fmla="*/ 437980 h 17378443"/>
              <a:gd name="connsiteX79" fmla="*/ 6232358 w 26573087"/>
              <a:gd name="connsiteY79" fmla="*/ 534233 h 17378443"/>
              <a:gd name="connsiteX80" fmla="*/ 5534527 w 26573087"/>
              <a:gd name="connsiteY80" fmla="*/ 293601 h 17378443"/>
              <a:gd name="connsiteX81" fmla="*/ 5366085 w 26573087"/>
              <a:gd name="connsiteY81" fmla="*/ 221412 h 17378443"/>
              <a:gd name="connsiteX82" fmla="*/ 4932948 w 26573087"/>
              <a:gd name="connsiteY82" fmla="*/ 149222 h 17378443"/>
              <a:gd name="connsiteX83" fmla="*/ 4692316 w 26573087"/>
              <a:gd name="connsiteY83" fmla="*/ 77033 h 17378443"/>
              <a:gd name="connsiteX84" fmla="*/ 4403558 w 26573087"/>
              <a:gd name="connsiteY84" fmla="*/ 4843 h 17378443"/>
              <a:gd name="connsiteX85" fmla="*/ 4259179 w 26573087"/>
              <a:gd name="connsiteY85" fmla="*/ 221412 h 17378443"/>
              <a:gd name="connsiteX86" fmla="*/ 4066674 w 26573087"/>
              <a:gd name="connsiteY86" fmla="*/ 197349 h 17378443"/>
              <a:gd name="connsiteX87" fmla="*/ 3898232 w 26573087"/>
              <a:gd name="connsiteY87" fmla="*/ 197349 h 17378443"/>
              <a:gd name="connsiteX88" fmla="*/ 3753853 w 26573087"/>
              <a:gd name="connsiteY88" fmla="*/ 197349 h 17378443"/>
              <a:gd name="connsiteX89" fmla="*/ 3465095 w 26573087"/>
              <a:gd name="connsiteY89" fmla="*/ 510170 h 17378443"/>
              <a:gd name="connsiteX90" fmla="*/ 3320716 w 26573087"/>
              <a:gd name="connsiteY90" fmla="*/ 437980 h 17378443"/>
              <a:gd name="connsiteX91" fmla="*/ 2791327 w 26573087"/>
              <a:gd name="connsiteY91" fmla="*/ 317665 h 17378443"/>
              <a:gd name="connsiteX92" fmla="*/ 1612232 w 26573087"/>
              <a:gd name="connsiteY92" fmla="*/ 486107 h 17378443"/>
              <a:gd name="connsiteX93" fmla="*/ 890337 w 26573087"/>
              <a:gd name="connsiteY93" fmla="*/ 293601 h 17378443"/>
              <a:gd name="connsiteX94" fmla="*/ 144379 w 26573087"/>
              <a:gd name="connsiteY94" fmla="*/ 389854 h 17378443"/>
              <a:gd name="connsiteX95" fmla="*/ 0 w 26573087"/>
              <a:gd name="connsiteY95" fmla="*/ 437980 h 17378443"/>
              <a:gd name="connsiteX96" fmla="*/ 0 w 26573087"/>
              <a:gd name="connsiteY96" fmla="*/ 17378443 h 17378443"/>
              <a:gd name="connsiteX97" fmla="*/ 26565727 w 26573087"/>
              <a:gd name="connsiteY97" fmla="*/ 17378443 h 17378443"/>
              <a:gd name="connsiteX98" fmla="*/ 26573087 w 26573087"/>
              <a:gd name="connsiteY98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47748 w 26573087"/>
              <a:gd name="connsiteY45" fmla="*/ 10135433 h 17378443"/>
              <a:gd name="connsiteX46" fmla="*/ 8927432 w 26573087"/>
              <a:gd name="connsiteY46" fmla="*/ 9654170 h 17378443"/>
              <a:gd name="connsiteX47" fmla="*/ 8638674 w 26573087"/>
              <a:gd name="connsiteY47" fmla="*/ 9413538 h 17378443"/>
              <a:gd name="connsiteX48" fmla="*/ 8157411 w 26573087"/>
              <a:gd name="connsiteY48" fmla="*/ 9654170 h 17378443"/>
              <a:gd name="connsiteX49" fmla="*/ 7988969 w 26573087"/>
              <a:gd name="connsiteY49" fmla="*/ 9485728 h 17378443"/>
              <a:gd name="connsiteX50" fmla="*/ 8229600 w 26573087"/>
              <a:gd name="connsiteY50" fmla="*/ 8811959 h 17378443"/>
              <a:gd name="connsiteX51" fmla="*/ 8277727 w 26573087"/>
              <a:gd name="connsiteY51" fmla="*/ 8258507 h 17378443"/>
              <a:gd name="connsiteX52" fmla="*/ 7916779 w 26573087"/>
              <a:gd name="connsiteY52" fmla="*/ 7632865 h 17378443"/>
              <a:gd name="connsiteX53" fmla="*/ 7603958 w 26573087"/>
              <a:gd name="connsiteY53" fmla="*/ 7271917 h 17378443"/>
              <a:gd name="connsiteX54" fmla="*/ 7387390 w 26573087"/>
              <a:gd name="connsiteY54" fmla="*/ 6935033 h 17378443"/>
              <a:gd name="connsiteX55" fmla="*/ 7050506 w 26573087"/>
              <a:gd name="connsiteY55" fmla="*/ 6357517 h 17378443"/>
              <a:gd name="connsiteX56" fmla="*/ 6713621 w 26573087"/>
              <a:gd name="connsiteY56" fmla="*/ 5900317 h 17378443"/>
              <a:gd name="connsiteX57" fmla="*/ 6617369 w 26573087"/>
              <a:gd name="connsiteY57" fmla="*/ 5780001 h 17378443"/>
              <a:gd name="connsiteX58" fmla="*/ 6256421 w 26573087"/>
              <a:gd name="connsiteY58" fmla="*/ 5154359 h 17378443"/>
              <a:gd name="connsiteX59" fmla="*/ 5991727 w 26573087"/>
              <a:gd name="connsiteY59" fmla="*/ 4745286 h 17378443"/>
              <a:gd name="connsiteX60" fmla="*/ 5871411 w 26573087"/>
              <a:gd name="connsiteY60" fmla="*/ 3806822 h 17378443"/>
              <a:gd name="connsiteX61" fmla="*/ 6039853 w 26573087"/>
              <a:gd name="connsiteY61" fmla="*/ 3373686 h 17378443"/>
              <a:gd name="connsiteX62" fmla="*/ 6232358 w 26573087"/>
              <a:gd name="connsiteY62" fmla="*/ 3325559 h 17378443"/>
              <a:gd name="connsiteX63" fmla="*/ 6352674 w 26573087"/>
              <a:gd name="connsiteY63" fmla="*/ 3469938 h 17378443"/>
              <a:gd name="connsiteX64" fmla="*/ 6424864 w 26573087"/>
              <a:gd name="connsiteY64" fmla="*/ 3758696 h 17378443"/>
              <a:gd name="connsiteX65" fmla="*/ 6521116 w 26573087"/>
              <a:gd name="connsiteY65" fmla="*/ 3782759 h 17378443"/>
              <a:gd name="connsiteX66" fmla="*/ 6665495 w 26573087"/>
              <a:gd name="connsiteY66" fmla="*/ 3494001 h 17378443"/>
              <a:gd name="connsiteX67" fmla="*/ 6665495 w 26573087"/>
              <a:gd name="connsiteY67" fmla="*/ 3229307 h 17378443"/>
              <a:gd name="connsiteX68" fmla="*/ 6737685 w 26573087"/>
              <a:gd name="connsiteY68" fmla="*/ 2916486 h 17378443"/>
              <a:gd name="connsiteX69" fmla="*/ 6882064 w 26573087"/>
              <a:gd name="connsiteY69" fmla="*/ 2796170 h 17378443"/>
              <a:gd name="connsiteX70" fmla="*/ 7267074 w 26573087"/>
              <a:gd name="connsiteY70" fmla="*/ 2868359 h 17378443"/>
              <a:gd name="connsiteX71" fmla="*/ 7243011 w 26573087"/>
              <a:gd name="connsiteY71" fmla="*/ 2290843 h 17378443"/>
              <a:gd name="connsiteX72" fmla="*/ 7098632 w 26573087"/>
              <a:gd name="connsiteY72" fmla="*/ 1857707 h 17378443"/>
              <a:gd name="connsiteX73" fmla="*/ 7194885 w 26573087"/>
              <a:gd name="connsiteY73" fmla="*/ 1568949 h 17378443"/>
              <a:gd name="connsiteX74" fmla="*/ 7002379 w 26573087"/>
              <a:gd name="connsiteY74" fmla="*/ 1183938 h 17378443"/>
              <a:gd name="connsiteX75" fmla="*/ 6809874 w 26573087"/>
              <a:gd name="connsiteY75" fmla="*/ 1087686 h 17378443"/>
              <a:gd name="connsiteX76" fmla="*/ 6521116 w 26573087"/>
              <a:gd name="connsiteY76" fmla="*/ 798928 h 17378443"/>
              <a:gd name="connsiteX77" fmla="*/ 6641432 w 26573087"/>
              <a:gd name="connsiteY77" fmla="*/ 365791 h 17378443"/>
              <a:gd name="connsiteX78" fmla="*/ 6376737 w 26573087"/>
              <a:gd name="connsiteY78" fmla="*/ 437980 h 17378443"/>
              <a:gd name="connsiteX79" fmla="*/ 6232358 w 26573087"/>
              <a:gd name="connsiteY79" fmla="*/ 534233 h 17378443"/>
              <a:gd name="connsiteX80" fmla="*/ 5534527 w 26573087"/>
              <a:gd name="connsiteY80" fmla="*/ 293601 h 17378443"/>
              <a:gd name="connsiteX81" fmla="*/ 5366085 w 26573087"/>
              <a:gd name="connsiteY81" fmla="*/ 221412 h 17378443"/>
              <a:gd name="connsiteX82" fmla="*/ 4932948 w 26573087"/>
              <a:gd name="connsiteY82" fmla="*/ 149222 h 17378443"/>
              <a:gd name="connsiteX83" fmla="*/ 4692316 w 26573087"/>
              <a:gd name="connsiteY83" fmla="*/ 77033 h 17378443"/>
              <a:gd name="connsiteX84" fmla="*/ 4403558 w 26573087"/>
              <a:gd name="connsiteY84" fmla="*/ 4843 h 17378443"/>
              <a:gd name="connsiteX85" fmla="*/ 4259179 w 26573087"/>
              <a:gd name="connsiteY85" fmla="*/ 221412 h 17378443"/>
              <a:gd name="connsiteX86" fmla="*/ 4066674 w 26573087"/>
              <a:gd name="connsiteY86" fmla="*/ 197349 h 17378443"/>
              <a:gd name="connsiteX87" fmla="*/ 3898232 w 26573087"/>
              <a:gd name="connsiteY87" fmla="*/ 197349 h 17378443"/>
              <a:gd name="connsiteX88" fmla="*/ 3753853 w 26573087"/>
              <a:gd name="connsiteY88" fmla="*/ 197349 h 17378443"/>
              <a:gd name="connsiteX89" fmla="*/ 3465095 w 26573087"/>
              <a:gd name="connsiteY89" fmla="*/ 510170 h 17378443"/>
              <a:gd name="connsiteX90" fmla="*/ 3320716 w 26573087"/>
              <a:gd name="connsiteY90" fmla="*/ 437980 h 17378443"/>
              <a:gd name="connsiteX91" fmla="*/ 2791327 w 26573087"/>
              <a:gd name="connsiteY91" fmla="*/ 317665 h 17378443"/>
              <a:gd name="connsiteX92" fmla="*/ 1612232 w 26573087"/>
              <a:gd name="connsiteY92" fmla="*/ 486107 h 17378443"/>
              <a:gd name="connsiteX93" fmla="*/ 890337 w 26573087"/>
              <a:gd name="connsiteY93" fmla="*/ 293601 h 17378443"/>
              <a:gd name="connsiteX94" fmla="*/ 144379 w 26573087"/>
              <a:gd name="connsiteY94" fmla="*/ 389854 h 17378443"/>
              <a:gd name="connsiteX95" fmla="*/ 0 w 26573087"/>
              <a:gd name="connsiteY95" fmla="*/ 437980 h 17378443"/>
              <a:gd name="connsiteX96" fmla="*/ 0 w 26573087"/>
              <a:gd name="connsiteY96" fmla="*/ 17378443 h 17378443"/>
              <a:gd name="connsiteX97" fmla="*/ 26565727 w 26573087"/>
              <a:gd name="connsiteY97" fmla="*/ 17378443 h 17378443"/>
              <a:gd name="connsiteX98" fmla="*/ 26573087 w 26573087"/>
              <a:gd name="connsiteY98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38674 w 26573087"/>
              <a:gd name="connsiteY47" fmla="*/ 9413538 h 17378443"/>
              <a:gd name="connsiteX48" fmla="*/ 8157411 w 26573087"/>
              <a:gd name="connsiteY48" fmla="*/ 9654170 h 17378443"/>
              <a:gd name="connsiteX49" fmla="*/ 7988969 w 26573087"/>
              <a:gd name="connsiteY49" fmla="*/ 9485728 h 17378443"/>
              <a:gd name="connsiteX50" fmla="*/ 8229600 w 26573087"/>
              <a:gd name="connsiteY50" fmla="*/ 8811959 h 17378443"/>
              <a:gd name="connsiteX51" fmla="*/ 8277727 w 26573087"/>
              <a:gd name="connsiteY51" fmla="*/ 8258507 h 17378443"/>
              <a:gd name="connsiteX52" fmla="*/ 7916779 w 26573087"/>
              <a:gd name="connsiteY52" fmla="*/ 7632865 h 17378443"/>
              <a:gd name="connsiteX53" fmla="*/ 7603958 w 26573087"/>
              <a:gd name="connsiteY53" fmla="*/ 7271917 h 17378443"/>
              <a:gd name="connsiteX54" fmla="*/ 7387390 w 26573087"/>
              <a:gd name="connsiteY54" fmla="*/ 6935033 h 17378443"/>
              <a:gd name="connsiteX55" fmla="*/ 7050506 w 26573087"/>
              <a:gd name="connsiteY55" fmla="*/ 6357517 h 17378443"/>
              <a:gd name="connsiteX56" fmla="*/ 6713621 w 26573087"/>
              <a:gd name="connsiteY56" fmla="*/ 5900317 h 17378443"/>
              <a:gd name="connsiteX57" fmla="*/ 6617369 w 26573087"/>
              <a:gd name="connsiteY57" fmla="*/ 5780001 h 17378443"/>
              <a:gd name="connsiteX58" fmla="*/ 6256421 w 26573087"/>
              <a:gd name="connsiteY58" fmla="*/ 5154359 h 17378443"/>
              <a:gd name="connsiteX59" fmla="*/ 5991727 w 26573087"/>
              <a:gd name="connsiteY59" fmla="*/ 4745286 h 17378443"/>
              <a:gd name="connsiteX60" fmla="*/ 5871411 w 26573087"/>
              <a:gd name="connsiteY60" fmla="*/ 3806822 h 17378443"/>
              <a:gd name="connsiteX61" fmla="*/ 6039853 w 26573087"/>
              <a:gd name="connsiteY61" fmla="*/ 3373686 h 17378443"/>
              <a:gd name="connsiteX62" fmla="*/ 6232358 w 26573087"/>
              <a:gd name="connsiteY62" fmla="*/ 3325559 h 17378443"/>
              <a:gd name="connsiteX63" fmla="*/ 6352674 w 26573087"/>
              <a:gd name="connsiteY63" fmla="*/ 3469938 h 17378443"/>
              <a:gd name="connsiteX64" fmla="*/ 6424864 w 26573087"/>
              <a:gd name="connsiteY64" fmla="*/ 3758696 h 17378443"/>
              <a:gd name="connsiteX65" fmla="*/ 6521116 w 26573087"/>
              <a:gd name="connsiteY65" fmla="*/ 3782759 h 17378443"/>
              <a:gd name="connsiteX66" fmla="*/ 6665495 w 26573087"/>
              <a:gd name="connsiteY66" fmla="*/ 3494001 h 17378443"/>
              <a:gd name="connsiteX67" fmla="*/ 6665495 w 26573087"/>
              <a:gd name="connsiteY67" fmla="*/ 3229307 h 17378443"/>
              <a:gd name="connsiteX68" fmla="*/ 6737685 w 26573087"/>
              <a:gd name="connsiteY68" fmla="*/ 2916486 h 17378443"/>
              <a:gd name="connsiteX69" fmla="*/ 6882064 w 26573087"/>
              <a:gd name="connsiteY69" fmla="*/ 2796170 h 17378443"/>
              <a:gd name="connsiteX70" fmla="*/ 7267074 w 26573087"/>
              <a:gd name="connsiteY70" fmla="*/ 2868359 h 17378443"/>
              <a:gd name="connsiteX71" fmla="*/ 7243011 w 26573087"/>
              <a:gd name="connsiteY71" fmla="*/ 2290843 h 17378443"/>
              <a:gd name="connsiteX72" fmla="*/ 7098632 w 26573087"/>
              <a:gd name="connsiteY72" fmla="*/ 1857707 h 17378443"/>
              <a:gd name="connsiteX73" fmla="*/ 7194885 w 26573087"/>
              <a:gd name="connsiteY73" fmla="*/ 1568949 h 17378443"/>
              <a:gd name="connsiteX74" fmla="*/ 7002379 w 26573087"/>
              <a:gd name="connsiteY74" fmla="*/ 1183938 h 17378443"/>
              <a:gd name="connsiteX75" fmla="*/ 6809874 w 26573087"/>
              <a:gd name="connsiteY75" fmla="*/ 1087686 h 17378443"/>
              <a:gd name="connsiteX76" fmla="*/ 6521116 w 26573087"/>
              <a:gd name="connsiteY76" fmla="*/ 798928 h 17378443"/>
              <a:gd name="connsiteX77" fmla="*/ 6641432 w 26573087"/>
              <a:gd name="connsiteY77" fmla="*/ 365791 h 17378443"/>
              <a:gd name="connsiteX78" fmla="*/ 6376737 w 26573087"/>
              <a:gd name="connsiteY78" fmla="*/ 437980 h 17378443"/>
              <a:gd name="connsiteX79" fmla="*/ 6232358 w 26573087"/>
              <a:gd name="connsiteY79" fmla="*/ 534233 h 17378443"/>
              <a:gd name="connsiteX80" fmla="*/ 5534527 w 26573087"/>
              <a:gd name="connsiteY80" fmla="*/ 293601 h 17378443"/>
              <a:gd name="connsiteX81" fmla="*/ 5366085 w 26573087"/>
              <a:gd name="connsiteY81" fmla="*/ 221412 h 17378443"/>
              <a:gd name="connsiteX82" fmla="*/ 4932948 w 26573087"/>
              <a:gd name="connsiteY82" fmla="*/ 149222 h 17378443"/>
              <a:gd name="connsiteX83" fmla="*/ 4692316 w 26573087"/>
              <a:gd name="connsiteY83" fmla="*/ 77033 h 17378443"/>
              <a:gd name="connsiteX84" fmla="*/ 4403558 w 26573087"/>
              <a:gd name="connsiteY84" fmla="*/ 4843 h 17378443"/>
              <a:gd name="connsiteX85" fmla="*/ 4259179 w 26573087"/>
              <a:gd name="connsiteY85" fmla="*/ 221412 h 17378443"/>
              <a:gd name="connsiteX86" fmla="*/ 4066674 w 26573087"/>
              <a:gd name="connsiteY86" fmla="*/ 197349 h 17378443"/>
              <a:gd name="connsiteX87" fmla="*/ 3898232 w 26573087"/>
              <a:gd name="connsiteY87" fmla="*/ 197349 h 17378443"/>
              <a:gd name="connsiteX88" fmla="*/ 3753853 w 26573087"/>
              <a:gd name="connsiteY88" fmla="*/ 197349 h 17378443"/>
              <a:gd name="connsiteX89" fmla="*/ 3465095 w 26573087"/>
              <a:gd name="connsiteY89" fmla="*/ 510170 h 17378443"/>
              <a:gd name="connsiteX90" fmla="*/ 3320716 w 26573087"/>
              <a:gd name="connsiteY90" fmla="*/ 437980 h 17378443"/>
              <a:gd name="connsiteX91" fmla="*/ 2791327 w 26573087"/>
              <a:gd name="connsiteY91" fmla="*/ 317665 h 17378443"/>
              <a:gd name="connsiteX92" fmla="*/ 1612232 w 26573087"/>
              <a:gd name="connsiteY92" fmla="*/ 486107 h 17378443"/>
              <a:gd name="connsiteX93" fmla="*/ 890337 w 26573087"/>
              <a:gd name="connsiteY93" fmla="*/ 293601 h 17378443"/>
              <a:gd name="connsiteX94" fmla="*/ 144379 w 26573087"/>
              <a:gd name="connsiteY94" fmla="*/ 389854 h 17378443"/>
              <a:gd name="connsiteX95" fmla="*/ 0 w 26573087"/>
              <a:gd name="connsiteY95" fmla="*/ 437980 h 17378443"/>
              <a:gd name="connsiteX96" fmla="*/ 0 w 26573087"/>
              <a:gd name="connsiteY96" fmla="*/ 17378443 h 17378443"/>
              <a:gd name="connsiteX97" fmla="*/ 26565727 w 26573087"/>
              <a:gd name="connsiteY97" fmla="*/ 17378443 h 17378443"/>
              <a:gd name="connsiteX98" fmla="*/ 26573087 w 26573087"/>
              <a:gd name="connsiteY98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7988969 w 26573087"/>
              <a:gd name="connsiteY49" fmla="*/ 9485728 h 17378443"/>
              <a:gd name="connsiteX50" fmla="*/ 8229600 w 26573087"/>
              <a:gd name="connsiteY50" fmla="*/ 8811959 h 17378443"/>
              <a:gd name="connsiteX51" fmla="*/ 8277727 w 26573087"/>
              <a:gd name="connsiteY51" fmla="*/ 8258507 h 17378443"/>
              <a:gd name="connsiteX52" fmla="*/ 7916779 w 26573087"/>
              <a:gd name="connsiteY52" fmla="*/ 7632865 h 17378443"/>
              <a:gd name="connsiteX53" fmla="*/ 7603958 w 26573087"/>
              <a:gd name="connsiteY53" fmla="*/ 7271917 h 17378443"/>
              <a:gd name="connsiteX54" fmla="*/ 7387390 w 26573087"/>
              <a:gd name="connsiteY54" fmla="*/ 6935033 h 17378443"/>
              <a:gd name="connsiteX55" fmla="*/ 7050506 w 26573087"/>
              <a:gd name="connsiteY55" fmla="*/ 6357517 h 17378443"/>
              <a:gd name="connsiteX56" fmla="*/ 6713621 w 26573087"/>
              <a:gd name="connsiteY56" fmla="*/ 5900317 h 17378443"/>
              <a:gd name="connsiteX57" fmla="*/ 6617369 w 26573087"/>
              <a:gd name="connsiteY57" fmla="*/ 5780001 h 17378443"/>
              <a:gd name="connsiteX58" fmla="*/ 6256421 w 26573087"/>
              <a:gd name="connsiteY58" fmla="*/ 5154359 h 17378443"/>
              <a:gd name="connsiteX59" fmla="*/ 5991727 w 26573087"/>
              <a:gd name="connsiteY59" fmla="*/ 4745286 h 17378443"/>
              <a:gd name="connsiteX60" fmla="*/ 5871411 w 26573087"/>
              <a:gd name="connsiteY60" fmla="*/ 3806822 h 17378443"/>
              <a:gd name="connsiteX61" fmla="*/ 6039853 w 26573087"/>
              <a:gd name="connsiteY61" fmla="*/ 3373686 h 17378443"/>
              <a:gd name="connsiteX62" fmla="*/ 6232358 w 26573087"/>
              <a:gd name="connsiteY62" fmla="*/ 3325559 h 17378443"/>
              <a:gd name="connsiteX63" fmla="*/ 6352674 w 26573087"/>
              <a:gd name="connsiteY63" fmla="*/ 3469938 h 17378443"/>
              <a:gd name="connsiteX64" fmla="*/ 6424864 w 26573087"/>
              <a:gd name="connsiteY64" fmla="*/ 3758696 h 17378443"/>
              <a:gd name="connsiteX65" fmla="*/ 6521116 w 26573087"/>
              <a:gd name="connsiteY65" fmla="*/ 3782759 h 17378443"/>
              <a:gd name="connsiteX66" fmla="*/ 6665495 w 26573087"/>
              <a:gd name="connsiteY66" fmla="*/ 3494001 h 17378443"/>
              <a:gd name="connsiteX67" fmla="*/ 6665495 w 26573087"/>
              <a:gd name="connsiteY67" fmla="*/ 3229307 h 17378443"/>
              <a:gd name="connsiteX68" fmla="*/ 6737685 w 26573087"/>
              <a:gd name="connsiteY68" fmla="*/ 2916486 h 17378443"/>
              <a:gd name="connsiteX69" fmla="*/ 6882064 w 26573087"/>
              <a:gd name="connsiteY69" fmla="*/ 2796170 h 17378443"/>
              <a:gd name="connsiteX70" fmla="*/ 7267074 w 26573087"/>
              <a:gd name="connsiteY70" fmla="*/ 2868359 h 17378443"/>
              <a:gd name="connsiteX71" fmla="*/ 7243011 w 26573087"/>
              <a:gd name="connsiteY71" fmla="*/ 2290843 h 17378443"/>
              <a:gd name="connsiteX72" fmla="*/ 7098632 w 26573087"/>
              <a:gd name="connsiteY72" fmla="*/ 1857707 h 17378443"/>
              <a:gd name="connsiteX73" fmla="*/ 7194885 w 26573087"/>
              <a:gd name="connsiteY73" fmla="*/ 1568949 h 17378443"/>
              <a:gd name="connsiteX74" fmla="*/ 7002379 w 26573087"/>
              <a:gd name="connsiteY74" fmla="*/ 1183938 h 17378443"/>
              <a:gd name="connsiteX75" fmla="*/ 6809874 w 26573087"/>
              <a:gd name="connsiteY75" fmla="*/ 1087686 h 17378443"/>
              <a:gd name="connsiteX76" fmla="*/ 6521116 w 26573087"/>
              <a:gd name="connsiteY76" fmla="*/ 798928 h 17378443"/>
              <a:gd name="connsiteX77" fmla="*/ 6641432 w 26573087"/>
              <a:gd name="connsiteY77" fmla="*/ 365791 h 17378443"/>
              <a:gd name="connsiteX78" fmla="*/ 6376737 w 26573087"/>
              <a:gd name="connsiteY78" fmla="*/ 437980 h 17378443"/>
              <a:gd name="connsiteX79" fmla="*/ 6232358 w 26573087"/>
              <a:gd name="connsiteY79" fmla="*/ 534233 h 17378443"/>
              <a:gd name="connsiteX80" fmla="*/ 5534527 w 26573087"/>
              <a:gd name="connsiteY80" fmla="*/ 293601 h 17378443"/>
              <a:gd name="connsiteX81" fmla="*/ 5366085 w 26573087"/>
              <a:gd name="connsiteY81" fmla="*/ 221412 h 17378443"/>
              <a:gd name="connsiteX82" fmla="*/ 4932948 w 26573087"/>
              <a:gd name="connsiteY82" fmla="*/ 149222 h 17378443"/>
              <a:gd name="connsiteX83" fmla="*/ 4692316 w 26573087"/>
              <a:gd name="connsiteY83" fmla="*/ 77033 h 17378443"/>
              <a:gd name="connsiteX84" fmla="*/ 4403558 w 26573087"/>
              <a:gd name="connsiteY84" fmla="*/ 4843 h 17378443"/>
              <a:gd name="connsiteX85" fmla="*/ 4259179 w 26573087"/>
              <a:gd name="connsiteY85" fmla="*/ 221412 h 17378443"/>
              <a:gd name="connsiteX86" fmla="*/ 4066674 w 26573087"/>
              <a:gd name="connsiteY86" fmla="*/ 197349 h 17378443"/>
              <a:gd name="connsiteX87" fmla="*/ 3898232 w 26573087"/>
              <a:gd name="connsiteY87" fmla="*/ 197349 h 17378443"/>
              <a:gd name="connsiteX88" fmla="*/ 3753853 w 26573087"/>
              <a:gd name="connsiteY88" fmla="*/ 197349 h 17378443"/>
              <a:gd name="connsiteX89" fmla="*/ 3465095 w 26573087"/>
              <a:gd name="connsiteY89" fmla="*/ 510170 h 17378443"/>
              <a:gd name="connsiteX90" fmla="*/ 3320716 w 26573087"/>
              <a:gd name="connsiteY90" fmla="*/ 437980 h 17378443"/>
              <a:gd name="connsiteX91" fmla="*/ 2791327 w 26573087"/>
              <a:gd name="connsiteY91" fmla="*/ 317665 h 17378443"/>
              <a:gd name="connsiteX92" fmla="*/ 1612232 w 26573087"/>
              <a:gd name="connsiteY92" fmla="*/ 486107 h 17378443"/>
              <a:gd name="connsiteX93" fmla="*/ 890337 w 26573087"/>
              <a:gd name="connsiteY93" fmla="*/ 293601 h 17378443"/>
              <a:gd name="connsiteX94" fmla="*/ 144379 w 26573087"/>
              <a:gd name="connsiteY94" fmla="*/ 389854 h 17378443"/>
              <a:gd name="connsiteX95" fmla="*/ 0 w 26573087"/>
              <a:gd name="connsiteY95" fmla="*/ 437980 h 17378443"/>
              <a:gd name="connsiteX96" fmla="*/ 0 w 26573087"/>
              <a:gd name="connsiteY96" fmla="*/ 17378443 h 17378443"/>
              <a:gd name="connsiteX97" fmla="*/ 26565727 w 26573087"/>
              <a:gd name="connsiteY97" fmla="*/ 17378443 h 17378443"/>
              <a:gd name="connsiteX98" fmla="*/ 26573087 w 26573087"/>
              <a:gd name="connsiteY98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229600 w 26573087"/>
              <a:gd name="connsiteY50" fmla="*/ 8811959 h 17378443"/>
              <a:gd name="connsiteX51" fmla="*/ 8277727 w 26573087"/>
              <a:gd name="connsiteY51" fmla="*/ 8258507 h 17378443"/>
              <a:gd name="connsiteX52" fmla="*/ 7916779 w 26573087"/>
              <a:gd name="connsiteY52" fmla="*/ 7632865 h 17378443"/>
              <a:gd name="connsiteX53" fmla="*/ 7603958 w 26573087"/>
              <a:gd name="connsiteY53" fmla="*/ 7271917 h 17378443"/>
              <a:gd name="connsiteX54" fmla="*/ 7387390 w 26573087"/>
              <a:gd name="connsiteY54" fmla="*/ 6935033 h 17378443"/>
              <a:gd name="connsiteX55" fmla="*/ 7050506 w 26573087"/>
              <a:gd name="connsiteY55" fmla="*/ 6357517 h 17378443"/>
              <a:gd name="connsiteX56" fmla="*/ 6713621 w 26573087"/>
              <a:gd name="connsiteY56" fmla="*/ 5900317 h 17378443"/>
              <a:gd name="connsiteX57" fmla="*/ 6617369 w 26573087"/>
              <a:gd name="connsiteY57" fmla="*/ 5780001 h 17378443"/>
              <a:gd name="connsiteX58" fmla="*/ 6256421 w 26573087"/>
              <a:gd name="connsiteY58" fmla="*/ 5154359 h 17378443"/>
              <a:gd name="connsiteX59" fmla="*/ 5991727 w 26573087"/>
              <a:gd name="connsiteY59" fmla="*/ 4745286 h 17378443"/>
              <a:gd name="connsiteX60" fmla="*/ 5871411 w 26573087"/>
              <a:gd name="connsiteY60" fmla="*/ 3806822 h 17378443"/>
              <a:gd name="connsiteX61" fmla="*/ 6039853 w 26573087"/>
              <a:gd name="connsiteY61" fmla="*/ 3373686 h 17378443"/>
              <a:gd name="connsiteX62" fmla="*/ 6232358 w 26573087"/>
              <a:gd name="connsiteY62" fmla="*/ 3325559 h 17378443"/>
              <a:gd name="connsiteX63" fmla="*/ 6352674 w 26573087"/>
              <a:gd name="connsiteY63" fmla="*/ 3469938 h 17378443"/>
              <a:gd name="connsiteX64" fmla="*/ 6424864 w 26573087"/>
              <a:gd name="connsiteY64" fmla="*/ 3758696 h 17378443"/>
              <a:gd name="connsiteX65" fmla="*/ 6521116 w 26573087"/>
              <a:gd name="connsiteY65" fmla="*/ 3782759 h 17378443"/>
              <a:gd name="connsiteX66" fmla="*/ 6665495 w 26573087"/>
              <a:gd name="connsiteY66" fmla="*/ 3494001 h 17378443"/>
              <a:gd name="connsiteX67" fmla="*/ 6665495 w 26573087"/>
              <a:gd name="connsiteY67" fmla="*/ 3229307 h 17378443"/>
              <a:gd name="connsiteX68" fmla="*/ 6737685 w 26573087"/>
              <a:gd name="connsiteY68" fmla="*/ 2916486 h 17378443"/>
              <a:gd name="connsiteX69" fmla="*/ 6882064 w 26573087"/>
              <a:gd name="connsiteY69" fmla="*/ 2796170 h 17378443"/>
              <a:gd name="connsiteX70" fmla="*/ 7267074 w 26573087"/>
              <a:gd name="connsiteY70" fmla="*/ 2868359 h 17378443"/>
              <a:gd name="connsiteX71" fmla="*/ 7243011 w 26573087"/>
              <a:gd name="connsiteY71" fmla="*/ 2290843 h 17378443"/>
              <a:gd name="connsiteX72" fmla="*/ 7098632 w 26573087"/>
              <a:gd name="connsiteY72" fmla="*/ 1857707 h 17378443"/>
              <a:gd name="connsiteX73" fmla="*/ 7194885 w 26573087"/>
              <a:gd name="connsiteY73" fmla="*/ 1568949 h 17378443"/>
              <a:gd name="connsiteX74" fmla="*/ 7002379 w 26573087"/>
              <a:gd name="connsiteY74" fmla="*/ 1183938 h 17378443"/>
              <a:gd name="connsiteX75" fmla="*/ 6809874 w 26573087"/>
              <a:gd name="connsiteY75" fmla="*/ 1087686 h 17378443"/>
              <a:gd name="connsiteX76" fmla="*/ 6521116 w 26573087"/>
              <a:gd name="connsiteY76" fmla="*/ 798928 h 17378443"/>
              <a:gd name="connsiteX77" fmla="*/ 6641432 w 26573087"/>
              <a:gd name="connsiteY77" fmla="*/ 365791 h 17378443"/>
              <a:gd name="connsiteX78" fmla="*/ 6376737 w 26573087"/>
              <a:gd name="connsiteY78" fmla="*/ 437980 h 17378443"/>
              <a:gd name="connsiteX79" fmla="*/ 6232358 w 26573087"/>
              <a:gd name="connsiteY79" fmla="*/ 534233 h 17378443"/>
              <a:gd name="connsiteX80" fmla="*/ 5534527 w 26573087"/>
              <a:gd name="connsiteY80" fmla="*/ 293601 h 17378443"/>
              <a:gd name="connsiteX81" fmla="*/ 5366085 w 26573087"/>
              <a:gd name="connsiteY81" fmla="*/ 221412 h 17378443"/>
              <a:gd name="connsiteX82" fmla="*/ 4932948 w 26573087"/>
              <a:gd name="connsiteY82" fmla="*/ 149222 h 17378443"/>
              <a:gd name="connsiteX83" fmla="*/ 4692316 w 26573087"/>
              <a:gd name="connsiteY83" fmla="*/ 77033 h 17378443"/>
              <a:gd name="connsiteX84" fmla="*/ 4403558 w 26573087"/>
              <a:gd name="connsiteY84" fmla="*/ 4843 h 17378443"/>
              <a:gd name="connsiteX85" fmla="*/ 4259179 w 26573087"/>
              <a:gd name="connsiteY85" fmla="*/ 221412 h 17378443"/>
              <a:gd name="connsiteX86" fmla="*/ 4066674 w 26573087"/>
              <a:gd name="connsiteY86" fmla="*/ 197349 h 17378443"/>
              <a:gd name="connsiteX87" fmla="*/ 3898232 w 26573087"/>
              <a:gd name="connsiteY87" fmla="*/ 197349 h 17378443"/>
              <a:gd name="connsiteX88" fmla="*/ 3753853 w 26573087"/>
              <a:gd name="connsiteY88" fmla="*/ 197349 h 17378443"/>
              <a:gd name="connsiteX89" fmla="*/ 3465095 w 26573087"/>
              <a:gd name="connsiteY89" fmla="*/ 510170 h 17378443"/>
              <a:gd name="connsiteX90" fmla="*/ 3320716 w 26573087"/>
              <a:gd name="connsiteY90" fmla="*/ 437980 h 17378443"/>
              <a:gd name="connsiteX91" fmla="*/ 2791327 w 26573087"/>
              <a:gd name="connsiteY91" fmla="*/ 317665 h 17378443"/>
              <a:gd name="connsiteX92" fmla="*/ 1612232 w 26573087"/>
              <a:gd name="connsiteY92" fmla="*/ 486107 h 17378443"/>
              <a:gd name="connsiteX93" fmla="*/ 890337 w 26573087"/>
              <a:gd name="connsiteY93" fmla="*/ 293601 h 17378443"/>
              <a:gd name="connsiteX94" fmla="*/ 144379 w 26573087"/>
              <a:gd name="connsiteY94" fmla="*/ 389854 h 17378443"/>
              <a:gd name="connsiteX95" fmla="*/ 0 w 26573087"/>
              <a:gd name="connsiteY95" fmla="*/ 437980 h 17378443"/>
              <a:gd name="connsiteX96" fmla="*/ 0 w 26573087"/>
              <a:gd name="connsiteY96" fmla="*/ 17378443 h 17378443"/>
              <a:gd name="connsiteX97" fmla="*/ 26565727 w 26573087"/>
              <a:gd name="connsiteY97" fmla="*/ 17378443 h 17378443"/>
              <a:gd name="connsiteX98" fmla="*/ 26573087 w 26573087"/>
              <a:gd name="connsiteY98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255101 w 26573087"/>
              <a:gd name="connsiteY50" fmla="*/ 8801030 h 17378443"/>
              <a:gd name="connsiteX51" fmla="*/ 8277727 w 26573087"/>
              <a:gd name="connsiteY51" fmla="*/ 8258507 h 17378443"/>
              <a:gd name="connsiteX52" fmla="*/ 7916779 w 26573087"/>
              <a:gd name="connsiteY52" fmla="*/ 7632865 h 17378443"/>
              <a:gd name="connsiteX53" fmla="*/ 7603958 w 26573087"/>
              <a:gd name="connsiteY53" fmla="*/ 7271917 h 17378443"/>
              <a:gd name="connsiteX54" fmla="*/ 7387390 w 26573087"/>
              <a:gd name="connsiteY54" fmla="*/ 6935033 h 17378443"/>
              <a:gd name="connsiteX55" fmla="*/ 7050506 w 26573087"/>
              <a:gd name="connsiteY55" fmla="*/ 6357517 h 17378443"/>
              <a:gd name="connsiteX56" fmla="*/ 6713621 w 26573087"/>
              <a:gd name="connsiteY56" fmla="*/ 5900317 h 17378443"/>
              <a:gd name="connsiteX57" fmla="*/ 6617369 w 26573087"/>
              <a:gd name="connsiteY57" fmla="*/ 5780001 h 17378443"/>
              <a:gd name="connsiteX58" fmla="*/ 6256421 w 26573087"/>
              <a:gd name="connsiteY58" fmla="*/ 5154359 h 17378443"/>
              <a:gd name="connsiteX59" fmla="*/ 5991727 w 26573087"/>
              <a:gd name="connsiteY59" fmla="*/ 4745286 h 17378443"/>
              <a:gd name="connsiteX60" fmla="*/ 5871411 w 26573087"/>
              <a:gd name="connsiteY60" fmla="*/ 3806822 h 17378443"/>
              <a:gd name="connsiteX61" fmla="*/ 6039853 w 26573087"/>
              <a:gd name="connsiteY61" fmla="*/ 3373686 h 17378443"/>
              <a:gd name="connsiteX62" fmla="*/ 6232358 w 26573087"/>
              <a:gd name="connsiteY62" fmla="*/ 3325559 h 17378443"/>
              <a:gd name="connsiteX63" fmla="*/ 6352674 w 26573087"/>
              <a:gd name="connsiteY63" fmla="*/ 3469938 h 17378443"/>
              <a:gd name="connsiteX64" fmla="*/ 6424864 w 26573087"/>
              <a:gd name="connsiteY64" fmla="*/ 3758696 h 17378443"/>
              <a:gd name="connsiteX65" fmla="*/ 6521116 w 26573087"/>
              <a:gd name="connsiteY65" fmla="*/ 3782759 h 17378443"/>
              <a:gd name="connsiteX66" fmla="*/ 6665495 w 26573087"/>
              <a:gd name="connsiteY66" fmla="*/ 3494001 h 17378443"/>
              <a:gd name="connsiteX67" fmla="*/ 6665495 w 26573087"/>
              <a:gd name="connsiteY67" fmla="*/ 3229307 h 17378443"/>
              <a:gd name="connsiteX68" fmla="*/ 6737685 w 26573087"/>
              <a:gd name="connsiteY68" fmla="*/ 2916486 h 17378443"/>
              <a:gd name="connsiteX69" fmla="*/ 6882064 w 26573087"/>
              <a:gd name="connsiteY69" fmla="*/ 2796170 h 17378443"/>
              <a:gd name="connsiteX70" fmla="*/ 7267074 w 26573087"/>
              <a:gd name="connsiteY70" fmla="*/ 2868359 h 17378443"/>
              <a:gd name="connsiteX71" fmla="*/ 7243011 w 26573087"/>
              <a:gd name="connsiteY71" fmla="*/ 2290843 h 17378443"/>
              <a:gd name="connsiteX72" fmla="*/ 7098632 w 26573087"/>
              <a:gd name="connsiteY72" fmla="*/ 1857707 h 17378443"/>
              <a:gd name="connsiteX73" fmla="*/ 7194885 w 26573087"/>
              <a:gd name="connsiteY73" fmla="*/ 1568949 h 17378443"/>
              <a:gd name="connsiteX74" fmla="*/ 7002379 w 26573087"/>
              <a:gd name="connsiteY74" fmla="*/ 1183938 h 17378443"/>
              <a:gd name="connsiteX75" fmla="*/ 6809874 w 26573087"/>
              <a:gd name="connsiteY75" fmla="*/ 1087686 h 17378443"/>
              <a:gd name="connsiteX76" fmla="*/ 6521116 w 26573087"/>
              <a:gd name="connsiteY76" fmla="*/ 798928 h 17378443"/>
              <a:gd name="connsiteX77" fmla="*/ 6641432 w 26573087"/>
              <a:gd name="connsiteY77" fmla="*/ 365791 h 17378443"/>
              <a:gd name="connsiteX78" fmla="*/ 6376737 w 26573087"/>
              <a:gd name="connsiteY78" fmla="*/ 437980 h 17378443"/>
              <a:gd name="connsiteX79" fmla="*/ 6232358 w 26573087"/>
              <a:gd name="connsiteY79" fmla="*/ 534233 h 17378443"/>
              <a:gd name="connsiteX80" fmla="*/ 5534527 w 26573087"/>
              <a:gd name="connsiteY80" fmla="*/ 293601 h 17378443"/>
              <a:gd name="connsiteX81" fmla="*/ 5366085 w 26573087"/>
              <a:gd name="connsiteY81" fmla="*/ 221412 h 17378443"/>
              <a:gd name="connsiteX82" fmla="*/ 4932948 w 26573087"/>
              <a:gd name="connsiteY82" fmla="*/ 149222 h 17378443"/>
              <a:gd name="connsiteX83" fmla="*/ 4692316 w 26573087"/>
              <a:gd name="connsiteY83" fmla="*/ 77033 h 17378443"/>
              <a:gd name="connsiteX84" fmla="*/ 4403558 w 26573087"/>
              <a:gd name="connsiteY84" fmla="*/ 4843 h 17378443"/>
              <a:gd name="connsiteX85" fmla="*/ 4259179 w 26573087"/>
              <a:gd name="connsiteY85" fmla="*/ 221412 h 17378443"/>
              <a:gd name="connsiteX86" fmla="*/ 4066674 w 26573087"/>
              <a:gd name="connsiteY86" fmla="*/ 197349 h 17378443"/>
              <a:gd name="connsiteX87" fmla="*/ 3898232 w 26573087"/>
              <a:gd name="connsiteY87" fmla="*/ 197349 h 17378443"/>
              <a:gd name="connsiteX88" fmla="*/ 3753853 w 26573087"/>
              <a:gd name="connsiteY88" fmla="*/ 197349 h 17378443"/>
              <a:gd name="connsiteX89" fmla="*/ 3465095 w 26573087"/>
              <a:gd name="connsiteY89" fmla="*/ 510170 h 17378443"/>
              <a:gd name="connsiteX90" fmla="*/ 3320716 w 26573087"/>
              <a:gd name="connsiteY90" fmla="*/ 437980 h 17378443"/>
              <a:gd name="connsiteX91" fmla="*/ 2791327 w 26573087"/>
              <a:gd name="connsiteY91" fmla="*/ 317665 h 17378443"/>
              <a:gd name="connsiteX92" fmla="*/ 1612232 w 26573087"/>
              <a:gd name="connsiteY92" fmla="*/ 486107 h 17378443"/>
              <a:gd name="connsiteX93" fmla="*/ 890337 w 26573087"/>
              <a:gd name="connsiteY93" fmla="*/ 293601 h 17378443"/>
              <a:gd name="connsiteX94" fmla="*/ 144379 w 26573087"/>
              <a:gd name="connsiteY94" fmla="*/ 389854 h 17378443"/>
              <a:gd name="connsiteX95" fmla="*/ 0 w 26573087"/>
              <a:gd name="connsiteY95" fmla="*/ 437980 h 17378443"/>
              <a:gd name="connsiteX96" fmla="*/ 0 w 26573087"/>
              <a:gd name="connsiteY96" fmla="*/ 17378443 h 17378443"/>
              <a:gd name="connsiteX97" fmla="*/ 26565727 w 26573087"/>
              <a:gd name="connsiteY97" fmla="*/ 17378443 h 17378443"/>
              <a:gd name="connsiteX98" fmla="*/ 26573087 w 26573087"/>
              <a:gd name="connsiteY98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55101 w 26573087"/>
              <a:gd name="connsiteY51" fmla="*/ 8801030 h 17378443"/>
              <a:gd name="connsiteX52" fmla="*/ 8277727 w 26573087"/>
              <a:gd name="connsiteY52" fmla="*/ 8258507 h 17378443"/>
              <a:gd name="connsiteX53" fmla="*/ 7916779 w 26573087"/>
              <a:gd name="connsiteY53" fmla="*/ 7632865 h 17378443"/>
              <a:gd name="connsiteX54" fmla="*/ 7603958 w 26573087"/>
              <a:gd name="connsiteY54" fmla="*/ 7271917 h 17378443"/>
              <a:gd name="connsiteX55" fmla="*/ 7387390 w 26573087"/>
              <a:gd name="connsiteY55" fmla="*/ 6935033 h 17378443"/>
              <a:gd name="connsiteX56" fmla="*/ 7050506 w 26573087"/>
              <a:gd name="connsiteY56" fmla="*/ 6357517 h 17378443"/>
              <a:gd name="connsiteX57" fmla="*/ 6713621 w 26573087"/>
              <a:gd name="connsiteY57" fmla="*/ 5900317 h 17378443"/>
              <a:gd name="connsiteX58" fmla="*/ 6617369 w 26573087"/>
              <a:gd name="connsiteY58" fmla="*/ 5780001 h 17378443"/>
              <a:gd name="connsiteX59" fmla="*/ 6256421 w 26573087"/>
              <a:gd name="connsiteY59" fmla="*/ 5154359 h 17378443"/>
              <a:gd name="connsiteX60" fmla="*/ 5991727 w 26573087"/>
              <a:gd name="connsiteY60" fmla="*/ 4745286 h 17378443"/>
              <a:gd name="connsiteX61" fmla="*/ 5871411 w 26573087"/>
              <a:gd name="connsiteY61" fmla="*/ 3806822 h 17378443"/>
              <a:gd name="connsiteX62" fmla="*/ 6039853 w 26573087"/>
              <a:gd name="connsiteY62" fmla="*/ 3373686 h 17378443"/>
              <a:gd name="connsiteX63" fmla="*/ 6232358 w 26573087"/>
              <a:gd name="connsiteY63" fmla="*/ 3325559 h 17378443"/>
              <a:gd name="connsiteX64" fmla="*/ 6352674 w 26573087"/>
              <a:gd name="connsiteY64" fmla="*/ 3469938 h 17378443"/>
              <a:gd name="connsiteX65" fmla="*/ 6424864 w 26573087"/>
              <a:gd name="connsiteY65" fmla="*/ 3758696 h 17378443"/>
              <a:gd name="connsiteX66" fmla="*/ 6521116 w 26573087"/>
              <a:gd name="connsiteY66" fmla="*/ 3782759 h 17378443"/>
              <a:gd name="connsiteX67" fmla="*/ 6665495 w 26573087"/>
              <a:gd name="connsiteY67" fmla="*/ 3494001 h 17378443"/>
              <a:gd name="connsiteX68" fmla="*/ 6665495 w 26573087"/>
              <a:gd name="connsiteY68" fmla="*/ 3229307 h 17378443"/>
              <a:gd name="connsiteX69" fmla="*/ 6737685 w 26573087"/>
              <a:gd name="connsiteY69" fmla="*/ 2916486 h 17378443"/>
              <a:gd name="connsiteX70" fmla="*/ 6882064 w 26573087"/>
              <a:gd name="connsiteY70" fmla="*/ 2796170 h 17378443"/>
              <a:gd name="connsiteX71" fmla="*/ 7267074 w 26573087"/>
              <a:gd name="connsiteY71" fmla="*/ 2868359 h 17378443"/>
              <a:gd name="connsiteX72" fmla="*/ 7243011 w 26573087"/>
              <a:gd name="connsiteY72" fmla="*/ 2290843 h 17378443"/>
              <a:gd name="connsiteX73" fmla="*/ 7098632 w 26573087"/>
              <a:gd name="connsiteY73" fmla="*/ 1857707 h 17378443"/>
              <a:gd name="connsiteX74" fmla="*/ 7194885 w 26573087"/>
              <a:gd name="connsiteY74" fmla="*/ 1568949 h 17378443"/>
              <a:gd name="connsiteX75" fmla="*/ 7002379 w 26573087"/>
              <a:gd name="connsiteY75" fmla="*/ 1183938 h 17378443"/>
              <a:gd name="connsiteX76" fmla="*/ 6809874 w 26573087"/>
              <a:gd name="connsiteY76" fmla="*/ 1087686 h 17378443"/>
              <a:gd name="connsiteX77" fmla="*/ 6521116 w 26573087"/>
              <a:gd name="connsiteY77" fmla="*/ 798928 h 17378443"/>
              <a:gd name="connsiteX78" fmla="*/ 6641432 w 26573087"/>
              <a:gd name="connsiteY78" fmla="*/ 365791 h 17378443"/>
              <a:gd name="connsiteX79" fmla="*/ 6376737 w 26573087"/>
              <a:gd name="connsiteY79" fmla="*/ 437980 h 17378443"/>
              <a:gd name="connsiteX80" fmla="*/ 6232358 w 26573087"/>
              <a:gd name="connsiteY80" fmla="*/ 534233 h 17378443"/>
              <a:gd name="connsiteX81" fmla="*/ 5534527 w 26573087"/>
              <a:gd name="connsiteY81" fmla="*/ 293601 h 17378443"/>
              <a:gd name="connsiteX82" fmla="*/ 5366085 w 26573087"/>
              <a:gd name="connsiteY82" fmla="*/ 221412 h 17378443"/>
              <a:gd name="connsiteX83" fmla="*/ 4932948 w 26573087"/>
              <a:gd name="connsiteY83" fmla="*/ 149222 h 17378443"/>
              <a:gd name="connsiteX84" fmla="*/ 4692316 w 26573087"/>
              <a:gd name="connsiteY84" fmla="*/ 77033 h 17378443"/>
              <a:gd name="connsiteX85" fmla="*/ 4403558 w 26573087"/>
              <a:gd name="connsiteY85" fmla="*/ 4843 h 17378443"/>
              <a:gd name="connsiteX86" fmla="*/ 4259179 w 26573087"/>
              <a:gd name="connsiteY86" fmla="*/ 221412 h 17378443"/>
              <a:gd name="connsiteX87" fmla="*/ 4066674 w 26573087"/>
              <a:gd name="connsiteY87" fmla="*/ 197349 h 17378443"/>
              <a:gd name="connsiteX88" fmla="*/ 3898232 w 26573087"/>
              <a:gd name="connsiteY88" fmla="*/ 197349 h 17378443"/>
              <a:gd name="connsiteX89" fmla="*/ 3753853 w 26573087"/>
              <a:gd name="connsiteY89" fmla="*/ 197349 h 17378443"/>
              <a:gd name="connsiteX90" fmla="*/ 3465095 w 26573087"/>
              <a:gd name="connsiteY90" fmla="*/ 510170 h 17378443"/>
              <a:gd name="connsiteX91" fmla="*/ 3320716 w 26573087"/>
              <a:gd name="connsiteY91" fmla="*/ 437980 h 17378443"/>
              <a:gd name="connsiteX92" fmla="*/ 2791327 w 26573087"/>
              <a:gd name="connsiteY92" fmla="*/ 317665 h 17378443"/>
              <a:gd name="connsiteX93" fmla="*/ 1612232 w 26573087"/>
              <a:gd name="connsiteY93" fmla="*/ 486107 h 17378443"/>
              <a:gd name="connsiteX94" fmla="*/ 890337 w 26573087"/>
              <a:gd name="connsiteY94" fmla="*/ 293601 h 17378443"/>
              <a:gd name="connsiteX95" fmla="*/ 144379 w 26573087"/>
              <a:gd name="connsiteY95" fmla="*/ 389854 h 17378443"/>
              <a:gd name="connsiteX96" fmla="*/ 0 w 26573087"/>
              <a:gd name="connsiteY96" fmla="*/ 437980 h 17378443"/>
              <a:gd name="connsiteX97" fmla="*/ 0 w 26573087"/>
              <a:gd name="connsiteY97" fmla="*/ 17378443 h 17378443"/>
              <a:gd name="connsiteX98" fmla="*/ 26565727 w 26573087"/>
              <a:gd name="connsiteY98" fmla="*/ 17378443 h 17378443"/>
              <a:gd name="connsiteX99" fmla="*/ 26573087 w 26573087"/>
              <a:gd name="connsiteY99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397179 w 26573087"/>
              <a:gd name="connsiteY51" fmla="*/ 8768243 h 17378443"/>
              <a:gd name="connsiteX52" fmla="*/ 8277727 w 26573087"/>
              <a:gd name="connsiteY52" fmla="*/ 8258507 h 17378443"/>
              <a:gd name="connsiteX53" fmla="*/ 7916779 w 26573087"/>
              <a:gd name="connsiteY53" fmla="*/ 7632865 h 17378443"/>
              <a:gd name="connsiteX54" fmla="*/ 7603958 w 26573087"/>
              <a:gd name="connsiteY54" fmla="*/ 7271917 h 17378443"/>
              <a:gd name="connsiteX55" fmla="*/ 7387390 w 26573087"/>
              <a:gd name="connsiteY55" fmla="*/ 6935033 h 17378443"/>
              <a:gd name="connsiteX56" fmla="*/ 7050506 w 26573087"/>
              <a:gd name="connsiteY56" fmla="*/ 6357517 h 17378443"/>
              <a:gd name="connsiteX57" fmla="*/ 6713621 w 26573087"/>
              <a:gd name="connsiteY57" fmla="*/ 5900317 h 17378443"/>
              <a:gd name="connsiteX58" fmla="*/ 6617369 w 26573087"/>
              <a:gd name="connsiteY58" fmla="*/ 5780001 h 17378443"/>
              <a:gd name="connsiteX59" fmla="*/ 6256421 w 26573087"/>
              <a:gd name="connsiteY59" fmla="*/ 5154359 h 17378443"/>
              <a:gd name="connsiteX60" fmla="*/ 5991727 w 26573087"/>
              <a:gd name="connsiteY60" fmla="*/ 4745286 h 17378443"/>
              <a:gd name="connsiteX61" fmla="*/ 5871411 w 26573087"/>
              <a:gd name="connsiteY61" fmla="*/ 3806822 h 17378443"/>
              <a:gd name="connsiteX62" fmla="*/ 6039853 w 26573087"/>
              <a:gd name="connsiteY62" fmla="*/ 3373686 h 17378443"/>
              <a:gd name="connsiteX63" fmla="*/ 6232358 w 26573087"/>
              <a:gd name="connsiteY63" fmla="*/ 3325559 h 17378443"/>
              <a:gd name="connsiteX64" fmla="*/ 6352674 w 26573087"/>
              <a:gd name="connsiteY64" fmla="*/ 3469938 h 17378443"/>
              <a:gd name="connsiteX65" fmla="*/ 6424864 w 26573087"/>
              <a:gd name="connsiteY65" fmla="*/ 3758696 h 17378443"/>
              <a:gd name="connsiteX66" fmla="*/ 6521116 w 26573087"/>
              <a:gd name="connsiteY66" fmla="*/ 3782759 h 17378443"/>
              <a:gd name="connsiteX67" fmla="*/ 6665495 w 26573087"/>
              <a:gd name="connsiteY67" fmla="*/ 3494001 h 17378443"/>
              <a:gd name="connsiteX68" fmla="*/ 6665495 w 26573087"/>
              <a:gd name="connsiteY68" fmla="*/ 3229307 h 17378443"/>
              <a:gd name="connsiteX69" fmla="*/ 6737685 w 26573087"/>
              <a:gd name="connsiteY69" fmla="*/ 2916486 h 17378443"/>
              <a:gd name="connsiteX70" fmla="*/ 6882064 w 26573087"/>
              <a:gd name="connsiteY70" fmla="*/ 2796170 h 17378443"/>
              <a:gd name="connsiteX71" fmla="*/ 7267074 w 26573087"/>
              <a:gd name="connsiteY71" fmla="*/ 2868359 h 17378443"/>
              <a:gd name="connsiteX72" fmla="*/ 7243011 w 26573087"/>
              <a:gd name="connsiteY72" fmla="*/ 2290843 h 17378443"/>
              <a:gd name="connsiteX73" fmla="*/ 7098632 w 26573087"/>
              <a:gd name="connsiteY73" fmla="*/ 1857707 h 17378443"/>
              <a:gd name="connsiteX74" fmla="*/ 7194885 w 26573087"/>
              <a:gd name="connsiteY74" fmla="*/ 1568949 h 17378443"/>
              <a:gd name="connsiteX75" fmla="*/ 7002379 w 26573087"/>
              <a:gd name="connsiteY75" fmla="*/ 1183938 h 17378443"/>
              <a:gd name="connsiteX76" fmla="*/ 6809874 w 26573087"/>
              <a:gd name="connsiteY76" fmla="*/ 1087686 h 17378443"/>
              <a:gd name="connsiteX77" fmla="*/ 6521116 w 26573087"/>
              <a:gd name="connsiteY77" fmla="*/ 798928 h 17378443"/>
              <a:gd name="connsiteX78" fmla="*/ 6641432 w 26573087"/>
              <a:gd name="connsiteY78" fmla="*/ 365791 h 17378443"/>
              <a:gd name="connsiteX79" fmla="*/ 6376737 w 26573087"/>
              <a:gd name="connsiteY79" fmla="*/ 437980 h 17378443"/>
              <a:gd name="connsiteX80" fmla="*/ 6232358 w 26573087"/>
              <a:gd name="connsiteY80" fmla="*/ 534233 h 17378443"/>
              <a:gd name="connsiteX81" fmla="*/ 5534527 w 26573087"/>
              <a:gd name="connsiteY81" fmla="*/ 293601 h 17378443"/>
              <a:gd name="connsiteX82" fmla="*/ 5366085 w 26573087"/>
              <a:gd name="connsiteY82" fmla="*/ 221412 h 17378443"/>
              <a:gd name="connsiteX83" fmla="*/ 4932948 w 26573087"/>
              <a:gd name="connsiteY83" fmla="*/ 149222 h 17378443"/>
              <a:gd name="connsiteX84" fmla="*/ 4692316 w 26573087"/>
              <a:gd name="connsiteY84" fmla="*/ 77033 h 17378443"/>
              <a:gd name="connsiteX85" fmla="*/ 4403558 w 26573087"/>
              <a:gd name="connsiteY85" fmla="*/ 4843 h 17378443"/>
              <a:gd name="connsiteX86" fmla="*/ 4259179 w 26573087"/>
              <a:gd name="connsiteY86" fmla="*/ 221412 h 17378443"/>
              <a:gd name="connsiteX87" fmla="*/ 4066674 w 26573087"/>
              <a:gd name="connsiteY87" fmla="*/ 197349 h 17378443"/>
              <a:gd name="connsiteX88" fmla="*/ 3898232 w 26573087"/>
              <a:gd name="connsiteY88" fmla="*/ 197349 h 17378443"/>
              <a:gd name="connsiteX89" fmla="*/ 3753853 w 26573087"/>
              <a:gd name="connsiteY89" fmla="*/ 197349 h 17378443"/>
              <a:gd name="connsiteX90" fmla="*/ 3465095 w 26573087"/>
              <a:gd name="connsiteY90" fmla="*/ 510170 h 17378443"/>
              <a:gd name="connsiteX91" fmla="*/ 3320716 w 26573087"/>
              <a:gd name="connsiteY91" fmla="*/ 437980 h 17378443"/>
              <a:gd name="connsiteX92" fmla="*/ 2791327 w 26573087"/>
              <a:gd name="connsiteY92" fmla="*/ 317665 h 17378443"/>
              <a:gd name="connsiteX93" fmla="*/ 1612232 w 26573087"/>
              <a:gd name="connsiteY93" fmla="*/ 486107 h 17378443"/>
              <a:gd name="connsiteX94" fmla="*/ 890337 w 26573087"/>
              <a:gd name="connsiteY94" fmla="*/ 293601 h 17378443"/>
              <a:gd name="connsiteX95" fmla="*/ 144379 w 26573087"/>
              <a:gd name="connsiteY95" fmla="*/ 389854 h 17378443"/>
              <a:gd name="connsiteX96" fmla="*/ 0 w 26573087"/>
              <a:gd name="connsiteY96" fmla="*/ 437980 h 17378443"/>
              <a:gd name="connsiteX97" fmla="*/ 0 w 26573087"/>
              <a:gd name="connsiteY97" fmla="*/ 17378443 h 17378443"/>
              <a:gd name="connsiteX98" fmla="*/ 26565727 w 26573087"/>
              <a:gd name="connsiteY98" fmla="*/ 17378443 h 17378443"/>
              <a:gd name="connsiteX99" fmla="*/ 26573087 w 26573087"/>
              <a:gd name="connsiteY99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397179 w 26573087"/>
              <a:gd name="connsiteY52" fmla="*/ 8768243 h 17378443"/>
              <a:gd name="connsiteX53" fmla="*/ 8277727 w 26573087"/>
              <a:gd name="connsiteY53" fmla="*/ 8258507 h 17378443"/>
              <a:gd name="connsiteX54" fmla="*/ 7916779 w 26573087"/>
              <a:gd name="connsiteY54" fmla="*/ 7632865 h 17378443"/>
              <a:gd name="connsiteX55" fmla="*/ 7603958 w 26573087"/>
              <a:gd name="connsiteY55" fmla="*/ 7271917 h 17378443"/>
              <a:gd name="connsiteX56" fmla="*/ 7387390 w 26573087"/>
              <a:gd name="connsiteY56" fmla="*/ 6935033 h 17378443"/>
              <a:gd name="connsiteX57" fmla="*/ 7050506 w 26573087"/>
              <a:gd name="connsiteY57" fmla="*/ 6357517 h 17378443"/>
              <a:gd name="connsiteX58" fmla="*/ 6713621 w 26573087"/>
              <a:gd name="connsiteY58" fmla="*/ 5900317 h 17378443"/>
              <a:gd name="connsiteX59" fmla="*/ 6617369 w 26573087"/>
              <a:gd name="connsiteY59" fmla="*/ 5780001 h 17378443"/>
              <a:gd name="connsiteX60" fmla="*/ 6256421 w 26573087"/>
              <a:gd name="connsiteY60" fmla="*/ 5154359 h 17378443"/>
              <a:gd name="connsiteX61" fmla="*/ 5991727 w 26573087"/>
              <a:gd name="connsiteY61" fmla="*/ 4745286 h 17378443"/>
              <a:gd name="connsiteX62" fmla="*/ 5871411 w 26573087"/>
              <a:gd name="connsiteY62" fmla="*/ 3806822 h 17378443"/>
              <a:gd name="connsiteX63" fmla="*/ 6039853 w 26573087"/>
              <a:gd name="connsiteY63" fmla="*/ 3373686 h 17378443"/>
              <a:gd name="connsiteX64" fmla="*/ 6232358 w 26573087"/>
              <a:gd name="connsiteY64" fmla="*/ 3325559 h 17378443"/>
              <a:gd name="connsiteX65" fmla="*/ 6352674 w 26573087"/>
              <a:gd name="connsiteY65" fmla="*/ 3469938 h 17378443"/>
              <a:gd name="connsiteX66" fmla="*/ 6424864 w 26573087"/>
              <a:gd name="connsiteY66" fmla="*/ 3758696 h 17378443"/>
              <a:gd name="connsiteX67" fmla="*/ 6521116 w 26573087"/>
              <a:gd name="connsiteY67" fmla="*/ 3782759 h 17378443"/>
              <a:gd name="connsiteX68" fmla="*/ 6665495 w 26573087"/>
              <a:gd name="connsiteY68" fmla="*/ 3494001 h 17378443"/>
              <a:gd name="connsiteX69" fmla="*/ 6665495 w 26573087"/>
              <a:gd name="connsiteY69" fmla="*/ 3229307 h 17378443"/>
              <a:gd name="connsiteX70" fmla="*/ 6737685 w 26573087"/>
              <a:gd name="connsiteY70" fmla="*/ 2916486 h 17378443"/>
              <a:gd name="connsiteX71" fmla="*/ 6882064 w 26573087"/>
              <a:gd name="connsiteY71" fmla="*/ 2796170 h 17378443"/>
              <a:gd name="connsiteX72" fmla="*/ 7267074 w 26573087"/>
              <a:gd name="connsiteY72" fmla="*/ 2868359 h 17378443"/>
              <a:gd name="connsiteX73" fmla="*/ 7243011 w 26573087"/>
              <a:gd name="connsiteY73" fmla="*/ 2290843 h 17378443"/>
              <a:gd name="connsiteX74" fmla="*/ 7098632 w 26573087"/>
              <a:gd name="connsiteY74" fmla="*/ 1857707 h 17378443"/>
              <a:gd name="connsiteX75" fmla="*/ 7194885 w 26573087"/>
              <a:gd name="connsiteY75" fmla="*/ 1568949 h 17378443"/>
              <a:gd name="connsiteX76" fmla="*/ 7002379 w 26573087"/>
              <a:gd name="connsiteY76" fmla="*/ 1183938 h 17378443"/>
              <a:gd name="connsiteX77" fmla="*/ 6809874 w 26573087"/>
              <a:gd name="connsiteY77" fmla="*/ 1087686 h 17378443"/>
              <a:gd name="connsiteX78" fmla="*/ 6521116 w 26573087"/>
              <a:gd name="connsiteY78" fmla="*/ 798928 h 17378443"/>
              <a:gd name="connsiteX79" fmla="*/ 6641432 w 26573087"/>
              <a:gd name="connsiteY79" fmla="*/ 365791 h 17378443"/>
              <a:gd name="connsiteX80" fmla="*/ 6376737 w 26573087"/>
              <a:gd name="connsiteY80" fmla="*/ 437980 h 17378443"/>
              <a:gd name="connsiteX81" fmla="*/ 6232358 w 26573087"/>
              <a:gd name="connsiteY81" fmla="*/ 534233 h 17378443"/>
              <a:gd name="connsiteX82" fmla="*/ 5534527 w 26573087"/>
              <a:gd name="connsiteY82" fmla="*/ 293601 h 17378443"/>
              <a:gd name="connsiteX83" fmla="*/ 5366085 w 26573087"/>
              <a:gd name="connsiteY83" fmla="*/ 221412 h 17378443"/>
              <a:gd name="connsiteX84" fmla="*/ 4932948 w 26573087"/>
              <a:gd name="connsiteY84" fmla="*/ 149222 h 17378443"/>
              <a:gd name="connsiteX85" fmla="*/ 4692316 w 26573087"/>
              <a:gd name="connsiteY85" fmla="*/ 77033 h 17378443"/>
              <a:gd name="connsiteX86" fmla="*/ 4403558 w 26573087"/>
              <a:gd name="connsiteY86" fmla="*/ 4843 h 17378443"/>
              <a:gd name="connsiteX87" fmla="*/ 4259179 w 26573087"/>
              <a:gd name="connsiteY87" fmla="*/ 221412 h 17378443"/>
              <a:gd name="connsiteX88" fmla="*/ 4066674 w 26573087"/>
              <a:gd name="connsiteY88" fmla="*/ 197349 h 17378443"/>
              <a:gd name="connsiteX89" fmla="*/ 3898232 w 26573087"/>
              <a:gd name="connsiteY89" fmla="*/ 197349 h 17378443"/>
              <a:gd name="connsiteX90" fmla="*/ 3753853 w 26573087"/>
              <a:gd name="connsiteY90" fmla="*/ 197349 h 17378443"/>
              <a:gd name="connsiteX91" fmla="*/ 3465095 w 26573087"/>
              <a:gd name="connsiteY91" fmla="*/ 510170 h 17378443"/>
              <a:gd name="connsiteX92" fmla="*/ 3320716 w 26573087"/>
              <a:gd name="connsiteY92" fmla="*/ 437980 h 17378443"/>
              <a:gd name="connsiteX93" fmla="*/ 2791327 w 26573087"/>
              <a:gd name="connsiteY93" fmla="*/ 317665 h 17378443"/>
              <a:gd name="connsiteX94" fmla="*/ 1612232 w 26573087"/>
              <a:gd name="connsiteY94" fmla="*/ 486107 h 17378443"/>
              <a:gd name="connsiteX95" fmla="*/ 890337 w 26573087"/>
              <a:gd name="connsiteY95" fmla="*/ 293601 h 17378443"/>
              <a:gd name="connsiteX96" fmla="*/ 144379 w 26573087"/>
              <a:gd name="connsiteY96" fmla="*/ 389854 h 17378443"/>
              <a:gd name="connsiteX97" fmla="*/ 0 w 26573087"/>
              <a:gd name="connsiteY97" fmla="*/ 437980 h 17378443"/>
              <a:gd name="connsiteX98" fmla="*/ 0 w 26573087"/>
              <a:gd name="connsiteY98" fmla="*/ 17378443 h 17378443"/>
              <a:gd name="connsiteX99" fmla="*/ 26565727 w 26573087"/>
              <a:gd name="connsiteY99" fmla="*/ 17378443 h 17378443"/>
              <a:gd name="connsiteX100" fmla="*/ 26573087 w 26573087"/>
              <a:gd name="connsiteY10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277727 w 26573087"/>
              <a:gd name="connsiteY53" fmla="*/ 8258507 h 17378443"/>
              <a:gd name="connsiteX54" fmla="*/ 7916779 w 26573087"/>
              <a:gd name="connsiteY54" fmla="*/ 7632865 h 17378443"/>
              <a:gd name="connsiteX55" fmla="*/ 7603958 w 26573087"/>
              <a:gd name="connsiteY55" fmla="*/ 7271917 h 17378443"/>
              <a:gd name="connsiteX56" fmla="*/ 7387390 w 26573087"/>
              <a:gd name="connsiteY56" fmla="*/ 6935033 h 17378443"/>
              <a:gd name="connsiteX57" fmla="*/ 7050506 w 26573087"/>
              <a:gd name="connsiteY57" fmla="*/ 6357517 h 17378443"/>
              <a:gd name="connsiteX58" fmla="*/ 6713621 w 26573087"/>
              <a:gd name="connsiteY58" fmla="*/ 5900317 h 17378443"/>
              <a:gd name="connsiteX59" fmla="*/ 6617369 w 26573087"/>
              <a:gd name="connsiteY59" fmla="*/ 5780001 h 17378443"/>
              <a:gd name="connsiteX60" fmla="*/ 6256421 w 26573087"/>
              <a:gd name="connsiteY60" fmla="*/ 5154359 h 17378443"/>
              <a:gd name="connsiteX61" fmla="*/ 5991727 w 26573087"/>
              <a:gd name="connsiteY61" fmla="*/ 4745286 h 17378443"/>
              <a:gd name="connsiteX62" fmla="*/ 5871411 w 26573087"/>
              <a:gd name="connsiteY62" fmla="*/ 3806822 h 17378443"/>
              <a:gd name="connsiteX63" fmla="*/ 6039853 w 26573087"/>
              <a:gd name="connsiteY63" fmla="*/ 3373686 h 17378443"/>
              <a:gd name="connsiteX64" fmla="*/ 6232358 w 26573087"/>
              <a:gd name="connsiteY64" fmla="*/ 3325559 h 17378443"/>
              <a:gd name="connsiteX65" fmla="*/ 6352674 w 26573087"/>
              <a:gd name="connsiteY65" fmla="*/ 3469938 h 17378443"/>
              <a:gd name="connsiteX66" fmla="*/ 6424864 w 26573087"/>
              <a:gd name="connsiteY66" fmla="*/ 3758696 h 17378443"/>
              <a:gd name="connsiteX67" fmla="*/ 6521116 w 26573087"/>
              <a:gd name="connsiteY67" fmla="*/ 3782759 h 17378443"/>
              <a:gd name="connsiteX68" fmla="*/ 6665495 w 26573087"/>
              <a:gd name="connsiteY68" fmla="*/ 3494001 h 17378443"/>
              <a:gd name="connsiteX69" fmla="*/ 6665495 w 26573087"/>
              <a:gd name="connsiteY69" fmla="*/ 3229307 h 17378443"/>
              <a:gd name="connsiteX70" fmla="*/ 6737685 w 26573087"/>
              <a:gd name="connsiteY70" fmla="*/ 2916486 h 17378443"/>
              <a:gd name="connsiteX71" fmla="*/ 6882064 w 26573087"/>
              <a:gd name="connsiteY71" fmla="*/ 2796170 h 17378443"/>
              <a:gd name="connsiteX72" fmla="*/ 7267074 w 26573087"/>
              <a:gd name="connsiteY72" fmla="*/ 2868359 h 17378443"/>
              <a:gd name="connsiteX73" fmla="*/ 7243011 w 26573087"/>
              <a:gd name="connsiteY73" fmla="*/ 2290843 h 17378443"/>
              <a:gd name="connsiteX74" fmla="*/ 7098632 w 26573087"/>
              <a:gd name="connsiteY74" fmla="*/ 1857707 h 17378443"/>
              <a:gd name="connsiteX75" fmla="*/ 7194885 w 26573087"/>
              <a:gd name="connsiteY75" fmla="*/ 1568949 h 17378443"/>
              <a:gd name="connsiteX76" fmla="*/ 7002379 w 26573087"/>
              <a:gd name="connsiteY76" fmla="*/ 1183938 h 17378443"/>
              <a:gd name="connsiteX77" fmla="*/ 6809874 w 26573087"/>
              <a:gd name="connsiteY77" fmla="*/ 1087686 h 17378443"/>
              <a:gd name="connsiteX78" fmla="*/ 6521116 w 26573087"/>
              <a:gd name="connsiteY78" fmla="*/ 798928 h 17378443"/>
              <a:gd name="connsiteX79" fmla="*/ 6641432 w 26573087"/>
              <a:gd name="connsiteY79" fmla="*/ 365791 h 17378443"/>
              <a:gd name="connsiteX80" fmla="*/ 6376737 w 26573087"/>
              <a:gd name="connsiteY80" fmla="*/ 437980 h 17378443"/>
              <a:gd name="connsiteX81" fmla="*/ 6232358 w 26573087"/>
              <a:gd name="connsiteY81" fmla="*/ 534233 h 17378443"/>
              <a:gd name="connsiteX82" fmla="*/ 5534527 w 26573087"/>
              <a:gd name="connsiteY82" fmla="*/ 293601 h 17378443"/>
              <a:gd name="connsiteX83" fmla="*/ 5366085 w 26573087"/>
              <a:gd name="connsiteY83" fmla="*/ 221412 h 17378443"/>
              <a:gd name="connsiteX84" fmla="*/ 4932948 w 26573087"/>
              <a:gd name="connsiteY84" fmla="*/ 149222 h 17378443"/>
              <a:gd name="connsiteX85" fmla="*/ 4692316 w 26573087"/>
              <a:gd name="connsiteY85" fmla="*/ 77033 h 17378443"/>
              <a:gd name="connsiteX86" fmla="*/ 4403558 w 26573087"/>
              <a:gd name="connsiteY86" fmla="*/ 4843 h 17378443"/>
              <a:gd name="connsiteX87" fmla="*/ 4259179 w 26573087"/>
              <a:gd name="connsiteY87" fmla="*/ 221412 h 17378443"/>
              <a:gd name="connsiteX88" fmla="*/ 4066674 w 26573087"/>
              <a:gd name="connsiteY88" fmla="*/ 197349 h 17378443"/>
              <a:gd name="connsiteX89" fmla="*/ 3898232 w 26573087"/>
              <a:gd name="connsiteY89" fmla="*/ 197349 h 17378443"/>
              <a:gd name="connsiteX90" fmla="*/ 3753853 w 26573087"/>
              <a:gd name="connsiteY90" fmla="*/ 197349 h 17378443"/>
              <a:gd name="connsiteX91" fmla="*/ 3465095 w 26573087"/>
              <a:gd name="connsiteY91" fmla="*/ 510170 h 17378443"/>
              <a:gd name="connsiteX92" fmla="*/ 3320716 w 26573087"/>
              <a:gd name="connsiteY92" fmla="*/ 437980 h 17378443"/>
              <a:gd name="connsiteX93" fmla="*/ 2791327 w 26573087"/>
              <a:gd name="connsiteY93" fmla="*/ 317665 h 17378443"/>
              <a:gd name="connsiteX94" fmla="*/ 1612232 w 26573087"/>
              <a:gd name="connsiteY94" fmla="*/ 486107 h 17378443"/>
              <a:gd name="connsiteX95" fmla="*/ 890337 w 26573087"/>
              <a:gd name="connsiteY95" fmla="*/ 293601 h 17378443"/>
              <a:gd name="connsiteX96" fmla="*/ 144379 w 26573087"/>
              <a:gd name="connsiteY96" fmla="*/ 389854 h 17378443"/>
              <a:gd name="connsiteX97" fmla="*/ 0 w 26573087"/>
              <a:gd name="connsiteY97" fmla="*/ 437980 h 17378443"/>
              <a:gd name="connsiteX98" fmla="*/ 0 w 26573087"/>
              <a:gd name="connsiteY98" fmla="*/ 17378443 h 17378443"/>
              <a:gd name="connsiteX99" fmla="*/ 26565727 w 26573087"/>
              <a:gd name="connsiteY99" fmla="*/ 17378443 h 17378443"/>
              <a:gd name="connsiteX100" fmla="*/ 26573087 w 26573087"/>
              <a:gd name="connsiteY10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03958 w 26573087"/>
              <a:gd name="connsiteY55" fmla="*/ 7271917 h 17378443"/>
              <a:gd name="connsiteX56" fmla="*/ 7387390 w 26573087"/>
              <a:gd name="connsiteY56" fmla="*/ 6935033 h 17378443"/>
              <a:gd name="connsiteX57" fmla="*/ 7050506 w 26573087"/>
              <a:gd name="connsiteY57" fmla="*/ 6357517 h 17378443"/>
              <a:gd name="connsiteX58" fmla="*/ 6713621 w 26573087"/>
              <a:gd name="connsiteY58" fmla="*/ 5900317 h 17378443"/>
              <a:gd name="connsiteX59" fmla="*/ 6617369 w 26573087"/>
              <a:gd name="connsiteY59" fmla="*/ 5780001 h 17378443"/>
              <a:gd name="connsiteX60" fmla="*/ 6256421 w 26573087"/>
              <a:gd name="connsiteY60" fmla="*/ 5154359 h 17378443"/>
              <a:gd name="connsiteX61" fmla="*/ 5991727 w 26573087"/>
              <a:gd name="connsiteY61" fmla="*/ 4745286 h 17378443"/>
              <a:gd name="connsiteX62" fmla="*/ 5871411 w 26573087"/>
              <a:gd name="connsiteY62" fmla="*/ 3806822 h 17378443"/>
              <a:gd name="connsiteX63" fmla="*/ 6039853 w 26573087"/>
              <a:gd name="connsiteY63" fmla="*/ 3373686 h 17378443"/>
              <a:gd name="connsiteX64" fmla="*/ 6232358 w 26573087"/>
              <a:gd name="connsiteY64" fmla="*/ 3325559 h 17378443"/>
              <a:gd name="connsiteX65" fmla="*/ 6352674 w 26573087"/>
              <a:gd name="connsiteY65" fmla="*/ 3469938 h 17378443"/>
              <a:gd name="connsiteX66" fmla="*/ 6424864 w 26573087"/>
              <a:gd name="connsiteY66" fmla="*/ 3758696 h 17378443"/>
              <a:gd name="connsiteX67" fmla="*/ 6521116 w 26573087"/>
              <a:gd name="connsiteY67" fmla="*/ 3782759 h 17378443"/>
              <a:gd name="connsiteX68" fmla="*/ 6665495 w 26573087"/>
              <a:gd name="connsiteY68" fmla="*/ 3494001 h 17378443"/>
              <a:gd name="connsiteX69" fmla="*/ 6665495 w 26573087"/>
              <a:gd name="connsiteY69" fmla="*/ 3229307 h 17378443"/>
              <a:gd name="connsiteX70" fmla="*/ 6737685 w 26573087"/>
              <a:gd name="connsiteY70" fmla="*/ 2916486 h 17378443"/>
              <a:gd name="connsiteX71" fmla="*/ 6882064 w 26573087"/>
              <a:gd name="connsiteY71" fmla="*/ 2796170 h 17378443"/>
              <a:gd name="connsiteX72" fmla="*/ 7267074 w 26573087"/>
              <a:gd name="connsiteY72" fmla="*/ 2868359 h 17378443"/>
              <a:gd name="connsiteX73" fmla="*/ 7243011 w 26573087"/>
              <a:gd name="connsiteY73" fmla="*/ 2290843 h 17378443"/>
              <a:gd name="connsiteX74" fmla="*/ 7098632 w 26573087"/>
              <a:gd name="connsiteY74" fmla="*/ 1857707 h 17378443"/>
              <a:gd name="connsiteX75" fmla="*/ 7194885 w 26573087"/>
              <a:gd name="connsiteY75" fmla="*/ 1568949 h 17378443"/>
              <a:gd name="connsiteX76" fmla="*/ 7002379 w 26573087"/>
              <a:gd name="connsiteY76" fmla="*/ 1183938 h 17378443"/>
              <a:gd name="connsiteX77" fmla="*/ 6809874 w 26573087"/>
              <a:gd name="connsiteY77" fmla="*/ 1087686 h 17378443"/>
              <a:gd name="connsiteX78" fmla="*/ 6521116 w 26573087"/>
              <a:gd name="connsiteY78" fmla="*/ 798928 h 17378443"/>
              <a:gd name="connsiteX79" fmla="*/ 6641432 w 26573087"/>
              <a:gd name="connsiteY79" fmla="*/ 365791 h 17378443"/>
              <a:gd name="connsiteX80" fmla="*/ 6376737 w 26573087"/>
              <a:gd name="connsiteY80" fmla="*/ 437980 h 17378443"/>
              <a:gd name="connsiteX81" fmla="*/ 6232358 w 26573087"/>
              <a:gd name="connsiteY81" fmla="*/ 534233 h 17378443"/>
              <a:gd name="connsiteX82" fmla="*/ 5534527 w 26573087"/>
              <a:gd name="connsiteY82" fmla="*/ 293601 h 17378443"/>
              <a:gd name="connsiteX83" fmla="*/ 5366085 w 26573087"/>
              <a:gd name="connsiteY83" fmla="*/ 221412 h 17378443"/>
              <a:gd name="connsiteX84" fmla="*/ 4932948 w 26573087"/>
              <a:gd name="connsiteY84" fmla="*/ 149222 h 17378443"/>
              <a:gd name="connsiteX85" fmla="*/ 4692316 w 26573087"/>
              <a:gd name="connsiteY85" fmla="*/ 77033 h 17378443"/>
              <a:gd name="connsiteX86" fmla="*/ 4403558 w 26573087"/>
              <a:gd name="connsiteY86" fmla="*/ 4843 h 17378443"/>
              <a:gd name="connsiteX87" fmla="*/ 4259179 w 26573087"/>
              <a:gd name="connsiteY87" fmla="*/ 221412 h 17378443"/>
              <a:gd name="connsiteX88" fmla="*/ 4066674 w 26573087"/>
              <a:gd name="connsiteY88" fmla="*/ 197349 h 17378443"/>
              <a:gd name="connsiteX89" fmla="*/ 3898232 w 26573087"/>
              <a:gd name="connsiteY89" fmla="*/ 197349 h 17378443"/>
              <a:gd name="connsiteX90" fmla="*/ 3753853 w 26573087"/>
              <a:gd name="connsiteY90" fmla="*/ 197349 h 17378443"/>
              <a:gd name="connsiteX91" fmla="*/ 3465095 w 26573087"/>
              <a:gd name="connsiteY91" fmla="*/ 510170 h 17378443"/>
              <a:gd name="connsiteX92" fmla="*/ 3320716 w 26573087"/>
              <a:gd name="connsiteY92" fmla="*/ 437980 h 17378443"/>
              <a:gd name="connsiteX93" fmla="*/ 2791327 w 26573087"/>
              <a:gd name="connsiteY93" fmla="*/ 317665 h 17378443"/>
              <a:gd name="connsiteX94" fmla="*/ 1612232 w 26573087"/>
              <a:gd name="connsiteY94" fmla="*/ 486107 h 17378443"/>
              <a:gd name="connsiteX95" fmla="*/ 890337 w 26573087"/>
              <a:gd name="connsiteY95" fmla="*/ 293601 h 17378443"/>
              <a:gd name="connsiteX96" fmla="*/ 144379 w 26573087"/>
              <a:gd name="connsiteY96" fmla="*/ 389854 h 17378443"/>
              <a:gd name="connsiteX97" fmla="*/ 0 w 26573087"/>
              <a:gd name="connsiteY97" fmla="*/ 437980 h 17378443"/>
              <a:gd name="connsiteX98" fmla="*/ 0 w 26573087"/>
              <a:gd name="connsiteY98" fmla="*/ 17378443 h 17378443"/>
              <a:gd name="connsiteX99" fmla="*/ 26565727 w 26573087"/>
              <a:gd name="connsiteY99" fmla="*/ 17378443 h 17378443"/>
              <a:gd name="connsiteX100" fmla="*/ 26573087 w 26573087"/>
              <a:gd name="connsiteY10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387390 w 26573087"/>
              <a:gd name="connsiteY56" fmla="*/ 6935033 h 17378443"/>
              <a:gd name="connsiteX57" fmla="*/ 7050506 w 26573087"/>
              <a:gd name="connsiteY57" fmla="*/ 6357517 h 17378443"/>
              <a:gd name="connsiteX58" fmla="*/ 6713621 w 26573087"/>
              <a:gd name="connsiteY58" fmla="*/ 5900317 h 17378443"/>
              <a:gd name="connsiteX59" fmla="*/ 6617369 w 26573087"/>
              <a:gd name="connsiteY59" fmla="*/ 5780001 h 17378443"/>
              <a:gd name="connsiteX60" fmla="*/ 6256421 w 26573087"/>
              <a:gd name="connsiteY60" fmla="*/ 5154359 h 17378443"/>
              <a:gd name="connsiteX61" fmla="*/ 5991727 w 26573087"/>
              <a:gd name="connsiteY61" fmla="*/ 4745286 h 17378443"/>
              <a:gd name="connsiteX62" fmla="*/ 5871411 w 26573087"/>
              <a:gd name="connsiteY62" fmla="*/ 3806822 h 17378443"/>
              <a:gd name="connsiteX63" fmla="*/ 6039853 w 26573087"/>
              <a:gd name="connsiteY63" fmla="*/ 3373686 h 17378443"/>
              <a:gd name="connsiteX64" fmla="*/ 6232358 w 26573087"/>
              <a:gd name="connsiteY64" fmla="*/ 3325559 h 17378443"/>
              <a:gd name="connsiteX65" fmla="*/ 6352674 w 26573087"/>
              <a:gd name="connsiteY65" fmla="*/ 3469938 h 17378443"/>
              <a:gd name="connsiteX66" fmla="*/ 6424864 w 26573087"/>
              <a:gd name="connsiteY66" fmla="*/ 3758696 h 17378443"/>
              <a:gd name="connsiteX67" fmla="*/ 6521116 w 26573087"/>
              <a:gd name="connsiteY67" fmla="*/ 3782759 h 17378443"/>
              <a:gd name="connsiteX68" fmla="*/ 6665495 w 26573087"/>
              <a:gd name="connsiteY68" fmla="*/ 3494001 h 17378443"/>
              <a:gd name="connsiteX69" fmla="*/ 6665495 w 26573087"/>
              <a:gd name="connsiteY69" fmla="*/ 3229307 h 17378443"/>
              <a:gd name="connsiteX70" fmla="*/ 6737685 w 26573087"/>
              <a:gd name="connsiteY70" fmla="*/ 2916486 h 17378443"/>
              <a:gd name="connsiteX71" fmla="*/ 6882064 w 26573087"/>
              <a:gd name="connsiteY71" fmla="*/ 2796170 h 17378443"/>
              <a:gd name="connsiteX72" fmla="*/ 7267074 w 26573087"/>
              <a:gd name="connsiteY72" fmla="*/ 2868359 h 17378443"/>
              <a:gd name="connsiteX73" fmla="*/ 7243011 w 26573087"/>
              <a:gd name="connsiteY73" fmla="*/ 2290843 h 17378443"/>
              <a:gd name="connsiteX74" fmla="*/ 7098632 w 26573087"/>
              <a:gd name="connsiteY74" fmla="*/ 1857707 h 17378443"/>
              <a:gd name="connsiteX75" fmla="*/ 7194885 w 26573087"/>
              <a:gd name="connsiteY75" fmla="*/ 1568949 h 17378443"/>
              <a:gd name="connsiteX76" fmla="*/ 7002379 w 26573087"/>
              <a:gd name="connsiteY76" fmla="*/ 1183938 h 17378443"/>
              <a:gd name="connsiteX77" fmla="*/ 6809874 w 26573087"/>
              <a:gd name="connsiteY77" fmla="*/ 1087686 h 17378443"/>
              <a:gd name="connsiteX78" fmla="*/ 6521116 w 26573087"/>
              <a:gd name="connsiteY78" fmla="*/ 798928 h 17378443"/>
              <a:gd name="connsiteX79" fmla="*/ 6641432 w 26573087"/>
              <a:gd name="connsiteY79" fmla="*/ 365791 h 17378443"/>
              <a:gd name="connsiteX80" fmla="*/ 6376737 w 26573087"/>
              <a:gd name="connsiteY80" fmla="*/ 437980 h 17378443"/>
              <a:gd name="connsiteX81" fmla="*/ 6232358 w 26573087"/>
              <a:gd name="connsiteY81" fmla="*/ 534233 h 17378443"/>
              <a:gd name="connsiteX82" fmla="*/ 5534527 w 26573087"/>
              <a:gd name="connsiteY82" fmla="*/ 293601 h 17378443"/>
              <a:gd name="connsiteX83" fmla="*/ 5366085 w 26573087"/>
              <a:gd name="connsiteY83" fmla="*/ 221412 h 17378443"/>
              <a:gd name="connsiteX84" fmla="*/ 4932948 w 26573087"/>
              <a:gd name="connsiteY84" fmla="*/ 149222 h 17378443"/>
              <a:gd name="connsiteX85" fmla="*/ 4692316 w 26573087"/>
              <a:gd name="connsiteY85" fmla="*/ 77033 h 17378443"/>
              <a:gd name="connsiteX86" fmla="*/ 4403558 w 26573087"/>
              <a:gd name="connsiteY86" fmla="*/ 4843 h 17378443"/>
              <a:gd name="connsiteX87" fmla="*/ 4259179 w 26573087"/>
              <a:gd name="connsiteY87" fmla="*/ 221412 h 17378443"/>
              <a:gd name="connsiteX88" fmla="*/ 4066674 w 26573087"/>
              <a:gd name="connsiteY88" fmla="*/ 197349 h 17378443"/>
              <a:gd name="connsiteX89" fmla="*/ 3898232 w 26573087"/>
              <a:gd name="connsiteY89" fmla="*/ 197349 h 17378443"/>
              <a:gd name="connsiteX90" fmla="*/ 3753853 w 26573087"/>
              <a:gd name="connsiteY90" fmla="*/ 197349 h 17378443"/>
              <a:gd name="connsiteX91" fmla="*/ 3465095 w 26573087"/>
              <a:gd name="connsiteY91" fmla="*/ 510170 h 17378443"/>
              <a:gd name="connsiteX92" fmla="*/ 3320716 w 26573087"/>
              <a:gd name="connsiteY92" fmla="*/ 437980 h 17378443"/>
              <a:gd name="connsiteX93" fmla="*/ 2791327 w 26573087"/>
              <a:gd name="connsiteY93" fmla="*/ 317665 h 17378443"/>
              <a:gd name="connsiteX94" fmla="*/ 1612232 w 26573087"/>
              <a:gd name="connsiteY94" fmla="*/ 486107 h 17378443"/>
              <a:gd name="connsiteX95" fmla="*/ 890337 w 26573087"/>
              <a:gd name="connsiteY95" fmla="*/ 293601 h 17378443"/>
              <a:gd name="connsiteX96" fmla="*/ 144379 w 26573087"/>
              <a:gd name="connsiteY96" fmla="*/ 389854 h 17378443"/>
              <a:gd name="connsiteX97" fmla="*/ 0 w 26573087"/>
              <a:gd name="connsiteY97" fmla="*/ 437980 h 17378443"/>
              <a:gd name="connsiteX98" fmla="*/ 0 w 26573087"/>
              <a:gd name="connsiteY98" fmla="*/ 17378443 h 17378443"/>
              <a:gd name="connsiteX99" fmla="*/ 26565727 w 26573087"/>
              <a:gd name="connsiteY99" fmla="*/ 17378443 h 17378443"/>
              <a:gd name="connsiteX100" fmla="*/ 26573087 w 26573087"/>
              <a:gd name="connsiteY10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050506 w 26573087"/>
              <a:gd name="connsiteY57" fmla="*/ 6357517 h 17378443"/>
              <a:gd name="connsiteX58" fmla="*/ 6713621 w 26573087"/>
              <a:gd name="connsiteY58" fmla="*/ 5900317 h 17378443"/>
              <a:gd name="connsiteX59" fmla="*/ 6617369 w 26573087"/>
              <a:gd name="connsiteY59" fmla="*/ 5780001 h 17378443"/>
              <a:gd name="connsiteX60" fmla="*/ 6256421 w 26573087"/>
              <a:gd name="connsiteY60" fmla="*/ 5154359 h 17378443"/>
              <a:gd name="connsiteX61" fmla="*/ 5991727 w 26573087"/>
              <a:gd name="connsiteY61" fmla="*/ 4745286 h 17378443"/>
              <a:gd name="connsiteX62" fmla="*/ 5871411 w 26573087"/>
              <a:gd name="connsiteY62" fmla="*/ 3806822 h 17378443"/>
              <a:gd name="connsiteX63" fmla="*/ 6039853 w 26573087"/>
              <a:gd name="connsiteY63" fmla="*/ 3373686 h 17378443"/>
              <a:gd name="connsiteX64" fmla="*/ 6232358 w 26573087"/>
              <a:gd name="connsiteY64" fmla="*/ 3325559 h 17378443"/>
              <a:gd name="connsiteX65" fmla="*/ 6352674 w 26573087"/>
              <a:gd name="connsiteY65" fmla="*/ 3469938 h 17378443"/>
              <a:gd name="connsiteX66" fmla="*/ 6424864 w 26573087"/>
              <a:gd name="connsiteY66" fmla="*/ 3758696 h 17378443"/>
              <a:gd name="connsiteX67" fmla="*/ 6521116 w 26573087"/>
              <a:gd name="connsiteY67" fmla="*/ 3782759 h 17378443"/>
              <a:gd name="connsiteX68" fmla="*/ 6665495 w 26573087"/>
              <a:gd name="connsiteY68" fmla="*/ 3494001 h 17378443"/>
              <a:gd name="connsiteX69" fmla="*/ 6665495 w 26573087"/>
              <a:gd name="connsiteY69" fmla="*/ 3229307 h 17378443"/>
              <a:gd name="connsiteX70" fmla="*/ 6737685 w 26573087"/>
              <a:gd name="connsiteY70" fmla="*/ 2916486 h 17378443"/>
              <a:gd name="connsiteX71" fmla="*/ 6882064 w 26573087"/>
              <a:gd name="connsiteY71" fmla="*/ 2796170 h 17378443"/>
              <a:gd name="connsiteX72" fmla="*/ 7267074 w 26573087"/>
              <a:gd name="connsiteY72" fmla="*/ 2868359 h 17378443"/>
              <a:gd name="connsiteX73" fmla="*/ 7243011 w 26573087"/>
              <a:gd name="connsiteY73" fmla="*/ 2290843 h 17378443"/>
              <a:gd name="connsiteX74" fmla="*/ 7098632 w 26573087"/>
              <a:gd name="connsiteY74" fmla="*/ 1857707 h 17378443"/>
              <a:gd name="connsiteX75" fmla="*/ 7194885 w 26573087"/>
              <a:gd name="connsiteY75" fmla="*/ 1568949 h 17378443"/>
              <a:gd name="connsiteX76" fmla="*/ 7002379 w 26573087"/>
              <a:gd name="connsiteY76" fmla="*/ 1183938 h 17378443"/>
              <a:gd name="connsiteX77" fmla="*/ 6809874 w 26573087"/>
              <a:gd name="connsiteY77" fmla="*/ 1087686 h 17378443"/>
              <a:gd name="connsiteX78" fmla="*/ 6521116 w 26573087"/>
              <a:gd name="connsiteY78" fmla="*/ 798928 h 17378443"/>
              <a:gd name="connsiteX79" fmla="*/ 6641432 w 26573087"/>
              <a:gd name="connsiteY79" fmla="*/ 365791 h 17378443"/>
              <a:gd name="connsiteX80" fmla="*/ 6376737 w 26573087"/>
              <a:gd name="connsiteY80" fmla="*/ 437980 h 17378443"/>
              <a:gd name="connsiteX81" fmla="*/ 6232358 w 26573087"/>
              <a:gd name="connsiteY81" fmla="*/ 534233 h 17378443"/>
              <a:gd name="connsiteX82" fmla="*/ 5534527 w 26573087"/>
              <a:gd name="connsiteY82" fmla="*/ 293601 h 17378443"/>
              <a:gd name="connsiteX83" fmla="*/ 5366085 w 26573087"/>
              <a:gd name="connsiteY83" fmla="*/ 221412 h 17378443"/>
              <a:gd name="connsiteX84" fmla="*/ 4932948 w 26573087"/>
              <a:gd name="connsiteY84" fmla="*/ 149222 h 17378443"/>
              <a:gd name="connsiteX85" fmla="*/ 4692316 w 26573087"/>
              <a:gd name="connsiteY85" fmla="*/ 77033 h 17378443"/>
              <a:gd name="connsiteX86" fmla="*/ 4403558 w 26573087"/>
              <a:gd name="connsiteY86" fmla="*/ 4843 h 17378443"/>
              <a:gd name="connsiteX87" fmla="*/ 4259179 w 26573087"/>
              <a:gd name="connsiteY87" fmla="*/ 221412 h 17378443"/>
              <a:gd name="connsiteX88" fmla="*/ 4066674 w 26573087"/>
              <a:gd name="connsiteY88" fmla="*/ 197349 h 17378443"/>
              <a:gd name="connsiteX89" fmla="*/ 3898232 w 26573087"/>
              <a:gd name="connsiteY89" fmla="*/ 197349 h 17378443"/>
              <a:gd name="connsiteX90" fmla="*/ 3753853 w 26573087"/>
              <a:gd name="connsiteY90" fmla="*/ 197349 h 17378443"/>
              <a:gd name="connsiteX91" fmla="*/ 3465095 w 26573087"/>
              <a:gd name="connsiteY91" fmla="*/ 510170 h 17378443"/>
              <a:gd name="connsiteX92" fmla="*/ 3320716 w 26573087"/>
              <a:gd name="connsiteY92" fmla="*/ 437980 h 17378443"/>
              <a:gd name="connsiteX93" fmla="*/ 2791327 w 26573087"/>
              <a:gd name="connsiteY93" fmla="*/ 317665 h 17378443"/>
              <a:gd name="connsiteX94" fmla="*/ 1612232 w 26573087"/>
              <a:gd name="connsiteY94" fmla="*/ 486107 h 17378443"/>
              <a:gd name="connsiteX95" fmla="*/ 890337 w 26573087"/>
              <a:gd name="connsiteY95" fmla="*/ 293601 h 17378443"/>
              <a:gd name="connsiteX96" fmla="*/ 144379 w 26573087"/>
              <a:gd name="connsiteY96" fmla="*/ 389854 h 17378443"/>
              <a:gd name="connsiteX97" fmla="*/ 0 w 26573087"/>
              <a:gd name="connsiteY97" fmla="*/ 437980 h 17378443"/>
              <a:gd name="connsiteX98" fmla="*/ 0 w 26573087"/>
              <a:gd name="connsiteY98" fmla="*/ 17378443 h 17378443"/>
              <a:gd name="connsiteX99" fmla="*/ 26565727 w 26573087"/>
              <a:gd name="connsiteY99" fmla="*/ 17378443 h 17378443"/>
              <a:gd name="connsiteX100" fmla="*/ 26573087 w 26573087"/>
              <a:gd name="connsiteY10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032291 w 26573087"/>
              <a:gd name="connsiteY57" fmla="*/ 6390304 h 17378443"/>
              <a:gd name="connsiteX58" fmla="*/ 6713621 w 26573087"/>
              <a:gd name="connsiteY58" fmla="*/ 5900317 h 17378443"/>
              <a:gd name="connsiteX59" fmla="*/ 6617369 w 26573087"/>
              <a:gd name="connsiteY59" fmla="*/ 5780001 h 17378443"/>
              <a:gd name="connsiteX60" fmla="*/ 6256421 w 26573087"/>
              <a:gd name="connsiteY60" fmla="*/ 5154359 h 17378443"/>
              <a:gd name="connsiteX61" fmla="*/ 5991727 w 26573087"/>
              <a:gd name="connsiteY61" fmla="*/ 4745286 h 17378443"/>
              <a:gd name="connsiteX62" fmla="*/ 5871411 w 26573087"/>
              <a:gd name="connsiteY62" fmla="*/ 3806822 h 17378443"/>
              <a:gd name="connsiteX63" fmla="*/ 6039853 w 26573087"/>
              <a:gd name="connsiteY63" fmla="*/ 3373686 h 17378443"/>
              <a:gd name="connsiteX64" fmla="*/ 6232358 w 26573087"/>
              <a:gd name="connsiteY64" fmla="*/ 3325559 h 17378443"/>
              <a:gd name="connsiteX65" fmla="*/ 6352674 w 26573087"/>
              <a:gd name="connsiteY65" fmla="*/ 3469938 h 17378443"/>
              <a:gd name="connsiteX66" fmla="*/ 6424864 w 26573087"/>
              <a:gd name="connsiteY66" fmla="*/ 3758696 h 17378443"/>
              <a:gd name="connsiteX67" fmla="*/ 6521116 w 26573087"/>
              <a:gd name="connsiteY67" fmla="*/ 3782759 h 17378443"/>
              <a:gd name="connsiteX68" fmla="*/ 6665495 w 26573087"/>
              <a:gd name="connsiteY68" fmla="*/ 3494001 h 17378443"/>
              <a:gd name="connsiteX69" fmla="*/ 6665495 w 26573087"/>
              <a:gd name="connsiteY69" fmla="*/ 3229307 h 17378443"/>
              <a:gd name="connsiteX70" fmla="*/ 6737685 w 26573087"/>
              <a:gd name="connsiteY70" fmla="*/ 2916486 h 17378443"/>
              <a:gd name="connsiteX71" fmla="*/ 6882064 w 26573087"/>
              <a:gd name="connsiteY71" fmla="*/ 2796170 h 17378443"/>
              <a:gd name="connsiteX72" fmla="*/ 7267074 w 26573087"/>
              <a:gd name="connsiteY72" fmla="*/ 2868359 h 17378443"/>
              <a:gd name="connsiteX73" fmla="*/ 7243011 w 26573087"/>
              <a:gd name="connsiteY73" fmla="*/ 2290843 h 17378443"/>
              <a:gd name="connsiteX74" fmla="*/ 7098632 w 26573087"/>
              <a:gd name="connsiteY74" fmla="*/ 1857707 h 17378443"/>
              <a:gd name="connsiteX75" fmla="*/ 7194885 w 26573087"/>
              <a:gd name="connsiteY75" fmla="*/ 1568949 h 17378443"/>
              <a:gd name="connsiteX76" fmla="*/ 7002379 w 26573087"/>
              <a:gd name="connsiteY76" fmla="*/ 1183938 h 17378443"/>
              <a:gd name="connsiteX77" fmla="*/ 6809874 w 26573087"/>
              <a:gd name="connsiteY77" fmla="*/ 1087686 h 17378443"/>
              <a:gd name="connsiteX78" fmla="*/ 6521116 w 26573087"/>
              <a:gd name="connsiteY78" fmla="*/ 798928 h 17378443"/>
              <a:gd name="connsiteX79" fmla="*/ 6641432 w 26573087"/>
              <a:gd name="connsiteY79" fmla="*/ 365791 h 17378443"/>
              <a:gd name="connsiteX80" fmla="*/ 6376737 w 26573087"/>
              <a:gd name="connsiteY80" fmla="*/ 437980 h 17378443"/>
              <a:gd name="connsiteX81" fmla="*/ 6232358 w 26573087"/>
              <a:gd name="connsiteY81" fmla="*/ 534233 h 17378443"/>
              <a:gd name="connsiteX82" fmla="*/ 5534527 w 26573087"/>
              <a:gd name="connsiteY82" fmla="*/ 293601 h 17378443"/>
              <a:gd name="connsiteX83" fmla="*/ 5366085 w 26573087"/>
              <a:gd name="connsiteY83" fmla="*/ 221412 h 17378443"/>
              <a:gd name="connsiteX84" fmla="*/ 4932948 w 26573087"/>
              <a:gd name="connsiteY84" fmla="*/ 149222 h 17378443"/>
              <a:gd name="connsiteX85" fmla="*/ 4692316 w 26573087"/>
              <a:gd name="connsiteY85" fmla="*/ 77033 h 17378443"/>
              <a:gd name="connsiteX86" fmla="*/ 4403558 w 26573087"/>
              <a:gd name="connsiteY86" fmla="*/ 4843 h 17378443"/>
              <a:gd name="connsiteX87" fmla="*/ 4259179 w 26573087"/>
              <a:gd name="connsiteY87" fmla="*/ 221412 h 17378443"/>
              <a:gd name="connsiteX88" fmla="*/ 4066674 w 26573087"/>
              <a:gd name="connsiteY88" fmla="*/ 197349 h 17378443"/>
              <a:gd name="connsiteX89" fmla="*/ 3898232 w 26573087"/>
              <a:gd name="connsiteY89" fmla="*/ 197349 h 17378443"/>
              <a:gd name="connsiteX90" fmla="*/ 3753853 w 26573087"/>
              <a:gd name="connsiteY90" fmla="*/ 197349 h 17378443"/>
              <a:gd name="connsiteX91" fmla="*/ 3465095 w 26573087"/>
              <a:gd name="connsiteY91" fmla="*/ 510170 h 17378443"/>
              <a:gd name="connsiteX92" fmla="*/ 3320716 w 26573087"/>
              <a:gd name="connsiteY92" fmla="*/ 437980 h 17378443"/>
              <a:gd name="connsiteX93" fmla="*/ 2791327 w 26573087"/>
              <a:gd name="connsiteY93" fmla="*/ 317665 h 17378443"/>
              <a:gd name="connsiteX94" fmla="*/ 1612232 w 26573087"/>
              <a:gd name="connsiteY94" fmla="*/ 486107 h 17378443"/>
              <a:gd name="connsiteX95" fmla="*/ 890337 w 26573087"/>
              <a:gd name="connsiteY95" fmla="*/ 293601 h 17378443"/>
              <a:gd name="connsiteX96" fmla="*/ 144379 w 26573087"/>
              <a:gd name="connsiteY96" fmla="*/ 389854 h 17378443"/>
              <a:gd name="connsiteX97" fmla="*/ 0 w 26573087"/>
              <a:gd name="connsiteY97" fmla="*/ 437980 h 17378443"/>
              <a:gd name="connsiteX98" fmla="*/ 0 w 26573087"/>
              <a:gd name="connsiteY98" fmla="*/ 17378443 h 17378443"/>
              <a:gd name="connsiteX99" fmla="*/ 26565727 w 26573087"/>
              <a:gd name="connsiteY99" fmla="*/ 17378443 h 17378443"/>
              <a:gd name="connsiteX100" fmla="*/ 26573087 w 26573087"/>
              <a:gd name="connsiteY10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13621 w 26573087"/>
              <a:gd name="connsiteY59" fmla="*/ 5900317 h 17378443"/>
              <a:gd name="connsiteX60" fmla="*/ 6617369 w 26573087"/>
              <a:gd name="connsiteY60" fmla="*/ 5780001 h 17378443"/>
              <a:gd name="connsiteX61" fmla="*/ 6256421 w 26573087"/>
              <a:gd name="connsiteY61" fmla="*/ 5154359 h 17378443"/>
              <a:gd name="connsiteX62" fmla="*/ 5991727 w 26573087"/>
              <a:gd name="connsiteY62" fmla="*/ 4745286 h 17378443"/>
              <a:gd name="connsiteX63" fmla="*/ 5871411 w 26573087"/>
              <a:gd name="connsiteY63" fmla="*/ 3806822 h 17378443"/>
              <a:gd name="connsiteX64" fmla="*/ 6039853 w 26573087"/>
              <a:gd name="connsiteY64" fmla="*/ 3373686 h 17378443"/>
              <a:gd name="connsiteX65" fmla="*/ 6232358 w 26573087"/>
              <a:gd name="connsiteY65" fmla="*/ 3325559 h 17378443"/>
              <a:gd name="connsiteX66" fmla="*/ 6352674 w 26573087"/>
              <a:gd name="connsiteY66" fmla="*/ 3469938 h 17378443"/>
              <a:gd name="connsiteX67" fmla="*/ 6424864 w 26573087"/>
              <a:gd name="connsiteY67" fmla="*/ 3758696 h 17378443"/>
              <a:gd name="connsiteX68" fmla="*/ 6521116 w 26573087"/>
              <a:gd name="connsiteY68" fmla="*/ 3782759 h 17378443"/>
              <a:gd name="connsiteX69" fmla="*/ 6665495 w 26573087"/>
              <a:gd name="connsiteY69" fmla="*/ 3494001 h 17378443"/>
              <a:gd name="connsiteX70" fmla="*/ 6665495 w 26573087"/>
              <a:gd name="connsiteY70" fmla="*/ 3229307 h 17378443"/>
              <a:gd name="connsiteX71" fmla="*/ 6737685 w 26573087"/>
              <a:gd name="connsiteY71" fmla="*/ 2916486 h 17378443"/>
              <a:gd name="connsiteX72" fmla="*/ 6882064 w 26573087"/>
              <a:gd name="connsiteY72" fmla="*/ 2796170 h 17378443"/>
              <a:gd name="connsiteX73" fmla="*/ 7267074 w 26573087"/>
              <a:gd name="connsiteY73" fmla="*/ 2868359 h 17378443"/>
              <a:gd name="connsiteX74" fmla="*/ 7243011 w 26573087"/>
              <a:gd name="connsiteY74" fmla="*/ 2290843 h 17378443"/>
              <a:gd name="connsiteX75" fmla="*/ 7098632 w 26573087"/>
              <a:gd name="connsiteY75" fmla="*/ 1857707 h 17378443"/>
              <a:gd name="connsiteX76" fmla="*/ 7194885 w 26573087"/>
              <a:gd name="connsiteY76" fmla="*/ 1568949 h 17378443"/>
              <a:gd name="connsiteX77" fmla="*/ 7002379 w 26573087"/>
              <a:gd name="connsiteY77" fmla="*/ 1183938 h 17378443"/>
              <a:gd name="connsiteX78" fmla="*/ 6809874 w 26573087"/>
              <a:gd name="connsiteY78" fmla="*/ 1087686 h 17378443"/>
              <a:gd name="connsiteX79" fmla="*/ 6521116 w 26573087"/>
              <a:gd name="connsiteY79" fmla="*/ 798928 h 17378443"/>
              <a:gd name="connsiteX80" fmla="*/ 6641432 w 26573087"/>
              <a:gd name="connsiteY80" fmla="*/ 365791 h 17378443"/>
              <a:gd name="connsiteX81" fmla="*/ 6376737 w 26573087"/>
              <a:gd name="connsiteY81" fmla="*/ 437980 h 17378443"/>
              <a:gd name="connsiteX82" fmla="*/ 6232358 w 26573087"/>
              <a:gd name="connsiteY82" fmla="*/ 534233 h 17378443"/>
              <a:gd name="connsiteX83" fmla="*/ 5534527 w 26573087"/>
              <a:gd name="connsiteY83" fmla="*/ 293601 h 17378443"/>
              <a:gd name="connsiteX84" fmla="*/ 5366085 w 26573087"/>
              <a:gd name="connsiteY84" fmla="*/ 221412 h 17378443"/>
              <a:gd name="connsiteX85" fmla="*/ 4932948 w 26573087"/>
              <a:gd name="connsiteY85" fmla="*/ 149222 h 17378443"/>
              <a:gd name="connsiteX86" fmla="*/ 4692316 w 26573087"/>
              <a:gd name="connsiteY86" fmla="*/ 77033 h 17378443"/>
              <a:gd name="connsiteX87" fmla="*/ 4403558 w 26573087"/>
              <a:gd name="connsiteY87" fmla="*/ 4843 h 17378443"/>
              <a:gd name="connsiteX88" fmla="*/ 4259179 w 26573087"/>
              <a:gd name="connsiteY88" fmla="*/ 221412 h 17378443"/>
              <a:gd name="connsiteX89" fmla="*/ 4066674 w 26573087"/>
              <a:gd name="connsiteY89" fmla="*/ 197349 h 17378443"/>
              <a:gd name="connsiteX90" fmla="*/ 3898232 w 26573087"/>
              <a:gd name="connsiteY90" fmla="*/ 197349 h 17378443"/>
              <a:gd name="connsiteX91" fmla="*/ 3753853 w 26573087"/>
              <a:gd name="connsiteY91" fmla="*/ 197349 h 17378443"/>
              <a:gd name="connsiteX92" fmla="*/ 3465095 w 26573087"/>
              <a:gd name="connsiteY92" fmla="*/ 510170 h 17378443"/>
              <a:gd name="connsiteX93" fmla="*/ 3320716 w 26573087"/>
              <a:gd name="connsiteY93" fmla="*/ 437980 h 17378443"/>
              <a:gd name="connsiteX94" fmla="*/ 2791327 w 26573087"/>
              <a:gd name="connsiteY94" fmla="*/ 317665 h 17378443"/>
              <a:gd name="connsiteX95" fmla="*/ 1612232 w 26573087"/>
              <a:gd name="connsiteY95" fmla="*/ 486107 h 17378443"/>
              <a:gd name="connsiteX96" fmla="*/ 890337 w 26573087"/>
              <a:gd name="connsiteY96" fmla="*/ 293601 h 17378443"/>
              <a:gd name="connsiteX97" fmla="*/ 144379 w 26573087"/>
              <a:gd name="connsiteY97" fmla="*/ 389854 h 17378443"/>
              <a:gd name="connsiteX98" fmla="*/ 0 w 26573087"/>
              <a:gd name="connsiteY98" fmla="*/ 437980 h 17378443"/>
              <a:gd name="connsiteX99" fmla="*/ 0 w 26573087"/>
              <a:gd name="connsiteY99" fmla="*/ 17378443 h 17378443"/>
              <a:gd name="connsiteX100" fmla="*/ 26565727 w 26573087"/>
              <a:gd name="connsiteY100" fmla="*/ 17378443 h 17378443"/>
              <a:gd name="connsiteX101" fmla="*/ 26573087 w 26573087"/>
              <a:gd name="connsiteY101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256421 w 26573087"/>
              <a:gd name="connsiteY62" fmla="*/ 5154359 h 17378443"/>
              <a:gd name="connsiteX63" fmla="*/ 5991727 w 26573087"/>
              <a:gd name="connsiteY63" fmla="*/ 4745286 h 17378443"/>
              <a:gd name="connsiteX64" fmla="*/ 5871411 w 26573087"/>
              <a:gd name="connsiteY64" fmla="*/ 3806822 h 17378443"/>
              <a:gd name="connsiteX65" fmla="*/ 6039853 w 26573087"/>
              <a:gd name="connsiteY65" fmla="*/ 3373686 h 17378443"/>
              <a:gd name="connsiteX66" fmla="*/ 6232358 w 26573087"/>
              <a:gd name="connsiteY66" fmla="*/ 3325559 h 17378443"/>
              <a:gd name="connsiteX67" fmla="*/ 6352674 w 26573087"/>
              <a:gd name="connsiteY67" fmla="*/ 3469938 h 17378443"/>
              <a:gd name="connsiteX68" fmla="*/ 6424864 w 26573087"/>
              <a:gd name="connsiteY68" fmla="*/ 3758696 h 17378443"/>
              <a:gd name="connsiteX69" fmla="*/ 6521116 w 26573087"/>
              <a:gd name="connsiteY69" fmla="*/ 3782759 h 17378443"/>
              <a:gd name="connsiteX70" fmla="*/ 6665495 w 26573087"/>
              <a:gd name="connsiteY70" fmla="*/ 3494001 h 17378443"/>
              <a:gd name="connsiteX71" fmla="*/ 6665495 w 26573087"/>
              <a:gd name="connsiteY71" fmla="*/ 3229307 h 17378443"/>
              <a:gd name="connsiteX72" fmla="*/ 6737685 w 26573087"/>
              <a:gd name="connsiteY72" fmla="*/ 2916486 h 17378443"/>
              <a:gd name="connsiteX73" fmla="*/ 6882064 w 26573087"/>
              <a:gd name="connsiteY73" fmla="*/ 2796170 h 17378443"/>
              <a:gd name="connsiteX74" fmla="*/ 7267074 w 26573087"/>
              <a:gd name="connsiteY74" fmla="*/ 2868359 h 17378443"/>
              <a:gd name="connsiteX75" fmla="*/ 7243011 w 26573087"/>
              <a:gd name="connsiteY75" fmla="*/ 2290843 h 17378443"/>
              <a:gd name="connsiteX76" fmla="*/ 7098632 w 26573087"/>
              <a:gd name="connsiteY76" fmla="*/ 1857707 h 17378443"/>
              <a:gd name="connsiteX77" fmla="*/ 7194885 w 26573087"/>
              <a:gd name="connsiteY77" fmla="*/ 1568949 h 17378443"/>
              <a:gd name="connsiteX78" fmla="*/ 7002379 w 26573087"/>
              <a:gd name="connsiteY78" fmla="*/ 1183938 h 17378443"/>
              <a:gd name="connsiteX79" fmla="*/ 6809874 w 26573087"/>
              <a:gd name="connsiteY79" fmla="*/ 1087686 h 17378443"/>
              <a:gd name="connsiteX80" fmla="*/ 6521116 w 26573087"/>
              <a:gd name="connsiteY80" fmla="*/ 798928 h 17378443"/>
              <a:gd name="connsiteX81" fmla="*/ 6641432 w 26573087"/>
              <a:gd name="connsiteY81" fmla="*/ 365791 h 17378443"/>
              <a:gd name="connsiteX82" fmla="*/ 6376737 w 26573087"/>
              <a:gd name="connsiteY82" fmla="*/ 437980 h 17378443"/>
              <a:gd name="connsiteX83" fmla="*/ 6232358 w 26573087"/>
              <a:gd name="connsiteY83" fmla="*/ 534233 h 17378443"/>
              <a:gd name="connsiteX84" fmla="*/ 5534527 w 26573087"/>
              <a:gd name="connsiteY84" fmla="*/ 293601 h 17378443"/>
              <a:gd name="connsiteX85" fmla="*/ 5366085 w 26573087"/>
              <a:gd name="connsiteY85" fmla="*/ 221412 h 17378443"/>
              <a:gd name="connsiteX86" fmla="*/ 4932948 w 26573087"/>
              <a:gd name="connsiteY86" fmla="*/ 149222 h 17378443"/>
              <a:gd name="connsiteX87" fmla="*/ 4692316 w 26573087"/>
              <a:gd name="connsiteY87" fmla="*/ 77033 h 17378443"/>
              <a:gd name="connsiteX88" fmla="*/ 4403558 w 26573087"/>
              <a:gd name="connsiteY88" fmla="*/ 4843 h 17378443"/>
              <a:gd name="connsiteX89" fmla="*/ 4259179 w 26573087"/>
              <a:gd name="connsiteY89" fmla="*/ 221412 h 17378443"/>
              <a:gd name="connsiteX90" fmla="*/ 4066674 w 26573087"/>
              <a:gd name="connsiteY90" fmla="*/ 197349 h 17378443"/>
              <a:gd name="connsiteX91" fmla="*/ 3898232 w 26573087"/>
              <a:gd name="connsiteY91" fmla="*/ 197349 h 17378443"/>
              <a:gd name="connsiteX92" fmla="*/ 3753853 w 26573087"/>
              <a:gd name="connsiteY92" fmla="*/ 197349 h 17378443"/>
              <a:gd name="connsiteX93" fmla="*/ 3465095 w 26573087"/>
              <a:gd name="connsiteY93" fmla="*/ 510170 h 17378443"/>
              <a:gd name="connsiteX94" fmla="*/ 3320716 w 26573087"/>
              <a:gd name="connsiteY94" fmla="*/ 437980 h 17378443"/>
              <a:gd name="connsiteX95" fmla="*/ 2791327 w 26573087"/>
              <a:gd name="connsiteY95" fmla="*/ 317665 h 17378443"/>
              <a:gd name="connsiteX96" fmla="*/ 1612232 w 26573087"/>
              <a:gd name="connsiteY96" fmla="*/ 486107 h 17378443"/>
              <a:gd name="connsiteX97" fmla="*/ 890337 w 26573087"/>
              <a:gd name="connsiteY97" fmla="*/ 293601 h 17378443"/>
              <a:gd name="connsiteX98" fmla="*/ 144379 w 26573087"/>
              <a:gd name="connsiteY98" fmla="*/ 389854 h 17378443"/>
              <a:gd name="connsiteX99" fmla="*/ 0 w 26573087"/>
              <a:gd name="connsiteY99" fmla="*/ 437980 h 17378443"/>
              <a:gd name="connsiteX100" fmla="*/ 0 w 26573087"/>
              <a:gd name="connsiteY100" fmla="*/ 17378443 h 17378443"/>
              <a:gd name="connsiteX101" fmla="*/ 26565727 w 26573087"/>
              <a:gd name="connsiteY101" fmla="*/ 17378443 h 17378443"/>
              <a:gd name="connsiteX102" fmla="*/ 26573087 w 26573087"/>
              <a:gd name="connsiteY102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230919 w 26573087"/>
              <a:gd name="connsiteY62" fmla="*/ 5176218 h 17378443"/>
              <a:gd name="connsiteX63" fmla="*/ 5991727 w 26573087"/>
              <a:gd name="connsiteY63" fmla="*/ 4745286 h 17378443"/>
              <a:gd name="connsiteX64" fmla="*/ 5871411 w 26573087"/>
              <a:gd name="connsiteY64" fmla="*/ 3806822 h 17378443"/>
              <a:gd name="connsiteX65" fmla="*/ 6039853 w 26573087"/>
              <a:gd name="connsiteY65" fmla="*/ 3373686 h 17378443"/>
              <a:gd name="connsiteX66" fmla="*/ 6232358 w 26573087"/>
              <a:gd name="connsiteY66" fmla="*/ 3325559 h 17378443"/>
              <a:gd name="connsiteX67" fmla="*/ 6352674 w 26573087"/>
              <a:gd name="connsiteY67" fmla="*/ 3469938 h 17378443"/>
              <a:gd name="connsiteX68" fmla="*/ 6424864 w 26573087"/>
              <a:gd name="connsiteY68" fmla="*/ 3758696 h 17378443"/>
              <a:gd name="connsiteX69" fmla="*/ 6521116 w 26573087"/>
              <a:gd name="connsiteY69" fmla="*/ 3782759 h 17378443"/>
              <a:gd name="connsiteX70" fmla="*/ 6665495 w 26573087"/>
              <a:gd name="connsiteY70" fmla="*/ 3494001 h 17378443"/>
              <a:gd name="connsiteX71" fmla="*/ 6665495 w 26573087"/>
              <a:gd name="connsiteY71" fmla="*/ 3229307 h 17378443"/>
              <a:gd name="connsiteX72" fmla="*/ 6737685 w 26573087"/>
              <a:gd name="connsiteY72" fmla="*/ 2916486 h 17378443"/>
              <a:gd name="connsiteX73" fmla="*/ 6882064 w 26573087"/>
              <a:gd name="connsiteY73" fmla="*/ 2796170 h 17378443"/>
              <a:gd name="connsiteX74" fmla="*/ 7267074 w 26573087"/>
              <a:gd name="connsiteY74" fmla="*/ 2868359 h 17378443"/>
              <a:gd name="connsiteX75" fmla="*/ 7243011 w 26573087"/>
              <a:gd name="connsiteY75" fmla="*/ 2290843 h 17378443"/>
              <a:gd name="connsiteX76" fmla="*/ 7098632 w 26573087"/>
              <a:gd name="connsiteY76" fmla="*/ 1857707 h 17378443"/>
              <a:gd name="connsiteX77" fmla="*/ 7194885 w 26573087"/>
              <a:gd name="connsiteY77" fmla="*/ 1568949 h 17378443"/>
              <a:gd name="connsiteX78" fmla="*/ 7002379 w 26573087"/>
              <a:gd name="connsiteY78" fmla="*/ 1183938 h 17378443"/>
              <a:gd name="connsiteX79" fmla="*/ 6809874 w 26573087"/>
              <a:gd name="connsiteY79" fmla="*/ 1087686 h 17378443"/>
              <a:gd name="connsiteX80" fmla="*/ 6521116 w 26573087"/>
              <a:gd name="connsiteY80" fmla="*/ 798928 h 17378443"/>
              <a:gd name="connsiteX81" fmla="*/ 6641432 w 26573087"/>
              <a:gd name="connsiteY81" fmla="*/ 365791 h 17378443"/>
              <a:gd name="connsiteX82" fmla="*/ 6376737 w 26573087"/>
              <a:gd name="connsiteY82" fmla="*/ 437980 h 17378443"/>
              <a:gd name="connsiteX83" fmla="*/ 6232358 w 26573087"/>
              <a:gd name="connsiteY83" fmla="*/ 534233 h 17378443"/>
              <a:gd name="connsiteX84" fmla="*/ 5534527 w 26573087"/>
              <a:gd name="connsiteY84" fmla="*/ 293601 h 17378443"/>
              <a:gd name="connsiteX85" fmla="*/ 5366085 w 26573087"/>
              <a:gd name="connsiteY85" fmla="*/ 221412 h 17378443"/>
              <a:gd name="connsiteX86" fmla="*/ 4932948 w 26573087"/>
              <a:gd name="connsiteY86" fmla="*/ 149222 h 17378443"/>
              <a:gd name="connsiteX87" fmla="*/ 4692316 w 26573087"/>
              <a:gd name="connsiteY87" fmla="*/ 77033 h 17378443"/>
              <a:gd name="connsiteX88" fmla="*/ 4403558 w 26573087"/>
              <a:gd name="connsiteY88" fmla="*/ 4843 h 17378443"/>
              <a:gd name="connsiteX89" fmla="*/ 4259179 w 26573087"/>
              <a:gd name="connsiteY89" fmla="*/ 221412 h 17378443"/>
              <a:gd name="connsiteX90" fmla="*/ 4066674 w 26573087"/>
              <a:gd name="connsiteY90" fmla="*/ 197349 h 17378443"/>
              <a:gd name="connsiteX91" fmla="*/ 3898232 w 26573087"/>
              <a:gd name="connsiteY91" fmla="*/ 197349 h 17378443"/>
              <a:gd name="connsiteX92" fmla="*/ 3753853 w 26573087"/>
              <a:gd name="connsiteY92" fmla="*/ 197349 h 17378443"/>
              <a:gd name="connsiteX93" fmla="*/ 3465095 w 26573087"/>
              <a:gd name="connsiteY93" fmla="*/ 510170 h 17378443"/>
              <a:gd name="connsiteX94" fmla="*/ 3320716 w 26573087"/>
              <a:gd name="connsiteY94" fmla="*/ 437980 h 17378443"/>
              <a:gd name="connsiteX95" fmla="*/ 2791327 w 26573087"/>
              <a:gd name="connsiteY95" fmla="*/ 317665 h 17378443"/>
              <a:gd name="connsiteX96" fmla="*/ 1612232 w 26573087"/>
              <a:gd name="connsiteY96" fmla="*/ 486107 h 17378443"/>
              <a:gd name="connsiteX97" fmla="*/ 890337 w 26573087"/>
              <a:gd name="connsiteY97" fmla="*/ 293601 h 17378443"/>
              <a:gd name="connsiteX98" fmla="*/ 144379 w 26573087"/>
              <a:gd name="connsiteY98" fmla="*/ 389854 h 17378443"/>
              <a:gd name="connsiteX99" fmla="*/ 0 w 26573087"/>
              <a:gd name="connsiteY99" fmla="*/ 437980 h 17378443"/>
              <a:gd name="connsiteX100" fmla="*/ 0 w 26573087"/>
              <a:gd name="connsiteY100" fmla="*/ 17378443 h 17378443"/>
              <a:gd name="connsiteX101" fmla="*/ 26565727 w 26573087"/>
              <a:gd name="connsiteY101" fmla="*/ 17378443 h 17378443"/>
              <a:gd name="connsiteX102" fmla="*/ 26573087 w 26573087"/>
              <a:gd name="connsiteY102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71411 w 26573087"/>
              <a:gd name="connsiteY65" fmla="*/ 3806822 h 17378443"/>
              <a:gd name="connsiteX66" fmla="*/ 6039853 w 26573087"/>
              <a:gd name="connsiteY66" fmla="*/ 3373686 h 17378443"/>
              <a:gd name="connsiteX67" fmla="*/ 6232358 w 26573087"/>
              <a:gd name="connsiteY67" fmla="*/ 3325559 h 17378443"/>
              <a:gd name="connsiteX68" fmla="*/ 6352674 w 26573087"/>
              <a:gd name="connsiteY68" fmla="*/ 3469938 h 17378443"/>
              <a:gd name="connsiteX69" fmla="*/ 6424864 w 26573087"/>
              <a:gd name="connsiteY69" fmla="*/ 3758696 h 17378443"/>
              <a:gd name="connsiteX70" fmla="*/ 6521116 w 26573087"/>
              <a:gd name="connsiteY70" fmla="*/ 3782759 h 17378443"/>
              <a:gd name="connsiteX71" fmla="*/ 6665495 w 26573087"/>
              <a:gd name="connsiteY71" fmla="*/ 3494001 h 17378443"/>
              <a:gd name="connsiteX72" fmla="*/ 6665495 w 26573087"/>
              <a:gd name="connsiteY72" fmla="*/ 3229307 h 17378443"/>
              <a:gd name="connsiteX73" fmla="*/ 6737685 w 26573087"/>
              <a:gd name="connsiteY73" fmla="*/ 2916486 h 17378443"/>
              <a:gd name="connsiteX74" fmla="*/ 6882064 w 26573087"/>
              <a:gd name="connsiteY74" fmla="*/ 2796170 h 17378443"/>
              <a:gd name="connsiteX75" fmla="*/ 7267074 w 26573087"/>
              <a:gd name="connsiteY75" fmla="*/ 2868359 h 17378443"/>
              <a:gd name="connsiteX76" fmla="*/ 7243011 w 26573087"/>
              <a:gd name="connsiteY76" fmla="*/ 2290843 h 17378443"/>
              <a:gd name="connsiteX77" fmla="*/ 7098632 w 26573087"/>
              <a:gd name="connsiteY77" fmla="*/ 1857707 h 17378443"/>
              <a:gd name="connsiteX78" fmla="*/ 7194885 w 26573087"/>
              <a:gd name="connsiteY78" fmla="*/ 1568949 h 17378443"/>
              <a:gd name="connsiteX79" fmla="*/ 7002379 w 26573087"/>
              <a:gd name="connsiteY79" fmla="*/ 1183938 h 17378443"/>
              <a:gd name="connsiteX80" fmla="*/ 6809874 w 26573087"/>
              <a:gd name="connsiteY80" fmla="*/ 1087686 h 17378443"/>
              <a:gd name="connsiteX81" fmla="*/ 6521116 w 26573087"/>
              <a:gd name="connsiteY81" fmla="*/ 798928 h 17378443"/>
              <a:gd name="connsiteX82" fmla="*/ 6641432 w 26573087"/>
              <a:gd name="connsiteY82" fmla="*/ 365791 h 17378443"/>
              <a:gd name="connsiteX83" fmla="*/ 6376737 w 26573087"/>
              <a:gd name="connsiteY83" fmla="*/ 437980 h 17378443"/>
              <a:gd name="connsiteX84" fmla="*/ 6232358 w 26573087"/>
              <a:gd name="connsiteY84" fmla="*/ 534233 h 17378443"/>
              <a:gd name="connsiteX85" fmla="*/ 5534527 w 26573087"/>
              <a:gd name="connsiteY85" fmla="*/ 293601 h 17378443"/>
              <a:gd name="connsiteX86" fmla="*/ 5366085 w 26573087"/>
              <a:gd name="connsiteY86" fmla="*/ 221412 h 17378443"/>
              <a:gd name="connsiteX87" fmla="*/ 4932948 w 26573087"/>
              <a:gd name="connsiteY87" fmla="*/ 149222 h 17378443"/>
              <a:gd name="connsiteX88" fmla="*/ 4692316 w 26573087"/>
              <a:gd name="connsiteY88" fmla="*/ 77033 h 17378443"/>
              <a:gd name="connsiteX89" fmla="*/ 4403558 w 26573087"/>
              <a:gd name="connsiteY89" fmla="*/ 4843 h 17378443"/>
              <a:gd name="connsiteX90" fmla="*/ 4259179 w 26573087"/>
              <a:gd name="connsiteY90" fmla="*/ 221412 h 17378443"/>
              <a:gd name="connsiteX91" fmla="*/ 4066674 w 26573087"/>
              <a:gd name="connsiteY91" fmla="*/ 197349 h 17378443"/>
              <a:gd name="connsiteX92" fmla="*/ 3898232 w 26573087"/>
              <a:gd name="connsiteY92" fmla="*/ 197349 h 17378443"/>
              <a:gd name="connsiteX93" fmla="*/ 3753853 w 26573087"/>
              <a:gd name="connsiteY93" fmla="*/ 197349 h 17378443"/>
              <a:gd name="connsiteX94" fmla="*/ 3465095 w 26573087"/>
              <a:gd name="connsiteY94" fmla="*/ 510170 h 17378443"/>
              <a:gd name="connsiteX95" fmla="*/ 3320716 w 26573087"/>
              <a:gd name="connsiteY95" fmla="*/ 437980 h 17378443"/>
              <a:gd name="connsiteX96" fmla="*/ 2791327 w 26573087"/>
              <a:gd name="connsiteY96" fmla="*/ 317665 h 17378443"/>
              <a:gd name="connsiteX97" fmla="*/ 1612232 w 26573087"/>
              <a:gd name="connsiteY97" fmla="*/ 486107 h 17378443"/>
              <a:gd name="connsiteX98" fmla="*/ 890337 w 26573087"/>
              <a:gd name="connsiteY98" fmla="*/ 293601 h 17378443"/>
              <a:gd name="connsiteX99" fmla="*/ 144379 w 26573087"/>
              <a:gd name="connsiteY99" fmla="*/ 389854 h 17378443"/>
              <a:gd name="connsiteX100" fmla="*/ 0 w 26573087"/>
              <a:gd name="connsiteY100" fmla="*/ 437980 h 17378443"/>
              <a:gd name="connsiteX101" fmla="*/ 0 w 26573087"/>
              <a:gd name="connsiteY101" fmla="*/ 17378443 h 17378443"/>
              <a:gd name="connsiteX102" fmla="*/ 26565727 w 26573087"/>
              <a:gd name="connsiteY102" fmla="*/ 17378443 h 17378443"/>
              <a:gd name="connsiteX103" fmla="*/ 26573087 w 26573087"/>
              <a:gd name="connsiteY103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39853 w 26573087"/>
              <a:gd name="connsiteY67" fmla="*/ 3373686 h 17378443"/>
              <a:gd name="connsiteX68" fmla="*/ 6232358 w 26573087"/>
              <a:gd name="connsiteY68" fmla="*/ 3325559 h 17378443"/>
              <a:gd name="connsiteX69" fmla="*/ 6352674 w 26573087"/>
              <a:gd name="connsiteY69" fmla="*/ 3469938 h 17378443"/>
              <a:gd name="connsiteX70" fmla="*/ 6424864 w 26573087"/>
              <a:gd name="connsiteY70" fmla="*/ 3758696 h 17378443"/>
              <a:gd name="connsiteX71" fmla="*/ 6521116 w 26573087"/>
              <a:gd name="connsiteY71" fmla="*/ 3782759 h 17378443"/>
              <a:gd name="connsiteX72" fmla="*/ 6665495 w 26573087"/>
              <a:gd name="connsiteY72" fmla="*/ 3494001 h 17378443"/>
              <a:gd name="connsiteX73" fmla="*/ 6665495 w 26573087"/>
              <a:gd name="connsiteY73" fmla="*/ 3229307 h 17378443"/>
              <a:gd name="connsiteX74" fmla="*/ 6737685 w 26573087"/>
              <a:gd name="connsiteY74" fmla="*/ 2916486 h 17378443"/>
              <a:gd name="connsiteX75" fmla="*/ 6882064 w 26573087"/>
              <a:gd name="connsiteY75" fmla="*/ 2796170 h 17378443"/>
              <a:gd name="connsiteX76" fmla="*/ 7267074 w 26573087"/>
              <a:gd name="connsiteY76" fmla="*/ 2868359 h 17378443"/>
              <a:gd name="connsiteX77" fmla="*/ 7243011 w 26573087"/>
              <a:gd name="connsiteY77" fmla="*/ 2290843 h 17378443"/>
              <a:gd name="connsiteX78" fmla="*/ 7098632 w 26573087"/>
              <a:gd name="connsiteY78" fmla="*/ 1857707 h 17378443"/>
              <a:gd name="connsiteX79" fmla="*/ 7194885 w 26573087"/>
              <a:gd name="connsiteY79" fmla="*/ 1568949 h 17378443"/>
              <a:gd name="connsiteX80" fmla="*/ 7002379 w 26573087"/>
              <a:gd name="connsiteY80" fmla="*/ 1183938 h 17378443"/>
              <a:gd name="connsiteX81" fmla="*/ 6809874 w 26573087"/>
              <a:gd name="connsiteY81" fmla="*/ 1087686 h 17378443"/>
              <a:gd name="connsiteX82" fmla="*/ 6521116 w 26573087"/>
              <a:gd name="connsiteY82" fmla="*/ 798928 h 17378443"/>
              <a:gd name="connsiteX83" fmla="*/ 6641432 w 26573087"/>
              <a:gd name="connsiteY83" fmla="*/ 365791 h 17378443"/>
              <a:gd name="connsiteX84" fmla="*/ 6376737 w 26573087"/>
              <a:gd name="connsiteY84" fmla="*/ 437980 h 17378443"/>
              <a:gd name="connsiteX85" fmla="*/ 6232358 w 26573087"/>
              <a:gd name="connsiteY85" fmla="*/ 534233 h 17378443"/>
              <a:gd name="connsiteX86" fmla="*/ 5534527 w 26573087"/>
              <a:gd name="connsiteY86" fmla="*/ 293601 h 17378443"/>
              <a:gd name="connsiteX87" fmla="*/ 5366085 w 26573087"/>
              <a:gd name="connsiteY87" fmla="*/ 221412 h 17378443"/>
              <a:gd name="connsiteX88" fmla="*/ 4932948 w 26573087"/>
              <a:gd name="connsiteY88" fmla="*/ 149222 h 17378443"/>
              <a:gd name="connsiteX89" fmla="*/ 4692316 w 26573087"/>
              <a:gd name="connsiteY89" fmla="*/ 77033 h 17378443"/>
              <a:gd name="connsiteX90" fmla="*/ 4403558 w 26573087"/>
              <a:gd name="connsiteY90" fmla="*/ 4843 h 17378443"/>
              <a:gd name="connsiteX91" fmla="*/ 4259179 w 26573087"/>
              <a:gd name="connsiteY91" fmla="*/ 221412 h 17378443"/>
              <a:gd name="connsiteX92" fmla="*/ 4066674 w 26573087"/>
              <a:gd name="connsiteY92" fmla="*/ 197349 h 17378443"/>
              <a:gd name="connsiteX93" fmla="*/ 3898232 w 26573087"/>
              <a:gd name="connsiteY93" fmla="*/ 197349 h 17378443"/>
              <a:gd name="connsiteX94" fmla="*/ 3753853 w 26573087"/>
              <a:gd name="connsiteY94" fmla="*/ 197349 h 17378443"/>
              <a:gd name="connsiteX95" fmla="*/ 3465095 w 26573087"/>
              <a:gd name="connsiteY95" fmla="*/ 510170 h 17378443"/>
              <a:gd name="connsiteX96" fmla="*/ 3320716 w 26573087"/>
              <a:gd name="connsiteY96" fmla="*/ 437980 h 17378443"/>
              <a:gd name="connsiteX97" fmla="*/ 2791327 w 26573087"/>
              <a:gd name="connsiteY97" fmla="*/ 317665 h 17378443"/>
              <a:gd name="connsiteX98" fmla="*/ 1612232 w 26573087"/>
              <a:gd name="connsiteY98" fmla="*/ 486107 h 17378443"/>
              <a:gd name="connsiteX99" fmla="*/ 890337 w 26573087"/>
              <a:gd name="connsiteY99" fmla="*/ 293601 h 17378443"/>
              <a:gd name="connsiteX100" fmla="*/ 144379 w 26573087"/>
              <a:gd name="connsiteY100" fmla="*/ 389854 h 17378443"/>
              <a:gd name="connsiteX101" fmla="*/ 0 w 26573087"/>
              <a:gd name="connsiteY101" fmla="*/ 437980 h 17378443"/>
              <a:gd name="connsiteX102" fmla="*/ 0 w 26573087"/>
              <a:gd name="connsiteY102" fmla="*/ 17378443 h 17378443"/>
              <a:gd name="connsiteX103" fmla="*/ 26565727 w 26573087"/>
              <a:gd name="connsiteY103" fmla="*/ 17378443 h 17378443"/>
              <a:gd name="connsiteX104" fmla="*/ 26573087 w 26573087"/>
              <a:gd name="connsiteY104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352674 w 26573087"/>
              <a:gd name="connsiteY69" fmla="*/ 3469938 h 17378443"/>
              <a:gd name="connsiteX70" fmla="*/ 6424864 w 26573087"/>
              <a:gd name="connsiteY70" fmla="*/ 3758696 h 17378443"/>
              <a:gd name="connsiteX71" fmla="*/ 6521116 w 26573087"/>
              <a:gd name="connsiteY71" fmla="*/ 3782759 h 17378443"/>
              <a:gd name="connsiteX72" fmla="*/ 6665495 w 26573087"/>
              <a:gd name="connsiteY72" fmla="*/ 3494001 h 17378443"/>
              <a:gd name="connsiteX73" fmla="*/ 6665495 w 26573087"/>
              <a:gd name="connsiteY73" fmla="*/ 3229307 h 17378443"/>
              <a:gd name="connsiteX74" fmla="*/ 6737685 w 26573087"/>
              <a:gd name="connsiteY74" fmla="*/ 2916486 h 17378443"/>
              <a:gd name="connsiteX75" fmla="*/ 6882064 w 26573087"/>
              <a:gd name="connsiteY75" fmla="*/ 2796170 h 17378443"/>
              <a:gd name="connsiteX76" fmla="*/ 7267074 w 26573087"/>
              <a:gd name="connsiteY76" fmla="*/ 2868359 h 17378443"/>
              <a:gd name="connsiteX77" fmla="*/ 7243011 w 26573087"/>
              <a:gd name="connsiteY77" fmla="*/ 2290843 h 17378443"/>
              <a:gd name="connsiteX78" fmla="*/ 7098632 w 26573087"/>
              <a:gd name="connsiteY78" fmla="*/ 1857707 h 17378443"/>
              <a:gd name="connsiteX79" fmla="*/ 7194885 w 26573087"/>
              <a:gd name="connsiteY79" fmla="*/ 1568949 h 17378443"/>
              <a:gd name="connsiteX80" fmla="*/ 7002379 w 26573087"/>
              <a:gd name="connsiteY80" fmla="*/ 1183938 h 17378443"/>
              <a:gd name="connsiteX81" fmla="*/ 6809874 w 26573087"/>
              <a:gd name="connsiteY81" fmla="*/ 1087686 h 17378443"/>
              <a:gd name="connsiteX82" fmla="*/ 6521116 w 26573087"/>
              <a:gd name="connsiteY82" fmla="*/ 798928 h 17378443"/>
              <a:gd name="connsiteX83" fmla="*/ 6641432 w 26573087"/>
              <a:gd name="connsiteY83" fmla="*/ 365791 h 17378443"/>
              <a:gd name="connsiteX84" fmla="*/ 6376737 w 26573087"/>
              <a:gd name="connsiteY84" fmla="*/ 437980 h 17378443"/>
              <a:gd name="connsiteX85" fmla="*/ 6232358 w 26573087"/>
              <a:gd name="connsiteY85" fmla="*/ 534233 h 17378443"/>
              <a:gd name="connsiteX86" fmla="*/ 5534527 w 26573087"/>
              <a:gd name="connsiteY86" fmla="*/ 293601 h 17378443"/>
              <a:gd name="connsiteX87" fmla="*/ 5366085 w 26573087"/>
              <a:gd name="connsiteY87" fmla="*/ 221412 h 17378443"/>
              <a:gd name="connsiteX88" fmla="*/ 4932948 w 26573087"/>
              <a:gd name="connsiteY88" fmla="*/ 149222 h 17378443"/>
              <a:gd name="connsiteX89" fmla="*/ 4692316 w 26573087"/>
              <a:gd name="connsiteY89" fmla="*/ 77033 h 17378443"/>
              <a:gd name="connsiteX90" fmla="*/ 4403558 w 26573087"/>
              <a:gd name="connsiteY90" fmla="*/ 4843 h 17378443"/>
              <a:gd name="connsiteX91" fmla="*/ 4259179 w 26573087"/>
              <a:gd name="connsiteY91" fmla="*/ 221412 h 17378443"/>
              <a:gd name="connsiteX92" fmla="*/ 4066674 w 26573087"/>
              <a:gd name="connsiteY92" fmla="*/ 197349 h 17378443"/>
              <a:gd name="connsiteX93" fmla="*/ 3898232 w 26573087"/>
              <a:gd name="connsiteY93" fmla="*/ 197349 h 17378443"/>
              <a:gd name="connsiteX94" fmla="*/ 3753853 w 26573087"/>
              <a:gd name="connsiteY94" fmla="*/ 197349 h 17378443"/>
              <a:gd name="connsiteX95" fmla="*/ 3465095 w 26573087"/>
              <a:gd name="connsiteY95" fmla="*/ 510170 h 17378443"/>
              <a:gd name="connsiteX96" fmla="*/ 3320716 w 26573087"/>
              <a:gd name="connsiteY96" fmla="*/ 437980 h 17378443"/>
              <a:gd name="connsiteX97" fmla="*/ 2791327 w 26573087"/>
              <a:gd name="connsiteY97" fmla="*/ 317665 h 17378443"/>
              <a:gd name="connsiteX98" fmla="*/ 1612232 w 26573087"/>
              <a:gd name="connsiteY98" fmla="*/ 486107 h 17378443"/>
              <a:gd name="connsiteX99" fmla="*/ 890337 w 26573087"/>
              <a:gd name="connsiteY99" fmla="*/ 293601 h 17378443"/>
              <a:gd name="connsiteX100" fmla="*/ 144379 w 26573087"/>
              <a:gd name="connsiteY100" fmla="*/ 389854 h 17378443"/>
              <a:gd name="connsiteX101" fmla="*/ 0 w 26573087"/>
              <a:gd name="connsiteY101" fmla="*/ 437980 h 17378443"/>
              <a:gd name="connsiteX102" fmla="*/ 0 w 26573087"/>
              <a:gd name="connsiteY102" fmla="*/ 17378443 h 17378443"/>
              <a:gd name="connsiteX103" fmla="*/ 26565727 w 26573087"/>
              <a:gd name="connsiteY103" fmla="*/ 17378443 h 17378443"/>
              <a:gd name="connsiteX104" fmla="*/ 26573087 w 26573087"/>
              <a:gd name="connsiteY104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24864 w 26573087"/>
              <a:gd name="connsiteY70" fmla="*/ 3758696 h 17378443"/>
              <a:gd name="connsiteX71" fmla="*/ 6521116 w 26573087"/>
              <a:gd name="connsiteY71" fmla="*/ 3782759 h 17378443"/>
              <a:gd name="connsiteX72" fmla="*/ 6665495 w 26573087"/>
              <a:gd name="connsiteY72" fmla="*/ 3494001 h 17378443"/>
              <a:gd name="connsiteX73" fmla="*/ 6665495 w 26573087"/>
              <a:gd name="connsiteY73" fmla="*/ 3229307 h 17378443"/>
              <a:gd name="connsiteX74" fmla="*/ 6737685 w 26573087"/>
              <a:gd name="connsiteY74" fmla="*/ 2916486 h 17378443"/>
              <a:gd name="connsiteX75" fmla="*/ 6882064 w 26573087"/>
              <a:gd name="connsiteY75" fmla="*/ 2796170 h 17378443"/>
              <a:gd name="connsiteX76" fmla="*/ 7267074 w 26573087"/>
              <a:gd name="connsiteY76" fmla="*/ 2868359 h 17378443"/>
              <a:gd name="connsiteX77" fmla="*/ 7243011 w 26573087"/>
              <a:gd name="connsiteY77" fmla="*/ 2290843 h 17378443"/>
              <a:gd name="connsiteX78" fmla="*/ 7098632 w 26573087"/>
              <a:gd name="connsiteY78" fmla="*/ 1857707 h 17378443"/>
              <a:gd name="connsiteX79" fmla="*/ 7194885 w 26573087"/>
              <a:gd name="connsiteY79" fmla="*/ 1568949 h 17378443"/>
              <a:gd name="connsiteX80" fmla="*/ 7002379 w 26573087"/>
              <a:gd name="connsiteY80" fmla="*/ 1183938 h 17378443"/>
              <a:gd name="connsiteX81" fmla="*/ 6809874 w 26573087"/>
              <a:gd name="connsiteY81" fmla="*/ 1087686 h 17378443"/>
              <a:gd name="connsiteX82" fmla="*/ 6521116 w 26573087"/>
              <a:gd name="connsiteY82" fmla="*/ 798928 h 17378443"/>
              <a:gd name="connsiteX83" fmla="*/ 6641432 w 26573087"/>
              <a:gd name="connsiteY83" fmla="*/ 365791 h 17378443"/>
              <a:gd name="connsiteX84" fmla="*/ 6376737 w 26573087"/>
              <a:gd name="connsiteY84" fmla="*/ 437980 h 17378443"/>
              <a:gd name="connsiteX85" fmla="*/ 6232358 w 26573087"/>
              <a:gd name="connsiteY85" fmla="*/ 534233 h 17378443"/>
              <a:gd name="connsiteX86" fmla="*/ 5534527 w 26573087"/>
              <a:gd name="connsiteY86" fmla="*/ 293601 h 17378443"/>
              <a:gd name="connsiteX87" fmla="*/ 5366085 w 26573087"/>
              <a:gd name="connsiteY87" fmla="*/ 221412 h 17378443"/>
              <a:gd name="connsiteX88" fmla="*/ 4932948 w 26573087"/>
              <a:gd name="connsiteY88" fmla="*/ 149222 h 17378443"/>
              <a:gd name="connsiteX89" fmla="*/ 4692316 w 26573087"/>
              <a:gd name="connsiteY89" fmla="*/ 77033 h 17378443"/>
              <a:gd name="connsiteX90" fmla="*/ 4403558 w 26573087"/>
              <a:gd name="connsiteY90" fmla="*/ 4843 h 17378443"/>
              <a:gd name="connsiteX91" fmla="*/ 4259179 w 26573087"/>
              <a:gd name="connsiteY91" fmla="*/ 221412 h 17378443"/>
              <a:gd name="connsiteX92" fmla="*/ 4066674 w 26573087"/>
              <a:gd name="connsiteY92" fmla="*/ 197349 h 17378443"/>
              <a:gd name="connsiteX93" fmla="*/ 3898232 w 26573087"/>
              <a:gd name="connsiteY93" fmla="*/ 197349 h 17378443"/>
              <a:gd name="connsiteX94" fmla="*/ 3753853 w 26573087"/>
              <a:gd name="connsiteY94" fmla="*/ 197349 h 17378443"/>
              <a:gd name="connsiteX95" fmla="*/ 3465095 w 26573087"/>
              <a:gd name="connsiteY95" fmla="*/ 510170 h 17378443"/>
              <a:gd name="connsiteX96" fmla="*/ 3320716 w 26573087"/>
              <a:gd name="connsiteY96" fmla="*/ 437980 h 17378443"/>
              <a:gd name="connsiteX97" fmla="*/ 2791327 w 26573087"/>
              <a:gd name="connsiteY97" fmla="*/ 317665 h 17378443"/>
              <a:gd name="connsiteX98" fmla="*/ 1612232 w 26573087"/>
              <a:gd name="connsiteY98" fmla="*/ 486107 h 17378443"/>
              <a:gd name="connsiteX99" fmla="*/ 890337 w 26573087"/>
              <a:gd name="connsiteY99" fmla="*/ 293601 h 17378443"/>
              <a:gd name="connsiteX100" fmla="*/ 144379 w 26573087"/>
              <a:gd name="connsiteY100" fmla="*/ 389854 h 17378443"/>
              <a:gd name="connsiteX101" fmla="*/ 0 w 26573087"/>
              <a:gd name="connsiteY101" fmla="*/ 437980 h 17378443"/>
              <a:gd name="connsiteX102" fmla="*/ 0 w 26573087"/>
              <a:gd name="connsiteY102" fmla="*/ 17378443 h 17378443"/>
              <a:gd name="connsiteX103" fmla="*/ 26565727 w 26573087"/>
              <a:gd name="connsiteY103" fmla="*/ 17378443 h 17378443"/>
              <a:gd name="connsiteX104" fmla="*/ 26573087 w 26573087"/>
              <a:gd name="connsiteY104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24864 w 26573087"/>
              <a:gd name="connsiteY71" fmla="*/ 3758696 h 17378443"/>
              <a:gd name="connsiteX72" fmla="*/ 6521116 w 26573087"/>
              <a:gd name="connsiteY72" fmla="*/ 3782759 h 17378443"/>
              <a:gd name="connsiteX73" fmla="*/ 6665495 w 26573087"/>
              <a:gd name="connsiteY73" fmla="*/ 3494001 h 17378443"/>
              <a:gd name="connsiteX74" fmla="*/ 6665495 w 26573087"/>
              <a:gd name="connsiteY74" fmla="*/ 3229307 h 17378443"/>
              <a:gd name="connsiteX75" fmla="*/ 6737685 w 26573087"/>
              <a:gd name="connsiteY75" fmla="*/ 2916486 h 17378443"/>
              <a:gd name="connsiteX76" fmla="*/ 6882064 w 26573087"/>
              <a:gd name="connsiteY76" fmla="*/ 2796170 h 17378443"/>
              <a:gd name="connsiteX77" fmla="*/ 7267074 w 26573087"/>
              <a:gd name="connsiteY77" fmla="*/ 2868359 h 17378443"/>
              <a:gd name="connsiteX78" fmla="*/ 7243011 w 26573087"/>
              <a:gd name="connsiteY78" fmla="*/ 2290843 h 17378443"/>
              <a:gd name="connsiteX79" fmla="*/ 7098632 w 26573087"/>
              <a:gd name="connsiteY79" fmla="*/ 1857707 h 17378443"/>
              <a:gd name="connsiteX80" fmla="*/ 7194885 w 26573087"/>
              <a:gd name="connsiteY80" fmla="*/ 1568949 h 17378443"/>
              <a:gd name="connsiteX81" fmla="*/ 7002379 w 26573087"/>
              <a:gd name="connsiteY81" fmla="*/ 1183938 h 17378443"/>
              <a:gd name="connsiteX82" fmla="*/ 6809874 w 26573087"/>
              <a:gd name="connsiteY82" fmla="*/ 1087686 h 17378443"/>
              <a:gd name="connsiteX83" fmla="*/ 6521116 w 26573087"/>
              <a:gd name="connsiteY83" fmla="*/ 798928 h 17378443"/>
              <a:gd name="connsiteX84" fmla="*/ 6641432 w 26573087"/>
              <a:gd name="connsiteY84" fmla="*/ 365791 h 17378443"/>
              <a:gd name="connsiteX85" fmla="*/ 6376737 w 26573087"/>
              <a:gd name="connsiteY85" fmla="*/ 437980 h 17378443"/>
              <a:gd name="connsiteX86" fmla="*/ 6232358 w 26573087"/>
              <a:gd name="connsiteY86" fmla="*/ 534233 h 17378443"/>
              <a:gd name="connsiteX87" fmla="*/ 5534527 w 26573087"/>
              <a:gd name="connsiteY87" fmla="*/ 293601 h 17378443"/>
              <a:gd name="connsiteX88" fmla="*/ 5366085 w 26573087"/>
              <a:gd name="connsiteY88" fmla="*/ 221412 h 17378443"/>
              <a:gd name="connsiteX89" fmla="*/ 4932948 w 26573087"/>
              <a:gd name="connsiteY89" fmla="*/ 149222 h 17378443"/>
              <a:gd name="connsiteX90" fmla="*/ 4692316 w 26573087"/>
              <a:gd name="connsiteY90" fmla="*/ 77033 h 17378443"/>
              <a:gd name="connsiteX91" fmla="*/ 4403558 w 26573087"/>
              <a:gd name="connsiteY91" fmla="*/ 4843 h 17378443"/>
              <a:gd name="connsiteX92" fmla="*/ 4259179 w 26573087"/>
              <a:gd name="connsiteY92" fmla="*/ 221412 h 17378443"/>
              <a:gd name="connsiteX93" fmla="*/ 4066674 w 26573087"/>
              <a:gd name="connsiteY93" fmla="*/ 197349 h 17378443"/>
              <a:gd name="connsiteX94" fmla="*/ 3898232 w 26573087"/>
              <a:gd name="connsiteY94" fmla="*/ 197349 h 17378443"/>
              <a:gd name="connsiteX95" fmla="*/ 3753853 w 26573087"/>
              <a:gd name="connsiteY95" fmla="*/ 197349 h 17378443"/>
              <a:gd name="connsiteX96" fmla="*/ 3465095 w 26573087"/>
              <a:gd name="connsiteY96" fmla="*/ 510170 h 17378443"/>
              <a:gd name="connsiteX97" fmla="*/ 3320716 w 26573087"/>
              <a:gd name="connsiteY97" fmla="*/ 437980 h 17378443"/>
              <a:gd name="connsiteX98" fmla="*/ 2791327 w 26573087"/>
              <a:gd name="connsiteY98" fmla="*/ 317665 h 17378443"/>
              <a:gd name="connsiteX99" fmla="*/ 1612232 w 26573087"/>
              <a:gd name="connsiteY99" fmla="*/ 486107 h 17378443"/>
              <a:gd name="connsiteX100" fmla="*/ 890337 w 26573087"/>
              <a:gd name="connsiteY100" fmla="*/ 293601 h 17378443"/>
              <a:gd name="connsiteX101" fmla="*/ 144379 w 26573087"/>
              <a:gd name="connsiteY101" fmla="*/ 389854 h 17378443"/>
              <a:gd name="connsiteX102" fmla="*/ 0 w 26573087"/>
              <a:gd name="connsiteY102" fmla="*/ 437980 h 17378443"/>
              <a:gd name="connsiteX103" fmla="*/ 0 w 26573087"/>
              <a:gd name="connsiteY103" fmla="*/ 17378443 h 17378443"/>
              <a:gd name="connsiteX104" fmla="*/ 26565727 w 26573087"/>
              <a:gd name="connsiteY104" fmla="*/ 17378443 h 17378443"/>
              <a:gd name="connsiteX105" fmla="*/ 26573087 w 26573087"/>
              <a:gd name="connsiteY105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21116 w 26573087"/>
              <a:gd name="connsiteY72" fmla="*/ 3782759 h 17378443"/>
              <a:gd name="connsiteX73" fmla="*/ 6665495 w 26573087"/>
              <a:gd name="connsiteY73" fmla="*/ 3494001 h 17378443"/>
              <a:gd name="connsiteX74" fmla="*/ 6665495 w 26573087"/>
              <a:gd name="connsiteY74" fmla="*/ 3229307 h 17378443"/>
              <a:gd name="connsiteX75" fmla="*/ 6737685 w 26573087"/>
              <a:gd name="connsiteY75" fmla="*/ 2916486 h 17378443"/>
              <a:gd name="connsiteX76" fmla="*/ 6882064 w 26573087"/>
              <a:gd name="connsiteY76" fmla="*/ 2796170 h 17378443"/>
              <a:gd name="connsiteX77" fmla="*/ 7267074 w 26573087"/>
              <a:gd name="connsiteY77" fmla="*/ 2868359 h 17378443"/>
              <a:gd name="connsiteX78" fmla="*/ 7243011 w 26573087"/>
              <a:gd name="connsiteY78" fmla="*/ 2290843 h 17378443"/>
              <a:gd name="connsiteX79" fmla="*/ 7098632 w 26573087"/>
              <a:gd name="connsiteY79" fmla="*/ 1857707 h 17378443"/>
              <a:gd name="connsiteX80" fmla="*/ 7194885 w 26573087"/>
              <a:gd name="connsiteY80" fmla="*/ 1568949 h 17378443"/>
              <a:gd name="connsiteX81" fmla="*/ 7002379 w 26573087"/>
              <a:gd name="connsiteY81" fmla="*/ 1183938 h 17378443"/>
              <a:gd name="connsiteX82" fmla="*/ 6809874 w 26573087"/>
              <a:gd name="connsiteY82" fmla="*/ 1087686 h 17378443"/>
              <a:gd name="connsiteX83" fmla="*/ 6521116 w 26573087"/>
              <a:gd name="connsiteY83" fmla="*/ 798928 h 17378443"/>
              <a:gd name="connsiteX84" fmla="*/ 6641432 w 26573087"/>
              <a:gd name="connsiteY84" fmla="*/ 365791 h 17378443"/>
              <a:gd name="connsiteX85" fmla="*/ 6376737 w 26573087"/>
              <a:gd name="connsiteY85" fmla="*/ 437980 h 17378443"/>
              <a:gd name="connsiteX86" fmla="*/ 6232358 w 26573087"/>
              <a:gd name="connsiteY86" fmla="*/ 534233 h 17378443"/>
              <a:gd name="connsiteX87" fmla="*/ 5534527 w 26573087"/>
              <a:gd name="connsiteY87" fmla="*/ 293601 h 17378443"/>
              <a:gd name="connsiteX88" fmla="*/ 5366085 w 26573087"/>
              <a:gd name="connsiteY88" fmla="*/ 221412 h 17378443"/>
              <a:gd name="connsiteX89" fmla="*/ 4932948 w 26573087"/>
              <a:gd name="connsiteY89" fmla="*/ 149222 h 17378443"/>
              <a:gd name="connsiteX90" fmla="*/ 4692316 w 26573087"/>
              <a:gd name="connsiteY90" fmla="*/ 77033 h 17378443"/>
              <a:gd name="connsiteX91" fmla="*/ 4403558 w 26573087"/>
              <a:gd name="connsiteY91" fmla="*/ 4843 h 17378443"/>
              <a:gd name="connsiteX92" fmla="*/ 4259179 w 26573087"/>
              <a:gd name="connsiteY92" fmla="*/ 221412 h 17378443"/>
              <a:gd name="connsiteX93" fmla="*/ 4066674 w 26573087"/>
              <a:gd name="connsiteY93" fmla="*/ 197349 h 17378443"/>
              <a:gd name="connsiteX94" fmla="*/ 3898232 w 26573087"/>
              <a:gd name="connsiteY94" fmla="*/ 197349 h 17378443"/>
              <a:gd name="connsiteX95" fmla="*/ 3753853 w 26573087"/>
              <a:gd name="connsiteY95" fmla="*/ 197349 h 17378443"/>
              <a:gd name="connsiteX96" fmla="*/ 3465095 w 26573087"/>
              <a:gd name="connsiteY96" fmla="*/ 510170 h 17378443"/>
              <a:gd name="connsiteX97" fmla="*/ 3320716 w 26573087"/>
              <a:gd name="connsiteY97" fmla="*/ 437980 h 17378443"/>
              <a:gd name="connsiteX98" fmla="*/ 2791327 w 26573087"/>
              <a:gd name="connsiteY98" fmla="*/ 317665 h 17378443"/>
              <a:gd name="connsiteX99" fmla="*/ 1612232 w 26573087"/>
              <a:gd name="connsiteY99" fmla="*/ 486107 h 17378443"/>
              <a:gd name="connsiteX100" fmla="*/ 890337 w 26573087"/>
              <a:gd name="connsiteY100" fmla="*/ 293601 h 17378443"/>
              <a:gd name="connsiteX101" fmla="*/ 144379 w 26573087"/>
              <a:gd name="connsiteY101" fmla="*/ 389854 h 17378443"/>
              <a:gd name="connsiteX102" fmla="*/ 0 w 26573087"/>
              <a:gd name="connsiteY102" fmla="*/ 437980 h 17378443"/>
              <a:gd name="connsiteX103" fmla="*/ 0 w 26573087"/>
              <a:gd name="connsiteY103" fmla="*/ 17378443 h 17378443"/>
              <a:gd name="connsiteX104" fmla="*/ 26565727 w 26573087"/>
              <a:gd name="connsiteY104" fmla="*/ 17378443 h 17378443"/>
              <a:gd name="connsiteX105" fmla="*/ 26573087 w 26573087"/>
              <a:gd name="connsiteY105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665495 w 26573087"/>
              <a:gd name="connsiteY73" fmla="*/ 3494001 h 17378443"/>
              <a:gd name="connsiteX74" fmla="*/ 6665495 w 26573087"/>
              <a:gd name="connsiteY74" fmla="*/ 3229307 h 17378443"/>
              <a:gd name="connsiteX75" fmla="*/ 6737685 w 26573087"/>
              <a:gd name="connsiteY75" fmla="*/ 2916486 h 17378443"/>
              <a:gd name="connsiteX76" fmla="*/ 6882064 w 26573087"/>
              <a:gd name="connsiteY76" fmla="*/ 2796170 h 17378443"/>
              <a:gd name="connsiteX77" fmla="*/ 7267074 w 26573087"/>
              <a:gd name="connsiteY77" fmla="*/ 2868359 h 17378443"/>
              <a:gd name="connsiteX78" fmla="*/ 7243011 w 26573087"/>
              <a:gd name="connsiteY78" fmla="*/ 2290843 h 17378443"/>
              <a:gd name="connsiteX79" fmla="*/ 7098632 w 26573087"/>
              <a:gd name="connsiteY79" fmla="*/ 1857707 h 17378443"/>
              <a:gd name="connsiteX80" fmla="*/ 7194885 w 26573087"/>
              <a:gd name="connsiteY80" fmla="*/ 1568949 h 17378443"/>
              <a:gd name="connsiteX81" fmla="*/ 7002379 w 26573087"/>
              <a:gd name="connsiteY81" fmla="*/ 1183938 h 17378443"/>
              <a:gd name="connsiteX82" fmla="*/ 6809874 w 26573087"/>
              <a:gd name="connsiteY82" fmla="*/ 1087686 h 17378443"/>
              <a:gd name="connsiteX83" fmla="*/ 6521116 w 26573087"/>
              <a:gd name="connsiteY83" fmla="*/ 798928 h 17378443"/>
              <a:gd name="connsiteX84" fmla="*/ 6641432 w 26573087"/>
              <a:gd name="connsiteY84" fmla="*/ 365791 h 17378443"/>
              <a:gd name="connsiteX85" fmla="*/ 6376737 w 26573087"/>
              <a:gd name="connsiteY85" fmla="*/ 437980 h 17378443"/>
              <a:gd name="connsiteX86" fmla="*/ 6232358 w 26573087"/>
              <a:gd name="connsiteY86" fmla="*/ 534233 h 17378443"/>
              <a:gd name="connsiteX87" fmla="*/ 5534527 w 26573087"/>
              <a:gd name="connsiteY87" fmla="*/ 293601 h 17378443"/>
              <a:gd name="connsiteX88" fmla="*/ 5366085 w 26573087"/>
              <a:gd name="connsiteY88" fmla="*/ 221412 h 17378443"/>
              <a:gd name="connsiteX89" fmla="*/ 4932948 w 26573087"/>
              <a:gd name="connsiteY89" fmla="*/ 149222 h 17378443"/>
              <a:gd name="connsiteX90" fmla="*/ 4692316 w 26573087"/>
              <a:gd name="connsiteY90" fmla="*/ 77033 h 17378443"/>
              <a:gd name="connsiteX91" fmla="*/ 4403558 w 26573087"/>
              <a:gd name="connsiteY91" fmla="*/ 4843 h 17378443"/>
              <a:gd name="connsiteX92" fmla="*/ 4259179 w 26573087"/>
              <a:gd name="connsiteY92" fmla="*/ 221412 h 17378443"/>
              <a:gd name="connsiteX93" fmla="*/ 4066674 w 26573087"/>
              <a:gd name="connsiteY93" fmla="*/ 197349 h 17378443"/>
              <a:gd name="connsiteX94" fmla="*/ 3898232 w 26573087"/>
              <a:gd name="connsiteY94" fmla="*/ 197349 h 17378443"/>
              <a:gd name="connsiteX95" fmla="*/ 3753853 w 26573087"/>
              <a:gd name="connsiteY95" fmla="*/ 197349 h 17378443"/>
              <a:gd name="connsiteX96" fmla="*/ 3465095 w 26573087"/>
              <a:gd name="connsiteY96" fmla="*/ 510170 h 17378443"/>
              <a:gd name="connsiteX97" fmla="*/ 3320716 w 26573087"/>
              <a:gd name="connsiteY97" fmla="*/ 437980 h 17378443"/>
              <a:gd name="connsiteX98" fmla="*/ 2791327 w 26573087"/>
              <a:gd name="connsiteY98" fmla="*/ 317665 h 17378443"/>
              <a:gd name="connsiteX99" fmla="*/ 1612232 w 26573087"/>
              <a:gd name="connsiteY99" fmla="*/ 486107 h 17378443"/>
              <a:gd name="connsiteX100" fmla="*/ 890337 w 26573087"/>
              <a:gd name="connsiteY100" fmla="*/ 293601 h 17378443"/>
              <a:gd name="connsiteX101" fmla="*/ 144379 w 26573087"/>
              <a:gd name="connsiteY101" fmla="*/ 389854 h 17378443"/>
              <a:gd name="connsiteX102" fmla="*/ 0 w 26573087"/>
              <a:gd name="connsiteY102" fmla="*/ 437980 h 17378443"/>
              <a:gd name="connsiteX103" fmla="*/ 0 w 26573087"/>
              <a:gd name="connsiteY103" fmla="*/ 17378443 h 17378443"/>
              <a:gd name="connsiteX104" fmla="*/ 26565727 w 26573087"/>
              <a:gd name="connsiteY104" fmla="*/ 17378443 h 17378443"/>
              <a:gd name="connsiteX105" fmla="*/ 26573087 w 26573087"/>
              <a:gd name="connsiteY105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65495 w 26573087"/>
              <a:gd name="connsiteY74" fmla="*/ 3494001 h 17378443"/>
              <a:gd name="connsiteX75" fmla="*/ 6665495 w 26573087"/>
              <a:gd name="connsiteY75" fmla="*/ 3229307 h 17378443"/>
              <a:gd name="connsiteX76" fmla="*/ 6737685 w 26573087"/>
              <a:gd name="connsiteY76" fmla="*/ 2916486 h 17378443"/>
              <a:gd name="connsiteX77" fmla="*/ 6882064 w 26573087"/>
              <a:gd name="connsiteY77" fmla="*/ 2796170 h 17378443"/>
              <a:gd name="connsiteX78" fmla="*/ 7267074 w 26573087"/>
              <a:gd name="connsiteY78" fmla="*/ 2868359 h 17378443"/>
              <a:gd name="connsiteX79" fmla="*/ 7243011 w 26573087"/>
              <a:gd name="connsiteY79" fmla="*/ 2290843 h 17378443"/>
              <a:gd name="connsiteX80" fmla="*/ 7098632 w 26573087"/>
              <a:gd name="connsiteY80" fmla="*/ 1857707 h 17378443"/>
              <a:gd name="connsiteX81" fmla="*/ 7194885 w 26573087"/>
              <a:gd name="connsiteY81" fmla="*/ 1568949 h 17378443"/>
              <a:gd name="connsiteX82" fmla="*/ 7002379 w 26573087"/>
              <a:gd name="connsiteY82" fmla="*/ 1183938 h 17378443"/>
              <a:gd name="connsiteX83" fmla="*/ 6809874 w 26573087"/>
              <a:gd name="connsiteY83" fmla="*/ 1087686 h 17378443"/>
              <a:gd name="connsiteX84" fmla="*/ 6521116 w 26573087"/>
              <a:gd name="connsiteY84" fmla="*/ 798928 h 17378443"/>
              <a:gd name="connsiteX85" fmla="*/ 6641432 w 26573087"/>
              <a:gd name="connsiteY85" fmla="*/ 365791 h 17378443"/>
              <a:gd name="connsiteX86" fmla="*/ 6376737 w 26573087"/>
              <a:gd name="connsiteY86" fmla="*/ 437980 h 17378443"/>
              <a:gd name="connsiteX87" fmla="*/ 6232358 w 26573087"/>
              <a:gd name="connsiteY87" fmla="*/ 534233 h 17378443"/>
              <a:gd name="connsiteX88" fmla="*/ 5534527 w 26573087"/>
              <a:gd name="connsiteY88" fmla="*/ 293601 h 17378443"/>
              <a:gd name="connsiteX89" fmla="*/ 5366085 w 26573087"/>
              <a:gd name="connsiteY89" fmla="*/ 221412 h 17378443"/>
              <a:gd name="connsiteX90" fmla="*/ 4932948 w 26573087"/>
              <a:gd name="connsiteY90" fmla="*/ 149222 h 17378443"/>
              <a:gd name="connsiteX91" fmla="*/ 4692316 w 26573087"/>
              <a:gd name="connsiteY91" fmla="*/ 77033 h 17378443"/>
              <a:gd name="connsiteX92" fmla="*/ 4403558 w 26573087"/>
              <a:gd name="connsiteY92" fmla="*/ 4843 h 17378443"/>
              <a:gd name="connsiteX93" fmla="*/ 4259179 w 26573087"/>
              <a:gd name="connsiteY93" fmla="*/ 221412 h 17378443"/>
              <a:gd name="connsiteX94" fmla="*/ 4066674 w 26573087"/>
              <a:gd name="connsiteY94" fmla="*/ 197349 h 17378443"/>
              <a:gd name="connsiteX95" fmla="*/ 3898232 w 26573087"/>
              <a:gd name="connsiteY95" fmla="*/ 197349 h 17378443"/>
              <a:gd name="connsiteX96" fmla="*/ 3753853 w 26573087"/>
              <a:gd name="connsiteY96" fmla="*/ 197349 h 17378443"/>
              <a:gd name="connsiteX97" fmla="*/ 3465095 w 26573087"/>
              <a:gd name="connsiteY97" fmla="*/ 510170 h 17378443"/>
              <a:gd name="connsiteX98" fmla="*/ 3320716 w 26573087"/>
              <a:gd name="connsiteY98" fmla="*/ 437980 h 17378443"/>
              <a:gd name="connsiteX99" fmla="*/ 2791327 w 26573087"/>
              <a:gd name="connsiteY99" fmla="*/ 317665 h 17378443"/>
              <a:gd name="connsiteX100" fmla="*/ 1612232 w 26573087"/>
              <a:gd name="connsiteY100" fmla="*/ 486107 h 17378443"/>
              <a:gd name="connsiteX101" fmla="*/ 890337 w 26573087"/>
              <a:gd name="connsiteY101" fmla="*/ 293601 h 17378443"/>
              <a:gd name="connsiteX102" fmla="*/ 144379 w 26573087"/>
              <a:gd name="connsiteY102" fmla="*/ 389854 h 17378443"/>
              <a:gd name="connsiteX103" fmla="*/ 0 w 26573087"/>
              <a:gd name="connsiteY103" fmla="*/ 437980 h 17378443"/>
              <a:gd name="connsiteX104" fmla="*/ 0 w 26573087"/>
              <a:gd name="connsiteY104" fmla="*/ 17378443 h 17378443"/>
              <a:gd name="connsiteX105" fmla="*/ 26565727 w 26573087"/>
              <a:gd name="connsiteY105" fmla="*/ 17378443 h 17378443"/>
              <a:gd name="connsiteX106" fmla="*/ 26573087 w 26573087"/>
              <a:gd name="connsiteY106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65495 w 26573087"/>
              <a:gd name="connsiteY75" fmla="*/ 3229307 h 17378443"/>
              <a:gd name="connsiteX76" fmla="*/ 6737685 w 26573087"/>
              <a:gd name="connsiteY76" fmla="*/ 2916486 h 17378443"/>
              <a:gd name="connsiteX77" fmla="*/ 6882064 w 26573087"/>
              <a:gd name="connsiteY77" fmla="*/ 2796170 h 17378443"/>
              <a:gd name="connsiteX78" fmla="*/ 7267074 w 26573087"/>
              <a:gd name="connsiteY78" fmla="*/ 2868359 h 17378443"/>
              <a:gd name="connsiteX79" fmla="*/ 7243011 w 26573087"/>
              <a:gd name="connsiteY79" fmla="*/ 2290843 h 17378443"/>
              <a:gd name="connsiteX80" fmla="*/ 7098632 w 26573087"/>
              <a:gd name="connsiteY80" fmla="*/ 1857707 h 17378443"/>
              <a:gd name="connsiteX81" fmla="*/ 7194885 w 26573087"/>
              <a:gd name="connsiteY81" fmla="*/ 1568949 h 17378443"/>
              <a:gd name="connsiteX82" fmla="*/ 7002379 w 26573087"/>
              <a:gd name="connsiteY82" fmla="*/ 1183938 h 17378443"/>
              <a:gd name="connsiteX83" fmla="*/ 6809874 w 26573087"/>
              <a:gd name="connsiteY83" fmla="*/ 1087686 h 17378443"/>
              <a:gd name="connsiteX84" fmla="*/ 6521116 w 26573087"/>
              <a:gd name="connsiteY84" fmla="*/ 798928 h 17378443"/>
              <a:gd name="connsiteX85" fmla="*/ 6641432 w 26573087"/>
              <a:gd name="connsiteY85" fmla="*/ 365791 h 17378443"/>
              <a:gd name="connsiteX86" fmla="*/ 6376737 w 26573087"/>
              <a:gd name="connsiteY86" fmla="*/ 437980 h 17378443"/>
              <a:gd name="connsiteX87" fmla="*/ 6232358 w 26573087"/>
              <a:gd name="connsiteY87" fmla="*/ 534233 h 17378443"/>
              <a:gd name="connsiteX88" fmla="*/ 5534527 w 26573087"/>
              <a:gd name="connsiteY88" fmla="*/ 293601 h 17378443"/>
              <a:gd name="connsiteX89" fmla="*/ 5366085 w 26573087"/>
              <a:gd name="connsiteY89" fmla="*/ 221412 h 17378443"/>
              <a:gd name="connsiteX90" fmla="*/ 4932948 w 26573087"/>
              <a:gd name="connsiteY90" fmla="*/ 149222 h 17378443"/>
              <a:gd name="connsiteX91" fmla="*/ 4692316 w 26573087"/>
              <a:gd name="connsiteY91" fmla="*/ 77033 h 17378443"/>
              <a:gd name="connsiteX92" fmla="*/ 4403558 w 26573087"/>
              <a:gd name="connsiteY92" fmla="*/ 4843 h 17378443"/>
              <a:gd name="connsiteX93" fmla="*/ 4259179 w 26573087"/>
              <a:gd name="connsiteY93" fmla="*/ 221412 h 17378443"/>
              <a:gd name="connsiteX94" fmla="*/ 4066674 w 26573087"/>
              <a:gd name="connsiteY94" fmla="*/ 197349 h 17378443"/>
              <a:gd name="connsiteX95" fmla="*/ 3898232 w 26573087"/>
              <a:gd name="connsiteY95" fmla="*/ 197349 h 17378443"/>
              <a:gd name="connsiteX96" fmla="*/ 3753853 w 26573087"/>
              <a:gd name="connsiteY96" fmla="*/ 197349 h 17378443"/>
              <a:gd name="connsiteX97" fmla="*/ 3465095 w 26573087"/>
              <a:gd name="connsiteY97" fmla="*/ 510170 h 17378443"/>
              <a:gd name="connsiteX98" fmla="*/ 3320716 w 26573087"/>
              <a:gd name="connsiteY98" fmla="*/ 437980 h 17378443"/>
              <a:gd name="connsiteX99" fmla="*/ 2791327 w 26573087"/>
              <a:gd name="connsiteY99" fmla="*/ 317665 h 17378443"/>
              <a:gd name="connsiteX100" fmla="*/ 1612232 w 26573087"/>
              <a:gd name="connsiteY100" fmla="*/ 486107 h 17378443"/>
              <a:gd name="connsiteX101" fmla="*/ 890337 w 26573087"/>
              <a:gd name="connsiteY101" fmla="*/ 293601 h 17378443"/>
              <a:gd name="connsiteX102" fmla="*/ 144379 w 26573087"/>
              <a:gd name="connsiteY102" fmla="*/ 389854 h 17378443"/>
              <a:gd name="connsiteX103" fmla="*/ 0 w 26573087"/>
              <a:gd name="connsiteY103" fmla="*/ 437980 h 17378443"/>
              <a:gd name="connsiteX104" fmla="*/ 0 w 26573087"/>
              <a:gd name="connsiteY104" fmla="*/ 17378443 h 17378443"/>
              <a:gd name="connsiteX105" fmla="*/ 26565727 w 26573087"/>
              <a:gd name="connsiteY105" fmla="*/ 17378443 h 17378443"/>
              <a:gd name="connsiteX106" fmla="*/ 26573087 w 26573087"/>
              <a:gd name="connsiteY106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737685 w 26573087"/>
              <a:gd name="connsiteY76" fmla="*/ 2916486 h 17378443"/>
              <a:gd name="connsiteX77" fmla="*/ 6882064 w 26573087"/>
              <a:gd name="connsiteY77" fmla="*/ 2796170 h 17378443"/>
              <a:gd name="connsiteX78" fmla="*/ 7267074 w 26573087"/>
              <a:gd name="connsiteY78" fmla="*/ 2868359 h 17378443"/>
              <a:gd name="connsiteX79" fmla="*/ 7243011 w 26573087"/>
              <a:gd name="connsiteY79" fmla="*/ 2290843 h 17378443"/>
              <a:gd name="connsiteX80" fmla="*/ 7098632 w 26573087"/>
              <a:gd name="connsiteY80" fmla="*/ 1857707 h 17378443"/>
              <a:gd name="connsiteX81" fmla="*/ 7194885 w 26573087"/>
              <a:gd name="connsiteY81" fmla="*/ 1568949 h 17378443"/>
              <a:gd name="connsiteX82" fmla="*/ 7002379 w 26573087"/>
              <a:gd name="connsiteY82" fmla="*/ 1183938 h 17378443"/>
              <a:gd name="connsiteX83" fmla="*/ 6809874 w 26573087"/>
              <a:gd name="connsiteY83" fmla="*/ 1087686 h 17378443"/>
              <a:gd name="connsiteX84" fmla="*/ 6521116 w 26573087"/>
              <a:gd name="connsiteY84" fmla="*/ 798928 h 17378443"/>
              <a:gd name="connsiteX85" fmla="*/ 6641432 w 26573087"/>
              <a:gd name="connsiteY85" fmla="*/ 365791 h 17378443"/>
              <a:gd name="connsiteX86" fmla="*/ 6376737 w 26573087"/>
              <a:gd name="connsiteY86" fmla="*/ 437980 h 17378443"/>
              <a:gd name="connsiteX87" fmla="*/ 6232358 w 26573087"/>
              <a:gd name="connsiteY87" fmla="*/ 534233 h 17378443"/>
              <a:gd name="connsiteX88" fmla="*/ 5534527 w 26573087"/>
              <a:gd name="connsiteY88" fmla="*/ 293601 h 17378443"/>
              <a:gd name="connsiteX89" fmla="*/ 5366085 w 26573087"/>
              <a:gd name="connsiteY89" fmla="*/ 221412 h 17378443"/>
              <a:gd name="connsiteX90" fmla="*/ 4932948 w 26573087"/>
              <a:gd name="connsiteY90" fmla="*/ 149222 h 17378443"/>
              <a:gd name="connsiteX91" fmla="*/ 4692316 w 26573087"/>
              <a:gd name="connsiteY91" fmla="*/ 77033 h 17378443"/>
              <a:gd name="connsiteX92" fmla="*/ 4403558 w 26573087"/>
              <a:gd name="connsiteY92" fmla="*/ 4843 h 17378443"/>
              <a:gd name="connsiteX93" fmla="*/ 4259179 w 26573087"/>
              <a:gd name="connsiteY93" fmla="*/ 221412 h 17378443"/>
              <a:gd name="connsiteX94" fmla="*/ 4066674 w 26573087"/>
              <a:gd name="connsiteY94" fmla="*/ 197349 h 17378443"/>
              <a:gd name="connsiteX95" fmla="*/ 3898232 w 26573087"/>
              <a:gd name="connsiteY95" fmla="*/ 197349 h 17378443"/>
              <a:gd name="connsiteX96" fmla="*/ 3753853 w 26573087"/>
              <a:gd name="connsiteY96" fmla="*/ 197349 h 17378443"/>
              <a:gd name="connsiteX97" fmla="*/ 3465095 w 26573087"/>
              <a:gd name="connsiteY97" fmla="*/ 510170 h 17378443"/>
              <a:gd name="connsiteX98" fmla="*/ 3320716 w 26573087"/>
              <a:gd name="connsiteY98" fmla="*/ 437980 h 17378443"/>
              <a:gd name="connsiteX99" fmla="*/ 2791327 w 26573087"/>
              <a:gd name="connsiteY99" fmla="*/ 317665 h 17378443"/>
              <a:gd name="connsiteX100" fmla="*/ 1612232 w 26573087"/>
              <a:gd name="connsiteY100" fmla="*/ 486107 h 17378443"/>
              <a:gd name="connsiteX101" fmla="*/ 890337 w 26573087"/>
              <a:gd name="connsiteY101" fmla="*/ 293601 h 17378443"/>
              <a:gd name="connsiteX102" fmla="*/ 144379 w 26573087"/>
              <a:gd name="connsiteY102" fmla="*/ 389854 h 17378443"/>
              <a:gd name="connsiteX103" fmla="*/ 0 w 26573087"/>
              <a:gd name="connsiteY103" fmla="*/ 437980 h 17378443"/>
              <a:gd name="connsiteX104" fmla="*/ 0 w 26573087"/>
              <a:gd name="connsiteY104" fmla="*/ 17378443 h 17378443"/>
              <a:gd name="connsiteX105" fmla="*/ 26565727 w 26573087"/>
              <a:gd name="connsiteY105" fmla="*/ 17378443 h 17378443"/>
              <a:gd name="connsiteX106" fmla="*/ 26573087 w 26573087"/>
              <a:gd name="connsiteY106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82064 w 26573087"/>
              <a:gd name="connsiteY78" fmla="*/ 2796170 h 17378443"/>
              <a:gd name="connsiteX79" fmla="*/ 7267074 w 26573087"/>
              <a:gd name="connsiteY79" fmla="*/ 2868359 h 17378443"/>
              <a:gd name="connsiteX80" fmla="*/ 7243011 w 26573087"/>
              <a:gd name="connsiteY80" fmla="*/ 2290843 h 17378443"/>
              <a:gd name="connsiteX81" fmla="*/ 7098632 w 26573087"/>
              <a:gd name="connsiteY81" fmla="*/ 1857707 h 17378443"/>
              <a:gd name="connsiteX82" fmla="*/ 7194885 w 26573087"/>
              <a:gd name="connsiteY82" fmla="*/ 1568949 h 17378443"/>
              <a:gd name="connsiteX83" fmla="*/ 7002379 w 26573087"/>
              <a:gd name="connsiteY83" fmla="*/ 1183938 h 17378443"/>
              <a:gd name="connsiteX84" fmla="*/ 6809874 w 26573087"/>
              <a:gd name="connsiteY84" fmla="*/ 1087686 h 17378443"/>
              <a:gd name="connsiteX85" fmla="*/ 6521116 w 26573087"/>
              <a:gd name="connsiteY85" fmla="*/ 798928 h 17378443"/>
              <a:gd name="connsiteX86" fmla="*/ 6641432 w 26573087"/>
              <a:gd name="connsiteY86" fmla="*/ 365791 h 17378443"/>
              <a:gd name="connsiteX87" fmla="*/ 6376737 w 26573087"/>
              <a:gd name="connsiteY87" fmla="*/ 437980 h 17378443"/>
              <a:gd name="connsiteX88" fmla="*/ 6232358 w 26573087"/>
              <a:gd name="connsiteY88" fmla="*/ 534233 h 17378443"/>
              <a:gd name="connsiteX89" fmla="*/ 5534527 w 26573087"/>
              <a:gd name="connsiteY89" fmla="*/ 293601 h 17378443"/>
              <a:gd name="connsiteX90" fmla="*/ 5366085 w 26573087"/>
              <a:gd name="connsiteY90" fmla="*/ 221412 h 17378443"/>
              <a:gd name="connsiteX91" fmla="*/ 4932948 w 26573087"/>
              <a:gd name="connsiteY91" fmla="*/ 149222 h 17378443"/>
              <a:gd name="connsiteX92" fmla="*/ 4692316 w 26573087"/>
              <a:gd name="connsiteY92" fmla="*/ 77033 h 17378443"/>
              <a:gd name="connsiteX93" fmla="*/ 4403558 w 26573087"/>
              <a:gd name="connsiteY93" fmla="*/ 4843 h 17378443"/>
              <a:gd name="connsiteX94" fmla="*/ 4259179 w 26573087"/>
              <a:gd name="connsiteY94" fmla="*/ 221412 h 17378443"/>
              <a:gd name="connsiteX95" fmla="*/ 4066674 w 26573087"/>
              <a:gd name="connsiteY95" fmla="*/ 197349 h 17378443"/>
              <a:gd name="connsiteX96" fmla="*/ 3898232 w 26573087"/>
              <a:gd name="connsiteY96" fmla="*/ 197349 h 17378443"/>
              <a:gd name="connsiteX97" fmla="*/ 3753853 w 26573087"/>
              <a:gd name="connsiteY97" fmla="*/ 197349 h 17378443"/>
              <a:gd name="connsiteX98" fmla="*/ 3465095 w 26573087"/>
              <a:gd name="connsiteY98" fmla="*/ 510170 h 17378443"/>
              <a:gd name="connsiteX99" fmla="*/ 3320716 w 26573087"/>
              <a:gd name="connsiteY99" fmla="*/ 437980 h 17378443"/>
              <a:gd name="connsiteX100" fmla="*/ 2791327 w 26573087"/>
              <a:gd name="connsiteY100" fmla="*/ 317665 h 17378443"/>
              <a:gd name="connsiteX101" fmla="*/ 1612232 w 26573087"/>
              <a:gd name="connsiteY101" fmla="*/ 486107 h 17378443"/>
              <a:gd name="connsiteX102" fmla="*/ 890337 w 26573087"/>
              <a:gd name="connsiteY102" fmla="*/ 293601 h 17378443"/>
              <a:gd name="connsiteX103" fmla="*/ 144379 w 26573087"/>
              <a:gd name="connsiteY103" fmla="*/ 389854 h 17378443"/>
              <a:gd name="connsiteX104" fmla="*/ 0 w 26573087"/>
              <a:gd name="connsiteY104" fmla="*/ 437980 h 17378443"/>
              <a:gd name="connsiteX105" fmla="*/ 0 w 26573087"/>
              <a:gd name="connsiteY105" fmla="*/ 17378443 h 17378443"/>
              <a:gd name="connsiteX106" fmla="*/ 26565727 w 26573087"/>
              <a:gd name="connsiteY106" fmla="*/ 17378443 h 17378443"/>
              <a:gd name="connsiteX107" fmla="*/ 26573087 w 26573087"/>
              <a:gd name="connsiteY107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267074 w 26573087"/>
              <a:gd name="connsiteY79" fmla="*/ 2868359 h 17378443"/>
              <a:gd name="connsiteX80" fmla="*/ 7243011 w 26573087"/>
              <a:gd name="connsiteY80" fmla="*/ 2290843 h 17378443"/>
              <a:gd name="connsiteX81" fmla="*/ 7098632 w 26573087"/>
              <a:gd name="connsiteY81" fmla="*/ 1857707 h 17378443"/>
              <a:gd name="connsiteX82" fmla="*/ 7194885 w 26573087"/>
              <a:gd name="connsiteY82" fmla="*/ 1568949 h 17378443"/>
              <a:gd name="connsiteX83" fmla="*/ 7002379 w 26573087"/>
              <a:gd name="connsiteY83" fmla="*/ 1183938 h 17378443"/>
              <a:gd name="connsiteX84" fmla="*/ 6809874 w 26573087"/>
              <a:gd name="connsiteY84" fmla="*/ 1087686 h 17378443"/>
              <a:gd name="connsiteX85" fmla="*/ 6521116 w 26573087"/>
              <a:gd name="connsiteY85" fmla="*/ 798928 h 17378443"/>
              <a:gd name="connsiteX86" fmla="*/ 6641432 w 26573087"/>
              <a:gd name="connsiteY86" fmla="*/ 365791 h 17378443"/>
              <a:gd name="connsiteX87" fmla="*/ 6376737 w 26573087"/>
              <a:gd name="connsiteY87" fmla="*/ 437980 h 17378443"/>
              <a:gd name="connsiteX88" fmla="*/ 6232358 w 26573087"/>
              <a:gd name="connsiteY88" fmla="*/ 534233 h 17378443"/>
              <a:gd name="connsiteX89" fmla="*/ 5534527 w 26573087"/>
              <a:gd name="connsiteY89" fmla="*/ 293601 h 17378443"/>
              <a:gd name="connsiteX90" fmla="*/ 5366085 w 26573087"/>
              <a:gd name="connsiteY90" fmla="*/ 221412 h 17378443"/>
              <a:gd name="connsiteX91" fmla="*/ 4932948 w 26573087"/>
              <a:gd name="connsiteY91" fmla="*/ 149222 h 17378443"/>
              <a:gd name="connsiteX92" fmla="*/ 4692316 w 26573087"/>
              <a:gd name="connsiteY92" fmla="*/ 77033 h 17378443"/>
              <a:gd name="connsiteX93" fmla="*/ 4403558 w 26573087"/>
              <a:gd name="connsiteY93" fmla="*/ 4843 h 17378443"/>
              <a:gd name="connsiteX94" fmla="*/ 4259179 w 26573087"/>
              <a:gd name="connsiteY94" fmla="*/ 221412 h 17378443"/>
              <a:gd name="connsiteX95" fmla="*/ 4066674 w 26573087"/>
              <a:gd name="connsiteY95" fmla="*/ 197349 h 17378443"/>
              <a:gd name="connsiteX96" fmla="*/ 3898232 w 26573087"/>
              <a:gd name="connsiteY96" fmla="*/ 197349 h 17378443"/>
              <a:gd name="connsiteX97" fmla="*/ 3753853 w 26573087"/>
              <a:gd name="connsiteY97" fmla="*/ 197349 h 17378443"/>
              <a:gd name="connsiteX98" fmla="*/ 3465095 w 26573087"/>
              <a:gd name="connsiteY98" fmla="*/ 510170 h 17378443"/>
              <a:gd name="connsiteX99" fmla="*/ 3320716 w 26573087"/>
              <a:gd name="connsiteY99" fmla="*/ 437980 h 17378443"/>
              <a:gd name="connsiteX100" fmla="*/ 2791327 w 26573087"/>
              <a:gd name="connsiteY100" fmla="*/ 317665 h 17378443"/>
              <a:gd name="connsiteX101" fmla="*/ 1612232 w 26573087"/>
              <a:gd name="connsiteY101" fmla="*/ 486107 h 17378443"/>
              <a:gd name="connsiteX102" fmla="*/ 890337 w 26573087"/>
              <a:gd name="connsiteY102" fmla="*/ 293601 h 17378443"/>
              <a:gd name="connsiteX103" fmla="*/ 144379 w 26573087"/>
              <a:gd name="connsiteY103" fmla="*/ 389854 h 17378443"/>
              <a:gd name="connsiteX104" fmla="*/ 0 w 26573087"/>
              <a:gd name="connsiteY104" fmla="*/ 437980 h 17378443"/>
              <a:gd name="connsiteX105" fmla="*/ 0 w 26573087"/>
              <a:gd name="connsiteY105" fmla="*/ 17378443 h 17378443"/>
              <a:gd name="connsiteX106" fmla="*/ 26565727 w 26573087"/>
              <a:gd name="connsiteY106" fmla="*/ 17378443 h 17378443"/>
              <a:gd name="connsiteX107" fmla="*/ 26573087 w 26573087"/>
              <a:gd name="connsiteY107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267074 w 26573087"/>
              <a:gd name="connsiteY80" fmla="*/ 2868359 h 17378443"/>
              <a:gd name="connsiteX81" fmla="*/ 7243011 w 26573087"/>
              <a:gd name="connsiteY81" fmla="*/ 2290843 h 17378443"/>
              <a:gd name="connsiteX82" fmla="*/ 7098632 w 26573087"/>
              <a:gd name="connsiteY82" fmla="*/ 1857707 h 17378443"/>
              <a:gd name="connsiteX83" fmla="*/ 7194885 w 26573087"/>
              <a:gd name="connsiteY83" fmla="*/ 1568949 h 17378443"/>
              <a:gd name="connsiteX84" fmla="*/ 7002379 w 26573087"/>
              <a:gd name="connsiteY84" fmla="*/ 1183938 h 17378443"/>
              <a:gd name="connsiteX85" fmla="*/ 6809874 w 26573087"/>
              <a:gd name="connsiteY85" fmla="*/ 1087686 h 17378443"/>
              <a:gd name="connsiteX86" fmla="*/ 6521116 w 26573087"/>
              <a:gd name="connsiteY86" fmla="*/ 798928 h 17378443"/>
              <a:gd name="connsiteX87" fmla="*/ 6641432 w 26573087"/>
              <a:gd name="connsiteY87" fmla="*/ 365791 h 17378443"/>
              <a:gd name="connsiteX88" fmla="*/ 6376737 w 26573087"/>
              <a:gd name="connsiteY88" fmla="*/ 437980 h 17378443"/>
              <a:gd name="connsiteX89" fmla="*/ 6232358 w 26573087"/>
              <a:gd name="connsiteY89" fmla="*/ 534233 h 17378443"/>
              <a:gd name="connsiteX90" fmla="*/ 5534527 w 26573087"/>
              <a:gd name="connsiteY90" fmla="*/ 293601 h 17378443"/>
              <a:gd name="connsiteX91" fmla="*/ 5366085 w 26573087"/>
              <a:gd name="connsiteY91" fmla="*/ 221412 h 17378443"/>
              <a:gd name="connsiteX92" fmla="*/ 4932948 w 26573087"/>
              <a:gd name="connsiteY92" fmla="*/ 149222 h 17378443"/>
              <a:gd name="connsiteX93" fmla="*/ 4692316 w 26573087"/>
              <a:gd name="connsiteY93" fmla="*/ 77033 h 17378443"/>
              <a:gd name="connsiteX94" fmla="*/ 4403558 w 26573087"/>
              <a:gd name="connsiteY94" fmla="*/ 4843 h 17378443"/>
              <a:gd name="connsiteX95" fmla="*/ 4259179 w 26573087"/>
              <a:gd name="connsiteY95" fmla="*/ 221412 h 17378443"/>
              <a:gd name="connsiteX96" fmla="*/ 4066674 w 26573087"/>
              <a:gd name="connsiteY96" fmla="*/ 197349 h 17378443"/>
              <a:gd name="connsiteX97" fmla="*/ 3898232 w 26573087"/>
              <a:gd name="connsiteY97" fmla="*/ 197349 h 17378443"/>
              <a:gd name="connsiteX98" fmla="*/ 3753853 w 26573087"/>
              <a:gd name="connsiteY98" fmla="*/ 197349 h 17378443"/>
              <a:gd name="connsiteX99" fmla="*/ 3465095 w 26573087"/>
              <a:gd name="connsiteY99" fmla="*/ 510170 h 17378443"/>
              <a:gd name="connsiteX100" fmla="*/ 3320716 w 26573087"/>
              <a:gd name="connsiteY100" fmla="*/ 437980 h 17378443"/>
              <a:gd name="connsiteX101" fmla="*/ 2791327 w 26573087"/>
              <a:gd name="connsiteY101" fmla="*/ 317665 h 17378443"/>
              <a:gd name="connsiteX102" fmla="*/ 1612232 w 26573087"/>
              <a:gd name="connsiteY102" fmla="*/ 486107 h 17378443"/>
              <a:gd name="connsiteX103" fmla="*/ 890337 w 26573087"/>
              <a:gd name="connsiteY103" fmla="*/ 293601 h 17378443"/>
              <a:gd name="connsiteX104" fmla="*/ 144379 w 26573087"/>
              <a:gd name="connsiteY104" fmla="*/ 389854 h 17378443"/>
              <a:gd name="connsiteX105" fmla="*/ 0 w 26573087"/>
              <a:gd name="connsiteY105" fmla="*/ 437980 h 17378443"/>
              <a:gd name="connsiteX106" fmla="*/ 0 w 26573087"/>
              <a:gd name="connsiteY106" fmla="*/ 17378443 h 17378443"/>
              <a:gd name="connsiteX107" fmla="*/ 26565727 w 26573087"/>
              <a:gd name="connsiteY107" fmla="*/ 17378443 h 17378443"/>
              <a:gd name="connsiteX108" fmla="*/ 26573087 w 26573087"/>
              <a:gd name="connsiteY108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281647 w 26573087"/>
              <a:gd name="connsiteY80" fmla="*/ 2850144 h 17378443"/>
              <a:gd name="connsiteX81" fmla="*/ 7243011 w 26573087"/>
              <a:gd name="connsiteY81" fmla="*/ 2290843 h 17378443"/>
              <a:gd name="connsiteX82" fmla="*/ 7098632 w 26573087"/>
              <a:gd name="connsiteY82" fmla="*/ 1857707 h 17378443"/>
              <a:gd name="connsiteX83" fmla="*/ 7194885 w 26573087"/>
              <a:gd name="connsiteY83" fmla="*/ 1568949 h 17378443"/>
              <a:gd name="connsiteX84" fmla="*/ 7002379 w 26573087"/>
              <a:gd name="connsiteY84" fmla="*/ 1183938 h 17378443"/>
              <a:gd name="connsiteX85" fmla="*/ 6809874 w 26573087"/>
              <a:gd name="connsiteY85" fmla="*/ 1087686 h 17378443"/>
              <a:gd name="connsiteX86" fmla="*/ 6521116 w 26573087"/>
              <a:gd name="connsiteY86" fmla="*/ 798928 h 17378443"/>
              <a:gd name="connsiteX87" fmla="*/ 6641432 w 26573087"/>
              <a:gd name="connsiteY87" fmla="*/ 365791 h 17378443"/>
              <a:gd name="connsiteX88" fmla="*/ 6376737 w 26573087"/>
              <a:gd name="connsiteY88" fmla="*/ 437980 h 17378443"/>
              <a:gd name="connsiteX89" fmla="*/ 6232358 w 26573087"/>
              <a:gd name="connsiteY89" fmla="*/ 534233 h 17378443"/>
              <a:gd name="connsiteX90" fmla="*/ 5534527 w 26573087"/>
              <a:gd name="connsiteY90" fmla="*/ 293601 h 17378443"/>
              <a:gd name="connsiteX91" fmla="*/ 5366085 w 26573087"/>
              <a:gd name="connsiteY91" fmla="*/ 221412 h 17378443"/>
              <a:gd name="connsiteX92" fmla="*/ 4932948 w 26573087"/>
              <a:gd name="connsiteY92" fmla="*/ 149222 h 17378443"/>
              <a:gd name="connsiteX93" fmla="*/ 4692316 w 26573087"/>
              <a:gd name="connsiteY93" fmla="*/ 77033 h 17378443"/>
              <a:gd name="connsiteX94" fmla="*/ 4403558 w 26573087"/>
              <a:gd name="connsiteY94" fmla="*/ 4843 h 17378443"/>
              <a:gd name="connsiteX95" fmla="*/ 4259179 w 26573087"/>
              <a:gd name="connsiteY95" fmla="*/ 221412 h 17378443"/>
              <a:gd name="connsiteX96" fmla="*/ 4066674 w 26573087"/>
              <a:gd name="connsiteY96" fmla="*/ 197349 h 17378443"/>
              <a:gd name="connsiteX97" fmla="*/ 3898232 w 26573087"/>
              <a:gd name="connsiteY97" fmla="*/ 197349 h 17378443"/>
              <a:gd name="connsiteX98" fmla="*/ 3753853 w 26573087"/>
              <a:gd name="connsiteY98" fmla="*/ 197349 h 17378443"/>
              <a:gd name="connsiteX99" fmla="*/ 3465095 w 26573087"/>
              <a:gd name="connsiteY99" fmla="*/ 510170 h 17378443"/>
              <a:gd name="connsiteX100" fmla="*/ 3320716 w 26573087"/>
              <a:gd name="connsiteY100" fmla="*/ 437980 h 17378443"/>
              <a:gd name="connsiteX101" fmla="*/ 2791327 w 26573087"/>
              <a:gd name="connsiteY101" fmla="*/ 317665 h 17378443"/>
              <a:gd name="connsiteX102" fmla="*/ 1612232 w 26573087"/>
              <a:gd name="connsiteY102" fmla="*/ 486107 h 17378443"/>
              <a:gd name="connsiteX103" fmla="*/ 890337 w 26573087"/>
              <a:gd name="connsiteY103" fmla="*/ 293601 h 17378443"/>
              <a:gd name="connsiteX104" fmla="*/ 144379 w 26573087"/>
              <a:gd name="connsiteY104" fmla="*/ 389854 h 17378443"/>
              <a:gd name="connsiteX105" fmla="*/ 0 w 26573087"/>
              <a:gd name="connsiteY105" fmla="*/ 437980 h 17378443"/>
              <a:gd name="connsiteX106" fmla="*/ 0 w 26573087"/>
              <a:gd name="connsiteY106" fmla="*/ 17378443 h 17378443"/>
              <a:gd name="connsiteX107" fmla="*/ 26565727 w 26573087"/>
              <a:gd name="connsiteY107" fmla="*/ 17378443 h 17378443"/>
              <a:gd name="connsiteX108" fmla="*/ 26573087 w 26573087"/>
              <a:gd name="connsiteY108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43011 w 26573087"/>
              <a:gd name="connsiteY82" fmla="*/ 2290843 h 17378443"/>
              <a:gd name="connsiteX83" fmla="*/ 7098632 w 26573087"/>
              <a:gd name="connsiteY83" fmla="*/ 1857707 h 17378443"/>
              <a:gd name="connsiteX84" fmla="*/ 7194885 w 26573087"/>
              <a:gd name="connsiteY84" fmla="*/ 1568949 h 17378443"/>
              <a:gd name="connsiteX85" fmla="*/ 7002379 w 26573087"/>
              <a:gd name="connsiteY85" fmla="*/ 1183938 h 17378443"/>
              <a:gd name="connsiteX86" fmla="*/ 6809874 w 26573087"/>
              <a:gd name="connsiteY86" fmla="*/ 1087686 h 17378443"/>
              <a:gd name="connsiteX87" fmla="*/ 6521116 w 26573087"/>
              <a:gd name="connsiteY87" fmla="*/ 798928 h 17378443"/>
              <a:gd name="connsiteX88" fmla="*/ 6641432 w 26573087"/>
              <a:gd name="connsiteY88" fmla="*/ 365791 h 17378443"/>
              <a:gd name="connsiteX89" fmla="*/ 6376737 w 26573087"/>
              <a:gd name="connsiteY89" fmla="*/ 437980 h 17378443"/>
              <a:gd name="connsiteX90" fmla="*/ 6232358 w 26573087"/>
              <a:gd name="connsiteY90" fmla="*/ 534233 h 17378443"/>
              <a:gd name="connsiteX91" fmla="*/ 5534527 w 26573087"/>
              <a:gd name="connsiteY91" fmla="*/ 293601 h 17378443"/>
              <a:gd name="connsiteX92" fmla="*/ 5366085 w 26573087"/>
              <a:gd name="connsiteY92" fmla="*/ 221412 h 17378443"/>
              <a:gd name="connsiteX93" fmla="*/ 4932948 w 26573087"/>
              <a:gd name="connsiteY93" fmla="*/ 149222 h 17378443"/>
              <a:gd name="connsiteX94" fmla="*/ 4692316 w 26573087"/>
              <a:gd name="connsiteY94" fmla="*/ 77033 h 17378443"/>
              <a:gd name="connsiteX95" fmla="*/ 4403558 w 26573087"/>
              <a:gd name="connsiteY95" fmla="*/ 4843 h 17378443"/>
              <a:gd name="connsiteX96" fmla="*/ 4259179 w 26573087"/>
              <a:gd name="connsiteY96" fmla="*/ 221412 h 17378443"/>
              <a:gd name="connsiteX97" fmla="*/ 4066674 w 26573087"/>
              <a:gd name="connsiteY97" fmla="*/ 197349 h 17378443"/>
              <a:gd name="connsiteX98" fmla="*/ 3898232 w 26573087"/>
              <a:gd name="connsiteY98" fmla="*/ 197349 h 17378443"/>
              <a:gd name="connsiteX99" fmla="*/ 3753853 w 26573087"/>
              <a:gd name="connsiteY99" fmla="*/ 197349 h 17378443"/>
              <a:gd name="connsiteX100" fmla="*/ 3465095 w 26573087"/>
              <a:gd name="connsiteY100" fmla="*/ 510170 h 17378443"/>
              <a:gd name="connsiteX101" fmla="*/ 3320716 w 26573087"/>
              <a:gd name="connsiteY101" fmla="*/ 437980 h 17378443"/>
              <a:gd name="connsiteX102" fmla="*/ 2791327 w 26573087"/>
              <a:gd name="connsiteY102" fmla="*/ 317665 h 17378443"/>
              <a:gd name="connsiteX103" fmla="*/ 1612232 w 26573087"/>
              <a:gd name="connsiteY103" fmla="*/ 486107 h 17378443"/>
              <a:gd name="connsiteX104" fmla="*/ 890337 w 26573087"/>
              <a:gd name="connsiteY104" fmla="*/ 293601 h 17378443"/>
              <a:gd name="connsiteX105" fmla="*/ 144379 w 26573087"/>
              <a:gd name="connsiteY105" fmla="*/ 389854 h 17378443"/>
              <a:gd name="connsiteX106" fmla="*/ 0 w 26573087"/>
              <a:gd name="connsiteY106" fmla="*/ 437980 h 17378443"/>
              <a:gd name="connsiteX107" fmla="*/ 0 w 26573087"/>
              <a:gd name="connsiteY107" fmla="*/ 17378443 h 17378443"/>
              <a:gd name="connsiteX108" fmla="*/ 26565727 w 26573087"/>
              <a:gd name="connsiteY108" fmla="*/ 17378443 h 17378443"/>
              <a:gd name="connsiteX109" fmla="*/ 26573087 w 26573087"/>
              <a:gd name="connsiteY109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098632 w 26573087"/>
              <a:gd name="connsiteY84" fmla="*/ 1857707 h 17378443"/>
              <a:gd name="connsiteX85" fmla="*/ 7194885 w 26573087"/>
              <a:gd name="connsiteY85" fmla="*/ 1568949 h 17378443"/>
              <a:gd name="connsiteX86" fmla="*/ 7002379 w 26573087"/>
              <a:gd name="connsiteY86" fmla="*/ 1183938 h 17378443"/>
              <a:gd name="connsiteX87" fmla="*/ 6809874 w 26573087"/>
              <a:gd name="connsiteY87" fmla="*/ 1087686 h 17378443"/>
              <a:gd name="connsiteX88" fmla="*/ 6521116 w 26573087"/>
              <a:gd name="connsiteY88" fmla="*/ 798928 h 17378443"/>
              <a:gd name="connsiteX89" fmla="*/ 6641432 w 26573087"/>
              <a:gd name="connsiteY89" fmla="*/ 365791 h 17378443"/>
              <a:gd name="connsiteX90" fmla="*/ 6376737 w 26573087"/>
              <a:gd name="connsiteY90" fmla="*/ 437980 h 17378443"/>
              <a:gd name="connsiteX91" fmla="*/ 6232358 w 26573087"/>
              <a:gd name="connsiteY91" fmla="*/ 534233 h 17378443"/>
              <a:gd name="connsiteX92" fmla="*/ 5534527 w 26573087"/>
              <a:gd name="connsiteY92" fmla="*/ 293601 h 17378443"/>
              <a:gd name="connsiteX93" fmla="*/ 5366085 w 26573087"/>
              <a:gd name="connsiteY93" fmla="*/ 221412 h 17378443"/>
              <a:gd name="connsiteX94" fmla="*/ 4932948 w 26573087"/>
              <a:gd name="connsiteY94" fmla="*/ 149222 h 17378443"/>
              <a:gd name="connsiteX95" fmla="*/ 4692316 w 26573087"/>
              <a:gd name="connsiteY95" fmla="*/ 77033 h 17378443"/>
              <a:gd name="connsiteX96" fmla="*/ 4403558 w 26573087"/>
              <a:gd name="connsiteY96" fmla="*/ 4843 h 17378443"/>
              <a:gd name="connsiteX97" fmla="*/ 4259179 w 26573087"/>
              <a:gd name="connsiteY97" fmla="*/ 221412 h 17378443"/>
              <a:gd name="connsiteX98" fmla="*/ 4066674 w 26573087"/>
              <a:gd name="connsiteY98" fmla="*/ 197349 h 17378443"/>
              <a:gd name="connsiteX99" fmla="*/ 3898232 w 26573087"/>
              <a:gd name="connsiteY99" fmla="*/ 197349 h 17378443"/>
              <a:gd name="connsiteX100" fmla="*/ 3753853 w 26573087"/>
              <a:gd name="connsiteY100" fmla="*/ 197349 h 17378443"/>
              <a:gd name="connsiteX101" fmla="*/ 3465095 w 26573087"/>
              <a:gd name="connsiteY101" fmla="*/ 510170 h 17378443"/>
              <a:gd name="connsiteX102" fmla="*/ 3320716 w 26573087"/>
              <a:gd name="connsiteY102" fmla="*/ 437980 h 17378443"/>
              <a:gd name="connsiteX103" fmla="*/ 2791327 w 26573087"/>
              <a:gd name="connsiteY103" fmla="*/ 317665 h 17378443"/>
              <a:gd name="connsiteX104" fmla="*/ 1612232 w 26573087"/>
              <a:gd name="connsiteY104" fmla="*/ 486107 h 17378443"/>
              <a:gd name="connsiteX105" fmla="*/ 890337 w 26573087"/>
              <a:gd name="connsiteY105" fmla="*/ 293601 h 17378443"/>
              <a:gd name="connsiteX106" fmla="*/ 144379 w 26573087"/>
              <a:gd name="connsiteY106" fmla="*/ 389854 h 17378443"/>
              <a:gd name="connsiteX107" fmla="*/ 0 w 26573087"/>
              <a:gd name="connsiteY107" fmla="*/ 437980 h 17378443"/>
              <a:gd name="connsiteX108" fmla="*/ 0 w 26573087"/>
              <a:gd name="connsiteY108" fmla="*/ 17378443 h 17378443"/>
              <a:gd name="connsiteX109" fmla="*/ 26565727 w 26573087"/>
              <a:gd name="connsiteY109" fmla="*/ 17378443 h 17378443"/>
              <a:gd name="connsiteX110" fmla="*/ 26573087 w 26573087"/>
              <a:gd name="connsiteY11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94885 w 26573087"/>
              <a:gd name="connsiteY85" fmla="*/ 1568949 h 17378443"/>
              <a:gd name="connsiteX86" fmla="*/ 7002379 w 26573087"/>
              <a:gd name="connsiteY86" fmla="*/ 1183938 h 17378443"/>
              <a:gd name="connsiteX87" fmla="*/ 6809874 w 26573087"/>
              <a:gd name="connsiteY87" fmla="*/ 1087686 h 17378443"/>
              <a:gd name="connsiteX88" fmla="*/ 6521116 w 26573087"/>
              <a:gd name="connsiteY88" fmla="*/ 798928 h 17378443"/>
              <a:gd name="connsiteX89" fmla="*/ 6641432 w 26573087"/>
              <a:gd name="connsiteY89" fmla="*/ 365791 h 17378443"/>
              <a:gd name="connsiteX90" fmla="*/ 6376737 w 26573087"/>
              <a:gd name="connsiteY90" fmla="*/ 437980 h 17378443"/>
              <a:gd name="connsiteX91" fmla="*/ 6232358 w 26573087"/>
              <a:gd name="connsiteY91" fmla="*/ 534233 h 17378443"/>
              <a:gd name="connsiteX92" fmla="*/ 5534527 w 26573087"/>
              <a:gd name="connsiteY92" fmla="*/ 293601 h 17378443"/>
              <a:gd name="connsiteX93" fmla="*/ 5366085 w 26573087"/>
              <a:gd name="connsiteY93" fmla="*/ 221412 h 17378443"/>
              <a:gd name="connsiteX94" fmla="*/ 4932948 w 26573087"/>
              <a:gd name="connsiteY94" fmla="*/ 149222 h 17378443"/>
              <a:gd name="connsiteX95" fmla="*/ 4692316 w 26573087"/>
              <a:gd name="connsiteY95" fmla="*/ 77033 h 17378443"/>
              <a:gd name="connsiteX96" fmla="*/ 4403558 w 26573087"/>
              <a:gd name="connsiteY96" fmla="*/ 4843 h 17378443"/>
              <a:gd name="connsiteX97" fmla="*/ 4259179 w 26573087"/>
              <a:gd name="connsiteY97" fmla="*/ 221412 h 17378443"/>
              <a:gd name="connsiteX98" fmla="*/ 4066674 w 26573087"/>
              <a:gd name="connsiteY98" fmla="*/ 197349 h 17378443"/>
              <a:gd name="connsiteX99" fmla="*/ 3898232 w 26573087"/>
              <a:gd name="connsiteY99" fmla="*/ 197349 h 17378443"/>
              <a:gd name="connsiteX100" fmla="*/ 3753853 w 26573087"/>
              <a:gd name="connsiteY100" fmla="*/ 197349 h 17378443"/>
              <a:gd name="connsiteX101" fmla="*/ 3465095 w 26573087"/>
              <a:gd name="connsiteY101" fmla="*/ 510170 h 17378443"/>
              <a:gd name="connsiteX102" fmla="*/ 3320716 w 26573087"/>
              <a:gd name="connsiteY102" fmla="*/ 437980 h 17378443"/>
              <a:gd name="connsiteX103" fmla="*/ 2791327 w 26573087"/>
              <a:gd name="connsiteY103" fmla="*/ 317665 h 17378443"/>
              <a:gd name="connsiteX104" fmla="*/ 1612232 w 26573087"/>
              <a:gd name="connsiteY104" fmla="*/ 486107 h 17378443"/>
              <a:gd name="connsiteX105" fmla="*/ 890337 w 26573087"/>
              <a:gd name="connsiteY105" fmla="*/ 293601 h 17378443"/>
              <a:gd name="connsiteX106" fmla="*/ 144379 w 26573087"/>
              <a:gd name="connsiteY106" fmla="*/ 389854 h 17378443"/>
              <a:gd name="connsiteX107" fmla="*/ 0 w 26573087"/>
              <a:gd name="connsiteY107" fmla="*/ 437980 h 17378443"/>
              <a:gd name="connsiteX108" fmla="*/ 0 w 26573087"/>
              <a:gd name="connsiteY108" fmla="*/ 17378443 h 17378443"/>
              <a:gd name="connsiteX109" fmla="*/ 26565727 w 26573087"/>
              <a:gd name="connsiteY109" fmla="*/ 17378443 h 17378443"/>
              <a:gd name="connsiteX110" fmla="*/ 26573087 w 26573087"/>
              <a:gd name="connsiteY110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94885 w 26573087"/>
              <a:gd name="connsiteY86" fmla="*/ 1568949 h 17378443"/>
              <a:gd name="connsiteX87" fmla="*/ 7002379 w 26573087"/>
              <a:gd name="connsiteY87" fmla="*/ 1183938 h 17378443"/>
              <a:gd name="connsiteX88" fmla="*/ 6809874 w 26573087"/>
              <a:gd name="connsiteY88" fmla="*/ 1087686 h 17378443"/>
              <a:gd name="connsiteX89" fmla="*/ 6521116 w 26573087"/>
              <a:gd name="connsiteY89" fmla="*/ 798928 h 17378443"/>
              <a:gd name="connsiteX90" fmla="*/ 6641432 w 26573087"/>
              <a:gd name="connsiteY90" fmla="*/ 365791 h 17378443"/>
              <a:gd name="connsiteX91" fmla="*/ 6376737 w 26573087"/>
              <a:gd name="connsiteY91" fmla="*/ 437980 h 17378443"/>
              <a:gd name="connsiteX92" fmla="*/ 6232358 w 26573087"/>
              <a:gd name="connsiteY92" fmla="*/ 534233 h 17378443"/>
              <a:gd name="connsiteX93" fmla="*/ 5534527 w 26573087"/>
              <a:gd name="connsiteY93" fmla="*/ 293601 h 17378443"/>
              <a:gd name="connsiteX94" fmla="*/ 5366085 w 26573087"/>
              <a:gd name="connsiteY94" fmla="*/ 221412 h 17378443"/>
              <a:gd name="connsiteX95" fmla="*/ 4932948 w 26573087"/>
              <a:gd name="connsiteY95" fmla="*/ 149222 h 17378443"/>
              <a:gd name="connsiteX96" fmla="*/ 4692316 w 26573087"/>
              <a:gd name="connsiteY96" fmla="*/ 77033 h 17378443"/>
              <a:gd name="connsiteX97" fmla="*/ 4403558 w 26573087"/>
              <a:gd name="connsiteY97" fmla="*/ 4843 h 17378443"/>
              <a:gd name="connsiteX98" fmla="*/ 4259179 w 26573087"/>
              <a:gd name="connsiteY98" fmla="*/ 221412 h 17378443"/>
              <a:gd name="connsiteX99" fmla="*/ 4066674 w 26573087"/>
              <a:gd name="connsiteY99" fmla="*/ 197349 h 17378443"/>
              <a:gd name="connsiteX100" fmla="*/ 3898232 w 26573087"/>
              <a:gd name="connsiteY100" fmla="*/ 197349 h 17378443"/>
              <a:gd name="connsiteX101" fmla="*/ 3753853 w 26573087"/>
              <a:gd name="connsiteY101" fmla="*/ 197349 h 17378443"/>
              <a:gd name="connsiteX102" fmla="*/ 3465095 w 26573087"/>
              <a:gd name="connsiteY102" fmla="*/ 510170 h 17378443"/>
              <a:gd name="connsiteX103" fmla="*/ 3320716 w 26573087"/>
              <a:gd name="connsiteY103" fmla="*/ 437980 h 17378443"/>
              <a:gd name="connsiteX104" fmla="*/ 2791327 w 26573087"/>
              <a:gd name="connsiteY104" fmla="*/ 317665 h 17378443"/>
              <a:gd name="connsiteX105" fmla="*/ 1612232 w 26573087"/>
              <a:gd name="connsiteY105" fmla="*/ 486107 h 17378443"/>
              <a:gd name="connsiteX106" fmla="*/ 890337 w 26573087"/>
              <a:gd name="connsiteY106" fmla="*/ 293601 h 17378443"/>
              <a:gd name="connsiteX107" fmla="*/ 144379 w 26573087"/>
              <a:gd name="connsiteY107" fmla="*/ 389854 h 17378443"/>
              <a:gd name="connsiteX108" fmla="*/ 0 w 26573087"/>
              <a:gd name="connsiteY108" fmla="*/ 437980 h 17378443"/>
              <a:gd name="connsiteX109" fmla="*/ 0 w 26573087"/>
              <a:gd name="connsiteY109" fmla="*/ 17378443 h 17378443"/>
              <a:gd name="connsiteX110" fmla="*/ 26565727 w 26573087"/>
              <a:gd name="connsiteY110" fmla="*/ 17378443 h 17378443"/>
              <a:gd name="connsiteX111" fmla="*/ 26573087 w 26573087"/>
              <a:gd name="connsiteY111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7002379 w 26573087"/>
              <a:gd name="connsiteY87" fmla="*/ 1183938 h 17378443"/>
              <a:gd name="connsiteX88" fmla="*/ 6809874 w 26573087"/>
              <a:gd name="connsiteY88" fmla="*/ 1087686 h 17378443"/>
              <a:gd name="connsiteX89" fmla="*/ 6521116 w 26573087"/>
              <a:gd name="connsiteY89" fmla="*/ 798928 h 17378443"/>
              <a:gd name="connsiteX90" fmla="*/ 6641432 w 26573087"/>
              <a:gd name="connsiteY90" fmla="*/ 365791 h 17378443"/>
              <a:gd name="connsiteX91" fmla="*/ 6376737 w 26573087"/>
              <a:gd name="connsiteY91" fmla="*/ 437980 h 17378443"/>
              <a:gd name="connsiteX92" fmla="*/ 6232358 w 26573087"/>
              <a:gd name="connsiteY92" fmla="*/ 534233 h 17378443"/>
              <a:gd name="connsiteX93" fmla="*/ 5534527 w 26573087"/>
              <a:gd name="connsiteY93" fmla="*/ 293601 h 17378443"/>
              <a:gd name="connsiteX94" fmla="*/ 5366085 w 26573087"/>
              <a:gd name="connsiteY94" fmla="*/ 221412 h 17378443"/>
              <a:gd name="connsiteX95" fmla="*/ 4932948 w 26573087"/>
              <a:gd name="connsiteY95" fmla="*/ 149222 h 17378443"/>
              <a:gd name="connsiteX96" fmla="*/ 4692316 w 26573087"/>
              <a:gd name="connsiteY96" fmla="*/ 77033 h 17378443"/>
              <a:gd name="connsiteX97" fmla="*/ 4403558 w 26573087"/>
              <a:gd name="connsiteY97" fmla="*/ 4843 h 17378443"/>
              <a:gd name="connsiteX98" fmla="*/ 4259179 w 26573087"/>
              <a:gd name="connsiteY98" fmla="*/ 221412 h 17378443"/>
              <a:gd name="connsiteX99" fmla="*/ 4066674 w 26573087"/>
              <a:gd name="connsiteY99" fmla="*/ 197349 h 17378443"/>
              <a:gd name="connsiteX100" fmla="*/ 3898232 w 26573087"/>
              <a:gd name="connsiteY100" fmla="*/ 197349 h 17378443"/>
              <a:gd name="connsiteX101" fmla="*/ 3753853 w 26573087"/>
              <a:gd name="connsiteY101" fmla="*/ 197349 h 17378443"/>
              <a:gd name="connsiteX102" fmla="*/ 3465095 w 26573087"/>
              <a:gd name="connsiteY102" fmla="*/ 510170 h 17378443"/>
              <a:gd name="connsiteX103" fmla="*/ 3320716 w 26573087"/>
              <a:gd name="connsiteY103" fmla="*/ 437980 h 17378443"/>
              <a:gd name="connsiteX104" fmla="*/ 2791327 w 26573087"/>
              <a:gd name="connsiteY104" fmla="*/ 317665 h 17378443"/>
              <a:gd name="connsiteX105" fmla="*/ 1612232 w 26573087"/>
              <a:gd name="connsiteY105" fmla="*/ 486107 h 17378443"/>
              <a:gd name="connsiteX106" fmla="*/ 890337 w 26573087"/>
              <a:gd name="connsiteY106" fmla="*/ 293601 h 17378443"/>
              <a:gd name="connsiteX107" fmla="*/ 144379 w 26573087"/>
              <a:gd name="connsiteY107" fmla="*/ 389854 h 17378443"/>
              <a:gd name="connsiteX108" fmla="*/ 0 w 26573087"/>
              <a:gd name="connsiteY108" fmla="*/ 437980 h 17378443"/>
              <a:gd name="connsiteX109" fmla="*/ 0 w 26573087"/>
              <a:gd name="connsiteY109" fmla="*/ 17378443 h 17378443"/>
              <a:gd name="connsiteX110" fmla="*/ 26565727 w 26573087"/>
              <a:gd name="connsiteY110" fmla="*/ 17378443 h 17378443"/>
              <a:gd name="connsiteX111" fmla="*/ 26573087 w 26573087"/>
              <a:gd name="connsiteY111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521116 w 26573087"/>
              <a:gd name="connsiteY89" fmla="*/ 798928 h 17378443"/>
              <a:gd name="connsiteX90" fmla="*/ 6641432 w 26573087"/>
              <a:gd name="connsiteY90" fmla="*/ 365791 h 17378443"/>
              <a:gd name="connsiteX91" fmla="*/ 6376737 w 26573087"/>
              <a:gd name="connsiteY91" fmla="*/ 437980 h 17378443"/>
              <a:gd name="connsiteX92" fmla="*/ 6232358 w 26573087"/>
              <a:gd name="connsiteY92" fmla="*/ 534233 h 17378443"/>
              <a:gd name="connsiteX93" fmla="*/ 5534527 w 26573087"/>
              <a:gd name="connsiteY93" fmla="*/ 293601 h 17378443"/>
              <a:gd name="connsiteX94" fmla="*/ 5366085 w 26573087"/>
              <a:gd name="connsiteY94" fmla="*/ 221412 h 17378443"/>
              <a:gd name="connsiteX95" fmla="*/ 4932948 w 26573087"/>
              <a:gd name="connsiteY95" fmla="*/ 149222 h 17378443"/>
              <a:gd name="connsiteX96" fmla="*/ 4692316 w 26573087"/>
              <a:gd name="connsiteY96" fmla="*/ 77033 h 17378443"/>
              <a:gd name="connsiteX97" fmla="*/ 4403558 w 26573087"/>
              <a:gd name="connsiteY97" fmla="*/ 4843 h 17378443"/>
              <a:gd name="connsiteX98" fmla="*/ 4259179 w 26573087"/>
              <a:gd name="connsiteY98" fmla="*/ 221412 h 17378443"/>
              <a:gd name="connsiteX99" fmla="*/ 4066674 w 26573087"/>
              <a:gd name="connsiteY99" fmla="*/ 197349 h 17378443"/>
              <a:gd name="connsiteX100" fmla="*/ 3898232 w 26573087"/>
              <a:gd name="connsiteY100" fmla="*/ 197349 h 17378443"/>
              <a:gd name="connsiteX101" fmla="*/ 3753853 w 26573087"/>
              <a:gd name="connsiteY101" fmla="*/ 197349 h 17378443"/>
              <a:gd name="connsiteX102" fmla="*/ 3465095 w 26573087"/>
              <a:gd name="connsiteY102" fmla="*/ 510170 h 17378443"/>
              <a:gd name="connsiteX103" fmla="*/ 3320716 w 26573087"/>
              <a:gd name="connsiteY103" fmla="*/ 437980 h 17378443"/>
              <a:gd name="connsiteX104" fmla="*/ 2791327 w 26573087"/>
              <a:gd name="connsiteY104" fmla="*/ 317665 h 17378443"/>
              <a:gd name="connsiteX105" fmla="*/ 1612232 w 26573087"/>
              <a:gd name="connsiteY105" fmla="*/ 486107 h 17378443"/>
              <a:gd name="connsiteX106" fmla="*/ 890337 w 26573087"/>
              <a:gd name="connsiteY106" fmla="*/ 293601 h 17378443"/>
              <a:gd name="connsiteX107" fmla="*/ 144379 w 26573087"/>
              <a:gd name="connsiteY107" fmla="*/ 389854 h 17378443"/>
              <a:gd name="connsiteX108" fmla="*/ 0 w 26573087"/>
              <a:gd name="connsiteY108" fmla="*/ 437980 h 17378443"/>
              <a:gd name="connsiteX109" fmla="*/ 0 w 26573087"/>
              <a:gd name="connsiteY109" fmla="*/ 17378443 h 17378443"/>
              <a:gd name="connsiteX110" fmla="*/ 26565727 w 26573087"/>
              <a:gd name="connsiteY110" fmla="*/ 17378443 h 17378443"/>
              <a:gd name="connsiteX111" fmla="*/ 26573087 w 26573087"/>
              <a:gd name="connsiteY111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568475 w 26573087"/>
              <a:gd name="connsiteY89" fmla="*/ 762498 h 17378443"/>
              <a:gd name="connsiteX90" fmla="*/ 6641432 w 26573087"/>
              <a:gd name="connsiteY90" fmla="*/ 365791 h 17378443"/>
              <a:gd name="connsiteX91" fmla="*/ 6376737 w 26573087"/>
              <a:gd name="connsiteY91" fmla="*/ 437980 h 17378443"/>
              <a:gd name="connsiteX92" fmla="*/ 6232358 w 26573087"/>
              <a:gd name="connsiteY92" fmla="*/ 534233 h 17378443"/>
              <a:gd name="connsiteX93" fmla="*/ 5534527 w 26573087"/>
              <a:gd name="connsiteY93" fmla="*/ 293601 h 17378443"/>
              <a:gd name="connsiteX94" fmla="*/ 5366085 w 26573087"/>
              <a:gd name="connsiteY94" fmla="*/ 221412 h 17378443"/>
              <a:gd name="connsiteX95" fmla="*/ 4932948 w 26573087"/>
              <a:gd name="connsiteY95" fmla="*/ 149222 h 17378443"/>
              <a:gd name="connsiteX96" fmla="*/ 4692316 w 26573087"/>
              <a:gd name="connsiteY96" fmla="*/ 77033 h 17378443"/>
              <a:gd name="connsiteX97" fmla="*/ 4403558 w 26573087"/>
              <a:gd name="connsiteY97" fmla="*/ 4843 h 17378443"/>
              <a:gd name="connsiteX98" fmla="*/ 4259179 w 26573087"/>
              <a:gd name="connsiteY98" fmla="*/ 221412 h 17378443"/>
              <a:gd name="connsiteX99" fmla="*/ 4066674 w 26573087"/>
              <a:gd name="connsiteY99" fmla="*/ 197349 h 17378443"/>
              <a:gd name="connsiteX100" fmla="*/ 3898232 w 26573087"/>
              <a:gd name="connsiteY100" fmla="*/ 197349 h 17378443"/>
              <a:gd name="connsiteX101" fmla="*/ 3753853 w 26573087"/>
              <a:gd name="connsiteY101" fmla="*/ 197349 h 17378443"/>
              <a:gd name="connsiteX102" fmla="*/ 3465095 w 26573087"/>
              <a:gd name="connsiteY102" fmla="*/ 510170 h 17378443"/>
              <a:gd name="connsiteX103" fmla="*/ 3320716 w 26573087"/>
              <a:gd name="connsiteY103" fmla="*/ 437980 h 17378443"/>
              <a:gd name="connsiteX104" fmla="*/ 2791327 w 26573087"/>
              <a:gd name="connsiteY104" fmla="*/ 317665 h 17378443"/>
              <a:gd name="connsiteX105" fmla="*/ 1612232 w 26573087"/>
              <a:gd name="connsiteY105" fmla="*/ 486107 h 17378443"/>
              <a:gd name="connsiteX106" fmla="*/ 890337 w 26573087"/>
              <a:gd name="connsiteY106" fmla="*/ 293601 h 17378443"/>
              <a:gd name="connsiteX107" fmla="*/ 144379 w 26573087"/>
              <a:gd name="connsiteY107" fmla="*/ 389854 h 17378443"/>
              <a:gd name="connsiteX108" fmla="*/ 0 w 26573087"/>
              <a:gd name="connsiteY108" fmla="*/ 437980 h 17378443"/>
              <a:gd name="connsiteX109" fmla="*/ 0 w 26573087"/>
              <a:gd name="connsiteY109" fmla="*/ 17378443 h 17378443"/>
              <a:gd name="connsiteX110" fmla="*/ 26565727 w 26573087"/>
              <a:gd name="connsiteY110" fmla="*/ 17378443 h 17378443"/>
              <a:gd name="connsiteX111" fmla="*/ 26573087 w 26573087"/>
              <a:gd name="connsiteY111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648239 w 26573087"/>
              <a:gd name="connsiteY89" fmla="*/ 947237 h 17378443"/>
              <a:gd name="connsiteX90" fmla="*/ 6568475 w 26573087"/>
              <a:gd name="connsiteY90" fmla="*/ 762498 h 17378443"/>
              <a:gd name="connsiteX91" fmla="*/ 6641432 w 26573087"/>
              <a:gd name="connsiteY91" fmla="*/ 365791 h 17378443"/>
              <a:gd name="connsiteX92" fmla="*/ 6376737 w 26573087"/>
              <a:gd name="connsiteY92" fmla="*/ 437980 h 17378443"/>
              <a:gd name="connsiteX93" fmla="*/ 6232358 w 26573087"/>
              <a:gd name="connsiteY93" fmla="*/ 534233 h 17378443"/>
              <a:gd name="connsiteX94" fmla="*/ 5534527 w 26573087"/>
              <a:gd name="connsiteY94" fmla="*/ 293601 h 17378443"/>
              <a:gd name="connsiteX95" fmla="*/ 5366085 w 26573087"/>
              <a:gd name="connsiteY95" fmla="*/ 221412 h 17378443"/>
              <a:gd name="connsiteX96" fmla="*/ 4932948 w 26573087"/>
              <a:gd name="connsiteY96" fmla="*/ 149222 h 17378443"/>
              <a:gd name="connsiteX97" fmla="*/ 4692316 w 26573087"/>
              <a:gd name="connsiteY97" fmla="*/ 77033 h 17378443"/>
              <a:gd name="connsiteX98" fmla="*/ 4403558 w 26573087"/>
              <a:gd name="connsiteY98" fmla="*/ 4843 h 17378443"/>
              <a:gd name="connsiteX99" fmla="*/ 4259179 w 26573087"/>
              <a:gd name="connsiteY99" fmla="*/ 221412 h 17378443"/>
              <a:gd name="connsiteX100" fmla="*/ 4066674 w 26573087"/>
              <a:gd name="connsiteY100" fmla="*/ 197349 h 17378443"/>
              <a:gd name="connsiteX101" fmla="*/ 3898232 w 26573087"/>
              <a:gd name="connsiteY101" fmla="*/ 197349 h 17378443"/>
              <a:gd name="connsiteX102" fmla="*/ 3753853 w 26573087"/>
              <a:gd name="connsiteY102" fmla="*/ 197349 h 17378443"/>
              <a:gd name="connsiteX103" fmla="*/ 3465095 w 26573087"/>
              <a:gd name="connsiteY103" fmla="*/ 510170 h 17378443"/>
              <a:gd name="connsiteX104" fmla="*/ 3320716 w 26573087"/>
              <a:gd name="connsiteY104" fmla="*/ 437980 h 17378443"/>
              <a:gd name="connsiteX105" fmla="*/ 2791327 w 26573087"/>
              <a:gd name="connsiteY105" fmla="*/ 317665 h 17378443"/>
              <a:gd name="connsiteX106" fmla="*/ 1612232 w 26573087"/>
              <a:gd name="connsiteY106" fmla="*/ 486107 h 17378443"/>
              <a:gd name="connsiteX107" fmla="*/ 890337 w 26573087"/>
              <a:gd name="connsiteY107" fmla="*/ 293601 h 17378443"/>
              <a:gd name="connsiteX108" fmla="*/ 144379 w 26573087"/>
              <a:gd name="connsiteY108" fmla="*/ 389854 h 17378443"/>
              <a:gd name="connsiteX109" fmla="*/ 0 w 26573087"/>
              <a:gd name="connsiteY109" fmla="*/ 437980 h 17378443"/>
              <a:gd name="connsiteX110" fmla="*/ 0 w 26573087"/>
              <a:gd name="connsiteY110" fmla="*/ 17378443 h 17378443"/>
              <a:gd name="connsiteX111" fmla="*/ 26565727 w 26573087"/>
              <a:gd name="connsiteY111" fmla="*/ 17378443 h 17378443"/>
              <a:gd name="connsiteX112" fmla="*/ 26573087 w 26573087"/>
              <a:gd name="connsiteY112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648239 w 26573087"/>
              <a:gd name="connsiteY89" fmla="*/ 947237 h 17378443"/>
              <a:gd name="connsiteX90" fmla="*/ 6568475 w 26573087"/>
              <a:gd name="connsiteY90" fmla="*/ 762498 h 17378443"/>
              <a:gd name="connsiteX91" fmla="*/ 6707006 w 26573087"/>
              <a:gd name="connsiteY91" fmla="*/ 405864 h 17378443"/>
              <a:gd name="connsiteX92" fmla="*/ 6376737 w 26573087"/>
              <a:gd name="connsiteY92" fmla="*/ 437980 h 17378443"/>
              <a:gd name="connsiteX93" fmla="*/ 6232358 w 26573087"/>
              <a:gd name="connsiteY93" fmla="*/ 534233 h 17378443"/>
              <a:gd name="connsiteX94" fmla="*/ 5534527 w 26573087"/>
              <a:gd name="connsiteY94" fmla="*/ 293601 h 17378443"/>
              <a:gd name="connsiteX95" fmla="*/ 5366085 w 26573087"/>
              <a:gd name="connsiteY95" fmla="*/ 221412 h 17378443"/>
              <a:gd name="connsiteX96" fmla="*/ 4932948 w 26573087"/>
              <a:gd name="connsiteY96" fmla="*/ 149222 h 17378443"/>
              <a:gd name="connsiteX97" fmla="*/ 4692316 w 26573087"/>
              <a:gd name="connsiteY97" fmla="*/ 77033 h 17378443"/>
              <a:gd name="connsiteX98" fmla="*/ 4403558 w 26573087"/>
              <a:gd name="connsiteY98" fmla="*/ 4843 h 17378443"/>
              <a:gd name="connsiteX99" fmla="*/ 4259179 w 26573087"/>
              <a:gd name="connsiteY99" fmla="*/ 221412 h 17378443"/>
              <a:gd name="connsiteX100" fmla="*/ 4066674 w 26573087"/>
              <a:gd name="connsiteY100" fmla="*/ 197349 h 17378443"/>
              <a:gd name="connsiteX101" fmla="*/ 3898232 w 26573087"/>
              <a:gd name="connsiteY101" fmla="*/ 197349 h 17378443"/>
              <a:gd name="connsiteX102" fmla="*/ 3753853 w 26573087"/>
              <a:gd name="connsiteY102" fmla="*/ 197349 h 17378443"/>
              <a:gd name="connsiteX103" fmla="*/ 3465095 w 26573087"/>
              <a:gd name="connsiteY103" fmla="*/ 510170 h 17378443"/>
              <a:gd name="connsiteX104" fmla="*/ 3320716 w 26573087"/>
              <a:gd name="connsiteY104" fmla="*/ 437980 h 17378443"/>
              <a:gd name="connsiteX105" fmla="*/ 2791327 w 26573087"/>
              <a:gd name="connsiteY105" fmla="*/ 317665 h 17378443"/>
              <a:gd name="connsiteX106" fmla="*/ 1612232 w 26573087"/>
              <a:gd name="connsiteY106" fmla="*/ 486107 h 17378443"/>
              <a:gd name="connsiteX107" fmla="*/ 890337 w 26573087"/>
              <a:gd name="connsiteY107" fmla="*/ 293601 h 17378443"/>
              <a:gd name="connsiteX108" fmla="*/ 144379 w 26573087"/>
              <a:gd name="connsiteY108" fmla="*/ 389854 h 17378443"/>
              <a:gd name="connsiteX109" fmla="*/ 0 w 26573087"/>
              <a:gd name="connsiteY109" fmla="*/ 437980 h 17378443"/>
              <a:gd name="connsiteX110" fmla="*/ 0 w 26573087"/>
              <a:gd name="connsiteY110" fmla="*/ 17378443 h 17378443"/>
              <a:gd name="connsiteX111" fmla="*/ 26565727 w 26573087"/>
              <a:gd name="connsiteY111" fmla="*/ 17378443 h 17378443"/>
              <a:gd name="connsiteX112" fmla="*/ 26573087 w 26573087"/>
              <a:gd name="connsiteY112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648239 w 26573087"/>
              <a:gd name="connsiteY89" fmla="*/ 947237 h 17378443"/>
              <a:gd name="connsiteX90" fmla="*/ 6568475 w 26573087"/>
              <a:gd name="connsiteY90" fmla="*/ 762498 h 17378443"/>
              <a:gd name="connsiteX91" fmla="*/ 6575378 w 26573087"/>
              <a:gd name="connsiteY91" fmla="*/ 630294 h 17378443"/>
              <a:gd name="connsiteX92" fmla="*/ 6707006 w 26573087"/>
              <a:gd name="connsiteY92" fmla="*/ 405864 h 17378443"/>
              <a:gd name="connsiteX93" fmla="*/ 6376737 w 26573087"/>
              <a:gd name="connsiteY93" fmla="*/ 437980 h 17378443"/>
              <a:gd name="connsiteX94" fmla="*/ 6232358 w 26573087"/>
              <a:gd name="connsiteY94" fmla="*/ 534233 h 17378443"/>
              <a:gd name="connsiteX95" fmla="*/ 5534527 w 26573087"/>
              <a:gd name="connsiteY95" fmla="*/ 293601 h 17378443"/>
              <a:gd name="connsiteX96" fmla="*/ 5366085 w 26573087"/>
              <a:gd name="connsiteY96" fmla="*/ 221412 h 17378443"/>
              <a:gd name="connsiteX97" fmla="*/ 4932948 w 26573087"/>
              <a:gd name="connsiteY97" fmla="*/ 149222 h 17378443"/>
              <a:gd name="connsiteX98" fmla="*/ 4692316 w 26573087"/>
              <a:gd name="connsiteY98" fmla="*/ 77033 h 17378443"/>
              <a:gd name="connsiteX99" fmla="*/ 4403558 w 26573087"/>
              <a:gd name="connsiteY99" fmla="*/ 4843 h 17378443"/>
              <a:gd name="connsiteX100" fmla="*/ 4259179 w 26573087"/>
              <a:gd name="connsiteY100" fmla="*/ 221412 h 17378443"/>
              <a:gd name="connsiteX101" fmla="*/ 4066674 w 26573087"/>
              <a:gd name="connsiteY101" fmla="*/ 197349 h 17378443"/>
              <a:gd name="connsiteX102" fmla="*/ 3898232 w 26573087"/>
              <a:gd name="connsiteY102" fmla="*/ 197349 h 17378443"/>
              <a:gd name="connsiteX103" fmla="*/ 3753853 w 26573087"/>
              <a:gd name="connsiteY103" fmla="*/ 197349 h 17378443"/>
              <a:gd name="connsiteX104" fmla="*/ 3465095 w 26573087"/>
              <a:gd name="connsiteY104" fmla="*/ 510170 h 17378443"/>
              <a:gd name="connsiteX105" fmla="*/ 3320716 w 26573087"/>
              <a:gd name="connsiteY105" fmla="*/ 437980 h 17378443"/>
              <a:gd name="connsiteX106" fmla="*/ 2791327 w 26573087"/>
              <a:gd name="connsiteY106" fmla="*/ 317665 h 17378443"/>
              <a:gd name="connsiteX107" fmla="*/ 1612232 w 26573087"/>
              <a:gd name="connsiteY107" fmla="*/ 486107 h 17378443"/>
              <a:gd name="connsiteX108" fmla="*/ 890337 w 26573087"/>
              <a:gd name="connsiteY108" fmla="*/ 293601 h 17378443"/>
              <a:gd name="connsiteX109" fmla="*/ 144379 w 26573087"/>
              <a:gd name="connsiteY109" fmla="*/ 389854 h 17378443"/>
              <a:gd name="connsiteX110" fmla="*/ 0 w 26573087"/>
              <a:gd name="connsiteY110" fmla="*/ 437980 h 17378443"/>
              <a:gd name="connsiteX111" fmla="*/ 0 w 26573087"/>
              <a:gd name="connsiteY111" fmla="*/ 17378443 h 17378443"/>
              <a:gd name="connsiteX112" fmla="*/ 26565727 w 26573087"/>
              <a:gd name="connsiteY112" fmla="*/ 17378443 h 17378443"/>
              <a:gd name="connsiteX113" fmla="*/ 26573087 w 26573087"/>
              <a:gd name="connsiteY113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648239 w 26573087"/>
              <a:gd name="connsiteY89" fmla="*/ 947237 h 17378443"/>
              <a:gd name="connsiteX90" fmla="*/ 6568475 w 26573087"/>
              <a:gd name="connsiteY90" fmla="*/ 762498 h 17378443"/>
              <a:gd name="connsiteX91" fmla="*/ 6575378 w 26573087"/>
              <a:gd name="connsiteY91" fmla="*/ 630294 h 17378443"/>
              <a:gd name="connsiteX92" fmla="*/ 6707006 w 26573087"/>
              <a:gd name="connsiteY92" fmla="*/ 405864 h 17378443"/>
              <a:gd name="connsiteX93" fmla="*/ 6630024 w 26573087"/>
              <a:gd name="connsiteY93" fmla="*/ 360710 h 17378443"/>
              <a:gd name="connsiteX94" fmla="*/ 6376737 w 26573087"/>
              <a:gd name="connsiteY94" fmla="*/ 437980 h 17378443"/>
              <a:gd name="connsiteX95" fmla="*/ 6232358 w 26573087"/>
              <a:gd name="connsiteY95" fmla="*/ 534233 h 17378443"/>
              <a:gd name="connsiteX96" fmla="*/ 5534527 w 26573087"/>
              <a:gd name="connsiteY96" fmla="*/ 293601 h 17378443"/>
              <a:gd name="connsiteX97" fmla="*/ 5366085 w 26573087"/>
              <a:gd name="connsiteY97" fmla="*/ 221412 h 17378443"/>
              <a:gd name="connsiteX98" fmla="*/ 4932948 w 26573087"/>
              <a:gd name="connsiteY98" fmla="*/ 149222 h 17378443"/>
              <a:gd name="connsiteX99" fmla="*/ 4692316 w 26573087"/>
              <a:gd name="connsiteY99" fmla="*/ 77033 h 17378443"/>
              <a:gd name="connsiteX100" fmla="*/ 4403558 w 26573087"/>
              <a:gd name="connsiteY100" fmla="*/ 4843 h 17378443"/>
              <a:gd name="connsiteX101" fmla="*/ 4259179 w 26573087"/>
              <a:gd name="connsiteY101" fmla="*/ 221412 h 17378443"/>
              <a:gd name="connsiteX102" fmla="*/ 4066674 w 26573087"/>
              <a:gd name="connsiteY102" fmla="*/ 197349 h 17378443"/>
              <a:gd name="connsiteX103" fmla="*/ 3898232 w 26573087"/>
              <a:gd name="connsiteY103" fmla="*/ 197349 h 17378443"/>
              <a:gd name="connsiteX104" fmla="*/ 3753853 w 26573087"/>
              <a:gd name="connsiteY104" fmla="*/ 197349 h 17378443"/>
              <a:gd name="connsiteX105" fmla="*/ 3465095 w 26573087"/>
              <a:gd name="connsiteY105" fmla="*/ 510170 h 17378443"/>
              <a:gd name="connsiteX106" fmla="*/ 3320716 w 26573087"/>
              <a:gd name="connsiteY106" fmla="*/ 437980 h 17378443"/>
              <a:gd name="connsiteX107" fmla="*/ 2791327 w 26573087"/>
              <a:gd name="connsiteY107" fmla="*/ 317665 h 17378443"/>
              <a:gd name="connsiteX108" fmla="*/ 1612232 w 26573087"/>
              <a:gd name="connsiteY108" fmla="*/ 486107 h 17378443"/>
              <a:gd name="connsiteX109" fmla="*/ 890337 w 26573087"/>
              <a:gd name="connsiteY109" fmla="*/ 293601 h 17378443"/>
              <a:gd name="connsiteX110" fmla="*/ 144379 w 26573087"/>
              <a:gd name="connsiteY110" fmla="*/ 389854 h 17378443"/>
              <a:gd name="connsiteX111" fmla="*/ 0 w 26573087"/>
              <a:gd name="connsiteY111" fmla="*/ 437980 h 17378443"/>
              <a:gd name="connsiteX112" fmla="*/ 0 w 26573087"/>
              <a:gd name="connsiteY112" fmla="*/ 17378443 h 17378443"/>
              <a:gd name="connsiteX113" fmla="*/ 26565727 w 26573087"/>
              <a:gd name="connsiteY113" fmla="*/ 17378443 h 17378443"/>
              <a:gd name="connsiteX114" fmla="*/ 26573087 w 26573087"/>
              <a:gd name="connsiteY114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648239 w 26573087"/>
              <a:gd name="connsiteY89" fmla="*/ 947237 h 17378443"/>
              <a:gd name="connsiteX90" fmla="*/ 6568475 w 26573087"/>
              <a:gd name="connsiteY90" fmla="*/ 762498 h 17378443"/>
              <a:gd name="connsiteX91" fmla="*/ 6575378 w 26573087"/>
              <a:gd name="connsiteY91" fmla="*/ 630294 h 17378443"/>
              <a:gd name="connsiteX92" fmla="*/ 6707006 w 26573087"/>
              <a:gd name="connsiteY92" fmla="*/ 405864 h 17378443"/>
              <a:gd name="connsiteX93" fmla="*/ 6630024 w 26573087"/>
              <a:gd name="connsiteY93" fmla="*/ 360710 h 17378443"/>
              <a:gd name="connsiteX94" fmla="*/ 6369451 w 26573087"/>
              <a:gd name="connsiteY94" fmla="*/ 470768 h 17378443"/>
              <a:gd name="connsiteX95" fmla="*/ 6232358 w 26573087"/>
              <a:gd name="connsiteY95" fmla="*/ 534233 h 17378443"/>
              <a:gd name="connsiteX96" fmla="*/ 5534527 w 26573087"/>
              <a:gd name="connsiteY96" fmla="*/ 293601 h 17378443"/>
              <a:gd name="connsiteX97" fmla="*/ 5366085 w 26573087"/>
              <a:gd name="connsiteY97" fmla="*/ 221412 h 17378443"/>
              <a:gd name="connsiteX98" fmla="*/ 4932948 w 26573087"/>
              <a:gd name="connsiteY98" fmla="*/ 149222 h 17378443"/>
              <a:gd name="connsiteX99" fmla="*/ 4692316 w 26573087"/>
              <a:gd name="connsiteY99" fmla="*/ 77033 h 17378443"/>
              <a:gd name="connsiteX100" fmla="*/ 4403558 w 26573087"/>
              <a:gd name="connsiteY100" fmla="*/ 4843 h 17378443"/>
              <a:gd name="connsiteX101" fmla="*/ 4259179 w 26573087"/>
              <a:gd name="connsiteY101" fmla="*/ 221412 h 17378443"/>
              <a:gd name="connsiteX102" fmla="*/ 4066674 w 26573087"/>
              <a:gd name="connsiteY102" fmla="*/ 197349 h 17378443"/>
              <a:gd name="connsiteX103" fmla="*/ 3898232 w 26573087"/>
              <a:gd name="connsiteY103" fmla="*/ 197349 h 17378443"/>
              <a:gd name="connsiteX104" fmla="*/ 3753853 w 26573087"/>
              <a:gd name="connsiteY104" fmla="*/ 197349 h 17378443"/>
              <a:gd name="connsiteX105" fmla="*/ 3465095 w 26573087"/>
              <a:gd name="connsiteY105" fmla="*/ 510170 h 17378443"/>
              <a:gd name="connsiteX106" fmla="*/ 3320716 w 26573087"/>
              <a:gd name="connsiteY106" fmla="*/ 437980 h 17378443"/>
              <a:gd name="connsiteX107" fmla="*/ 2791327 w 26573087"/>
              <a:gd name="connsiteY107" fmla="*/ 317665 h 17378443"/>
              <a:gd name="connsiteX108" fmla="*/ 1612232 w 26573087"/>
              <a:gd name="connsiteY108" fmla="*/ 486107 h 17378443"/>
              <a:gd name="connsiteX109" fmla="*/ 890337 w 26573087"/>
              <a:gd name="connsiteY109" fmla="*/ 293601 h 17378443"/>
              <a:gd name="connsiteX110" fmla="*/ 144379 w 26573087"/>
              <a:gd name="connsiteY110" fmla="*/ 389854 h 17378443"/>
              <a:gd name="connsiteX111" fmla="*/ 0 w 26573087"/>
              <a:gd name="connsiteY111" fmla="*/ 437980 h 17378443"/>
              <a:gd name="connsiteX112" fmla="*/ 0 w 26573087"/>
              <a:gd name="connsiteY112" fmla="*/ 17378443 h 17378443"/>
              <a:gd name="connsiteX113" fmla="*/ 26565727 w 26573087"/>
              <a:gd name="connsiteY113" fmla="*/ 17378443 h 17378443"/>
              <a:gd name="connsiteX114" fmla="*/ 26573087 w 26573087"/>
              <a:gd name="connsiteY114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648239 w 26573087"/>
              <a:gd name="connsiteY89" fmla="*/ 947237 h 17378443"/>
              <a:gd name="connsiteX90" fmla="*/ 6568475 w 26573087"/>
              <a:gd name="connsiteY90" fmla="*/ 762498 h 17378443"/>
              <a:gd name="connsiteX91" fmla="*/ 6575378 w 26573087"/>
              <a:gd name="connsiteY91" fmla="*/ 630294 h 17378443"/>
              <a:gd name="connsiteX92" fmla="*/ 6707006 w 26573087"/>
              <a:gd name="connsiteY92" fmla="*/ 405864 h 17378443"/>
              <a:gd name="connsiteX93" fmla="*/ 6630024 w 26573087"/>
              <a:gd name="connsiteY93" fmla="*/ 360710 h 17378443"/>
              <a:gd name="connsiteX94" fmla="*/ 6538948 w 26573087"/>
              <a:gd name="connsiteY94" fmla="*/ 440856 h 17378443"/>
              <a:gd name="connsiteX95" fmla="*/ 6369451 w 26573087"/>
              <a:gd name="connsiteY95" fmla="*/ 470768 h 17378443"/>
              <a:gd name="connsiteX96" fmla="*/ 6232358 w 26573087"/>
              <a:gd name="connsiteY96" fmla="*/ 534233 h 17378443"/>
              <a:gd name="connsiteX97" fmla="*/ 5534527 w 26573087"/>
              <a:gd name="connsiteY97" fmla="*/ 293601 h 17378443"/>
              <a:gd name="connsiteX98" fmla="*/ 5366085 w 26573087"/>
              <a:gd name="connsiteY98" fmla="*/ 221412 h 17378443"/>
              <a:gd name="connsiteX99" fmla="*/ 4932948 w 26573087"/>
              <a:gd name="connsiteY99" fmla="*/ 149222 h 17378443"/>
              <a:gd name="connsiteX100" fmla="*/ 4692316 w 26573087"/>
              <a:gd name="connsiteY100" fmla="*/ 77033 h 17378443"/>
              <a:gd name="connsiteX101" fmla="*/ 4403558 w 26573087"/>
              <a:gd name="connsiteY101" fmla="*/ 4843 h 17378443"/>
              <a:gd name="connsiteX102" fmla="*/ 4259179 w 26573087"/>
              <a:gd name="connsiteY102" fmla="*/ 221412 h 17378443"/>
              <a:gd name="connsiteX103" fmla="*/ 4066674 w 26573087"/>
              <a:gd name="connsiteY103" fmla="*/ 197349 h 17378443"/>
              <a:gd name="connsiteX104" fmla="*/ 3898232 w 26573087"/>
              <a:gd name="connsiteY104" fmla="*/ 197349 h 17378443"/>
              <a:gd name="connsiteX105" fmla="*/ 3753853 w 26573087"/>
              <a:gd name="connsiteY105" fmla="*/ 197349 h 17378443"/>
              <a:gd name="connsiteX106" fmla="*/ 3465095 w 26573087"/>
              <a:gd name="connsiteY106" fmla="*/ 510170 h 17378443"/>
              <a:gd name="connsiteX107" fmla="*/ 3320716 w 26573087"/>
              <a:gd name="connsiteY107" fmla="*/ 437980 h 17378443"/>
              <a:gd name="connsiteX108" fmla="*/ 2791327 w 26573087"/>
              <a:gd name="connsiteY108" fmla="*/ 317665 h 17378443"/>
              <a:gd name="connsiteX109" fmla="*/ 1612232 w 26573087"/>
              <a:gd name="connsiteY109" fmla="*/ 486107 h 17378443"/>
              <a:gd name="connsiteX110" fmla="*/ 890337 w 26573087"/>
              <a:gd name="connsiteY110" fmla="*/ 293601 h 17378443"/>
              <a:gd name="connsiteX111" fmla="*/ 144379 w 26573087"/>
              <a:gd name="connsiteY111" fmla="*/ 389854 h 17378443"/>
              <a:gd name="connsiteX112" fmla="*/ 0 w 26573087"/>
              <a:gd name="connsiteY112" fmla="*/ 437980 h 17378443"/>
              <a:gd name="connsiteX113" fmla="*/ 0 w 26573087"/>
              <a:gd name="connsiteY113" fmla="*/ 17378443 h 17378443"/>
              <a:gd name="connsiteX114" fmla="*/ 26565727 w 26573087"/>
              <a:gd name="connsiteY114" fmla="*/ 17378443 h 17378443"/>
              <a:gd name="connsiteX115" fmla="*/ 26573087 w 26573087"/>
              <a:gd name="connsiteY115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648239 w 26573087"/>
              <a:gd name="connsiteY89" fmla="*/ 947237 h 17378443"/>
              <a:gd name="connsiteX90" fmla="*/ 6568475 w 26573087"/>
              <a:gd name="connsiteY90" fmla="*/ 762498 h 17378443"/>
              <a:gd name="connsiteX91" fmla="*/ 6575378 w 26573087"/>
              <a:gd name="connsiteY91" fmla="*/ 630294 h 17378443"/>
              <a:gd name="connsiteX92" fmla="*/ 6707006 w 26573087"/>
              <a:gd name="connsiteY92" fmla="*/ 405864 h 17378443"/>
              <a:gd name="connsiteX93" fmla="*/ 6630024 w 26573087"/>
              <a:gd name="connsiteY93" fmla="*/ 360710 h 17378443"/>
              <a:gd name="connsiteX94" fmla="*/ 6538948 w 26573087"/>
              <a:gd name="connsiteY94" fmla="*/ 440856 h 17378443"/>
              <a:gd name="connsiteX95" fmla="*/ 6369451 w 26573087"/>
              <a:gd name="connsiteY95" fmla="*/ 470768 h 17378443"/>
              <a:gd name="connsiteX96" fmla="*/ 6192284 w 26573087"/>
              <a:gd name="connsiteY96" fmla="*/ 508732 h 17378443"/>
              <a:gd name="connsiteX97" fmla="*/ 5534527 w 26573087"/>
              <a:gd name="connsiteY97" fmla="*/ 293601 h 17378443"/>
              <a:gd name="connsiteX98" fmla="*/ 5366085 w 26573087"/>
              <a:gd name="connsiteY98" fmla="*/ 221412 h 17378443"/>
              <a:gd name="connsiteX99" fmla="*/ 4932948 w 26573087"/>
              <a:gd name="connsiteY99" fmla="*/ 149222 h 17378443"/>
              <a:gd name="connsiteX100" fmla="*/ 4692316 w 26573087"/>
              <a:gd name="connsiteY100" fmla="*/ 77033 h 17378443"/>
              <a:gd name="connsiteX101" fmla="*/ 4403558 w 26573087"/>
              <a:gd name="connsiteY101" fmla="*/ 4843 h 17378443"/>
              <a:gd name="connsiteX102" fmla="*/ 4259179 w 26573087"/>
              <a:gd name="connsiteY102" fmla="*/ 221412 h 17378443"/>
              <a:gd name="connsiteX103" fmla="*/ 4066674 w 26573087"/>
              <a:gd name="connsiteY103" fmla="*/ 197349 h 17378443"/>
              <a:gd name="connsiteX104" fmla="*/ 3898232 w 26573087"/>
              <a:gd name="connsiteY104" fmla="*/ 197349 h 17378443"/>
              <a:gd name="connsiteX105" fmla="*/ 3753853 w 26573087"/>
              <a:gd name="connsiteY105" fmla="*/ 197349 h 17378443"/>
              <a:gd name="connsiteX106" fmla="*/ 3465095 w 26573087"/>
              <a:gd name="connsiteY106" fmla="*/ 510170 h 17378443"/>
              <a:gd name="connsiteX107" fmla="*/ 3320716 w 26573087"/>
              <a:gd name="connsiteY107" fmla="*/ 437980 h 17378443"/>
              <a:gd name="connsiteX108" fmla="*/ 2791327 w 26573087"/>
              <a:gd name="connsiteY108" fmla="*/ 317665 h 17378443"/>
              <a:gd name="connsiteX109" fmla="*/ 1612232 w 26573087"/>
              <a:gd name="connsiteY109" fmla="*/ 486107 h 17378443"/>
              <a:gd name="connsiteX110" fmla="*/ 890337 w 26573087"/>
              <a:gd name="connsiteY110" fmla="*/ 293601 h 17378443"/>
              <a:gd name="connsiteX111" fmla="*/ 144379 w 26573087"/>
              <a:gd name="connsiteY111" fmla="*/ 389854 h 17378443"/>
              <a:gd name="connsiteX112" fmla="*/ 0 w 26573087"/>
              <a:gd name="connsiteY112" fmla="*/ 437980 h 17378443"/>
              <a:gd name="connsiteX113" fmla="*/ 0 w 26573087"/>
              <a:gd name="connsiteY113" fmla="*/ 17378443 h 17378443"/>
              <a:gd name="connsiteX114" fmla="*/ 26565727 w 26573087"/>
              <a:gd name="connsiteY114" fmla="*/ 17378443 h 17378443"/>
              <a:gd name="connsiteX115" fmla="*/ 26573087 w 26573087"/>
              <a:gd name="connsiteY115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648239 w 26573087"/>
              <a:gd name="connsiteY89" fmla="*/ 947237 h 17378443"/>
              <a:gd name="connsiteX90" fmla="*/ 6568475 w 26573087"/>
              <a:gd name="connsiteY90" fmla="*/ 762498 h 17378443"/>
              <a:gd name="connsiteX91" fmla="*/ 6575378 w 26573087"/>
              <a:gd name="connsiteY91" fmla="*/ 630294 h 17378443"/>
              <a:gd name="connsiteX92" fmla="*/ 6707006 w 26573087"/>
              <a:gd name="connsiteY92" fmla="*/ 405864 h 17378443"/>
              <a:gd name="connsiteX93" fmla="*/ 6630024 w 26573087"/>
              <a:gd name="connsiteY93" fmla="*/ 360710 h 17378443"/>
              <a:gd name="connsiteX94" fmla="*/ 6538948 w 26573087"/>
              <a:gd name="connsiteY94" fmla="*/ 440856 h 17378443"/>
              <a:gd name="connsiteX95" fmla="*/ 6369451 w 26573087"/>
              <a:gd name="connsiteY95" fmla="*/ 470768 h 17378443"/>
              <a:gd name="connsiteX96" fmla="*/ 6192284 w 26573087"/>
              <a:gd name="connsiteY96" fmla="*/ 508732 h 17378443"/>
              <a:gd name="connsiteX97" fmla="*/ 5512669 w 26573087"/>
              <a:gd name="connsiteY97" fmla="*/ 249885 h 17378443"/>
              <a:gd name="connsiteX98" fmla="*/ 5366085 w 26573087"/>
              <a:gd name="connsiteY98" fmla="*/ 221412 h 17378443"/>
              <a:gd name="connsiteX99" fmla="*/ 4932948 w 26573087"/>
              <a:gd name="connsiteY99" fmla="*/ 149222 h 17378443"/>
              <a:gd name="connsiteX100" fmla="*/ 4692316 w 26573087"/>
              <a:gd name="connsiteY100" fmla="*/ 77033 h 17378443"/>
              <a:gd name="connsiteX101" fmla="*/ 4403558 w 26573087"/>
              <a:gd name="connsiteY101" fmla="*/ 4843 h 17378443"/>
              <a:gd name="connsiteX102" fmla="*/ 4259179 w 26573087"/>
              <a:gd name="connsiteY102" fmla="*/ 221412 h 17378443"/>
              <a:gd name="connsiteX103" fmla="*/ 4066674 w 26573087"/>
              <a:gd name="connsiteY103" fmla="*/ 197349 h 17378443"/>
              <a:gd name="connsiteX104" fmla="*/ 3898232 w 26573087"/>
              <a:gd name="connsiteY104" fmla="*/ 197349 h 17378443"/>
              <a:gd name="connsiteX105" fmla="*/ 3753853 w 26573087"/>
              <a:gd name="connsiteY105" fmla="*/ 197349 h 17378443"/>
              <a:gd name="connsiteX106" fmla="*/ 3465095 w 26573087"/>
              <a:gd name="connsiteY106" fmla="*/ 510170 h 17378443"/>
              <a:gd name="connsiteX107" fmla="*/ 3320716 w 26573087"/>
              <a:gd name="connsiteY107" fmla="*/ 437980 h 17378443"/>
              <a:gd name="connsiteX108" fmla="*/ 2791327 w 26573087"/>
              <a:gd name="connsiteY108" fmla="*/ 317665 h 17378443"/>
              <a:gd name="connsiteX109" fmla="*/ 1612232 w 26573087"/>
              <a:gd name="connsiteY109" fmla="*/ 486107 h 17378443"/>
              <a:gd name="connsiteX110" fmla="*/ 890337 w 26573087"/>
              <a:gd name="connsiteY110" fmla="*/ 293601 h 17378443"/>
              <a:gd name="connsiteX111" fmla="*/ 144379 w 26573087"/>
              <a:gd name="connsiteY111" fmla="*/ 389854 h 17378443"/>
              <a:gd name="connsiteX112" fmla="*/ 0 w 26573087"/>
              <a:gd name="connsiteY112" fmla="*/ 437980 h 17378443"/>
              <a:gd name="connsiteX113" fmla="*/ 0 w 26573087"/>
              <a:gd name="connsiteY113" fmla="*/ 17378443 h 17378443"/>
              <a:gd name="connsiteX114" fmla="*/ 26565727 w 26573087"/>
              <a:gd name="connsiteY114" fmla="*/ 17378443 h 17378443"/>
              <a:gd name="connsiteX115" fmla="*/ 26573087 w 26573087"/>
              <a:gd name="connsiteY115" fmla="*/ 11157414 h 17378443"/>
              <a:gd name="connsiteX0" fmla="*/ 26573087 w 26573087"/>
              <a:gd name="connsiteY0" fmla="*/ 11157414 h 17378443"/>
              <a:gd name="connsiteX1" fmla="*/ 26367185 w 26573087"/>
              <a:gd name="connsiteY1" fmla="*/ 11196114 h 17378443"/>
              <a:gd name="connsiteX2" fmla="*/ 25843832 w 26573087"/>
              <a:gd name="connsiteY2" fmla="*/ 11338591 h 17378443"/>
              <a:gd name="connsiteX3" fmla="*/ 25097874 w 26573087"/>
              <a:gd name="connsiteY3" fmla="*/ 11434843 h 17378443"/>
              <a:gd name="connsiteX4" fmla="*/ 24806146 w 26573087"/>
              <a:gd name="connsiteY4" fmla="*/ 11434173 h 17378443"/>
              <a:gd name="connsiteX5" fmla="*/ 24464946 w 26573087"/>
              <a:gd name="connsiteY5" fmla="*/ 11633964 h 17378443"/>
              <a:gd name="connsiteX6" fmla="*/ 24262278 w 26573087"/>
              <a:gd name="connsiteY6" fmla="*/ 11501089 h 17378443"/>
              <a:gd name="connsiteX7" fmla="*/ 24116364 w 26573087"/>
              <a:gd name="connsiteY7" fmla="*/ 11326991 h 17378443"/>
              <a:gd name="connsiteX8" fmla="*/ 23150101 w 26573087"/>
              <a:gd name="connsiteY8" fmla="*/ 10951471 h 17378443"/>
              <a:gd name="connsiteX9" fmla="*/ 22390434 w 26573087"/>
              <a:gd name="connsiteY9" fmla="*/ 10471550 h 17378443"/>
              <a:gd name="connsiteX10" fmla="*/ 22116535 w 26573087"/>
              <a:gd name="connsiteY10" fmla="*/ 10357178 h 17378443"/>
              <a:gd name="connsiteX11" fmla="*/ 21664800 w 26573087"/>
              <a:gd name="connsiteY11" fmla="*/ 10134954 h 17378443"/>
              <a:gd name="connsiteX12" fmla="*/ 21488400 w 26573087"/>
              <a:gd name="connsiteY12" fmla="*/ 10087307 h 17378443"/>
              <a:gd name="connsiteX13" fmla="*/ 21238565 w 26573087"/>
              <a:gd name="connsiteY13" fmla="*/ 10007448 h 17378443"/>
              <a:gd name="connsiteX14" fmla="*/ 20798527 w 26573087"/>
              <a:gd name="connsiteY14" fmla="*/ 10038414 h 17378443"/>
              <a:gd name="connsiteX15" fmla="*/ 20357432 w 26573087"/>
              <a:gd name="connsiteY15" fmla="*/ 10015117 h 17378443"/>
              <a:gd name="connsiteX16" fmla="*/ 19787202 w 26573087"/>
              <a:gd name="connsiteY16" fmla="*/ 9872943 h 17378443"/>
              <a:gd name="connsiteX17" fmla="*/ 19033958 w 26573087"/>
              <a:gd name="connsiteY17" fmla="*/ 9798549 h 17378443"/>
              <a:gd name="connsiteX18" fmla="*/ 18600821 w 26573087"/>
              <a:gd name="connsiteY18" fmla="*/ 9774486 h 17378443"/>
              <a:gd name="connsiteX19" fmla="*/ 18267579 w 26573087"/>
              <a:gd name="connsiteY19" fmla="*/ 9909373 h 17378443"/>
              <a:gd name="connsiteX20" fmla="*/ 17828691 w 26573087"/>
              <a:gd name="connsiteY20" fmla="*/ 9909086 h 17378443"/>
              <a:gd name="connsiteX21" fmla="*/ 17512323 w 26573087"/>
              <a:gd name="connsiteY21" fmla="*/ 9835746 h 17378443"/>
              <a:gd name="connsiteX22" fmla="*/ 17084842 w 26573087"/>
              <a:gd name="connsiteY22" fmla="*/ 9822612 h 17378443"/>
              <a:gd name="connsiteX23" fmla="*/ 16513558 w 26573087"/>
              <a:gd name="connsiteY23" fmla="*/ 9752436 h 17378443"/>
              <a:gd name="connsiteX24" fmla="*/ 15857621 w 26573087"/>
              <a:gd name="connsiteY24" fmla="*/ 9750422 h 17378443"/>
              <a:gd name="connsiteX25" fmla="*/ 14988472 w 26573087"/>
              <a:gd name="connsiteY25" fmla="*/ 9605277 h 17378443"/>
              <a:gd name="connsiteX26" fmla="*/ 14017892 w 26573087"/>
              <a:gd name="connsiteY26" fmla="*/ 9374137 h 17378443"/>
              <a:gd name="connsiteX27" fmla="*/ 13090358 w 26573087"/>
              <a:gd name="connsiteY27" fmla="*/ 8980401 h 17378443"/>
              <a:gd name="connsiteX28" fmla="*/ 12452254 w 26573087"/>
              <a:gd name="connsiteY28" fmla="*/ 8560399 h 17378443"/>
              <a:gd name="connsiteX29" fmla="*/ 11670632 w 26573087"/>
              <a:gd name="connsiteY29" fmla="*/ 8451012 h 17378443"/>
              <a:gd name="connsiteX30" fmla="*/ 11471608 w 26573087"/>
              <a:gd name="connsiteY30" fmla="*/ 8459161 h 17378443"/>
              <a:gd name="connsiteX31" fmla="*/ 11391461 w 26573087"/>
              <a:gd name="connsiteY31" fmla="*/ 8459161 h 17378443"/>
              <a:gd name="connsiteX32" fmla="*/ 11335187 w 26573087"/>
              <a:gd name="connsiteY32" fmla="*/ 8404323 h 17378443"/>
              <a:gd name="connsiteX33" fmla="*/ 11274884 w 26573087"/>
              <a:gd name="connsiteY33" fmla="*/ 8462804 h 17378443"/>
              <a:gd name="connsiteX34" fmla="*/ 11196656 w 26573087"/>
              <a:gd name="connsiteY34" fmla="*/ 8493386 h 17378443"/>
              <a:gd name="connsiteX35" fmla="*/ 10991783 w 26573087"/>
              <a:gd name="connsiteY35" fmla="*/ 8461270 h 17378443"/>
              <a:gd name="connsiteX36" fmla="*/ 10732169 w 26573087"/>
              <a:gd name="connsiteY36" fmla="*/ 8567014 h 17378443"/>
              <a:gd name="connsiteX37" fmla="*/ 10477061 w 26573087"/>
              <a:gd name="connsiteY37" fmla="*/ 8612168 h 17378443"/>
              <a:gd name="connsiteX38" fmla="*/ 10265765 w 26573087"/>
              <a:gd name="connsiteY38" fmla="*/ 8557523 h 17378443"/>
              <a:gd name="connsiteX39" fmla="*/ 10083231 w 26573087"/>
              <a:gd name="connsiteY39" fmla="*/ 8583024 h 17378443"/>
              <a:gd name="connsiteX40" fmla="*/ 9865032 w 26573087"/>
              <a:gd name="connsiteY40" fmla="*/ 8644955 h 17378443"/>
              <a:gd name="connsiteX41" fmla="*/ 9598995 w 26573087"/>
              <a:gd name="connsiteY41" fmla="*/ 8902268 h 17378443"/>
              <a:gd name="connsiteX42" fmla="*/ 9336506 w 26573087"/>
              <a:gd name="connsiteY42" fmla="*/ 9221033 h 17378443"/>
              <a:gd name="connsiteX43" fmla="*/ 9157135 w 26573087"/>
              <a:gd name="connsiteY43" fmla="*/ 9482756 h 17378443"/>
              <a:gd name="connsiteX44" fmla="*/ 9144000 w 26573087"/>
              <a:gd name="connsiteY44" fmla="*/ 10039180 h 17378443"/>
              <a:gd name="connsiteX45" fmla="*/ 9055034 w 26573087"/>
              <a:gd name="connsiteY45" fmla="*/ 9760201 h 17378443"/>
              <a:gd name="connsiteX46" fmla="*/ 8927432 w 26573087"/>
              <a:gd name="connsiteY46" fmla="*/ 9654170 h 17378443"/>
              <a:gd name="connsiteX47" fmla="*/ 8667818 w 26573087"/>
              <a:gd name="connsiteY47" fmla="*/ 9358893 h 17378443"/>
              <a:gd name="connsiteX48" fmla="*/ 8157411 w 26573087"/>
              <a:gd name="connsiteY48" fmla="*/ 9654170 h 17378443"/>
              <a:gd name="connsiteX49" fmla="*/ 8083688 w 26573087"/>
              <a:gd name="connsiteY49" fmla="*/ 9201571 h 17378443"/>
              <a:gd name="connsiteX50" fmla="*/ 8174667 w 26573087"/>
              <a:gd name="connsiteY50" fmla="*/ 9005615 h 17378443"/>
              <a:gd name="connsiteX51" fmla="*/ 8280315 w 26573087"/>
              <a:gd name="connsiteY51" fmla="*/ 8856251 h 17378443"/>
              <a:gd name="connsiteX52" fmla="*/ 8422680 w 26573087"/>
              <a:gd name="connsiteY52" fmla="*/ 8633451 h 17378443"/>
              <a:gd name="connsiteX53" fmla="*/ 8328730 w 26573087"/>
              <a:gd name="connsiteY53" fmla="*/ 8254864 h 17378443"/>
              <a:gd name="connsiteX54" fmla="*/ 7916779 w 26573087"/>
              <a:gd name="connsiteY54" fmla="*/ 7632865 h 17378443"/>
              <a:gd name="connsiteX55" fmla="*/ 7662246 w 26573087"/>
              <a:gd name="connsiteY55" fmla="*/ 7257344 h 17378443"/>
              <a:gd name="connsiteX56" fmla="*/ 7423821 w 26573087"/>
              <a:gd name="connsiteY56" fmla="*/ 6927747 h 17378443"/>
              <a:gd name="connsiteX57" fmla="*/ 7238409 w 26573087"/>
              <a:gd name="connsiteY57" fmla="*/ 6619432 h 17378443"/>
              <a:gd name="connsiteX58" fmla="*/ 7032291 w 26573087"/>
              <a:gd name="connsiteY58" fmla="*/ 6390304 h 17378443"/>
              <a:gd name="connsiteX59" fmla="*/ 6779388 w 26573087"/>
              <a:gd name="connsiteY59" fmla="*/ 6091193 h 17378443"/>
              <a:gd name="connsiteX60" fmla="*/ 6713621 w 26573087"/>
              <a:gd name="connsiteY60" fmla="*/ 5900317 h 17378443"/>
              <a:gd name="connsiteX61" fmla="*/ 6617369 w 26573087"/>
              <a:gd name="connsiteY61" fmla="*/ 5780001 h 17378443"/>
              <a:gd name="connsiteX62" fmla="*/ 6571735 w 26573087"/>
              <a:gd name="connsiteY62" fmla="*/ 5635814 h 17378443"/>
              <a:gd name="connsiteX63" fmla="*/ 6230919 w 26573087"/>
              <a:gd name="connsiteY63" fmla="*/ 5176218 h 17378443"/>
              <a:gd name="connsiteX64" fmla="*/ 5991727 w 26573087"/>
              <a:gd name="connsiteY64" fmla="*/ 4745286 h 17378443"/>
              <a:gd name="connsiteX65" fmla="*/ 5894132 w 26573087"/>
              <a:gd name="connsiteY65" fmla="*/ 4346182 h 17378443"/>
              <a:gd name="connsiteX66" fmla="*/ 5871411 w 26573087"/>
              <a:gd name="connsiteY66" fmla="*/ 3806822 h 17378443"/>
              <a:gd name="connsiteX67" fmla="*/ 6061711 w 26573087"/>
              <a:gd name="connsiteY67" fmla="*/ 3410116 h 17378443"/>
              <a:gd name="connsiteX68" fmla="*/ 6232358 w 26573087"/>
              <a:gd name="connsiteY68" fmla="*/ 3325559 h 17378443"/>
              <a:gd name="connsiteX69" fmla="*/ 6454679 w 26573087"/>
              <a:gd name="connsiteY69" fmla="*/ 3418936 h 17378443"/>
              <a:gd name="connsiteX70" fmla="*/ 6415085 w 26573087"/>
              <a:gd name="connsiteY70" fmla="*/ 3588432 h 17378443"/>
              <a:gd name="connsiteX71" fmla="*/ 6432150 w 26573087"/>
              <a:gd name="connsiteY71" fmla="*/ 3744124 h 17378443"/>
              <a:gd name="connsiteX72" fmla="*/ 6517473 w 26573087"/>
              <a:gd name="connsiteY72" fmla="*/ 3768187 h 17378443"/>
              <a:gd name="connsiteX73" fmla="*/ 6538948 w 26573087"/>
              <a:gd name="connsiteY73" fmla="*/ 3606648 h 17378443"/>
              <a:gd name="connsiteX74" fmla="*/ 6632707 w 26573087"/>
              <a:gd name="connsiteY74" fmla="*/ 3457571 h 17378443"/>
              <a:gd name="connsiteX75" fmla="*/ 6694639 w 26573087"/>
              <a:gd name="connsiteY75" fmla="*/ 3393243 h 17378443"/>
              <a:gd name="connsiteX76" fmla="*/ 6655525 w 26573087"/>
              <a:gd name="connsiteY76" fmla="*/ 3176770 h 17378443"/>
              <a:gd name="connsiteX77" fmla="*/ 6737685 w 26573087"/>
              <a:gd name="connsiteY77" fmla="*/ 2916486 h 17378443"/>
              <a:gd name="connsiteX78" fmla="*/ 6878421 w 26573087"/>
              <a:gd name="connsiteY78" fmla="*/ 2679594 h 17378443"/>
              <a:gd name="connsiteX79" fmla="*/ 7030757 w 26573087"/>
              <a:gd name="connsiteY79" fmla="*/ 2776037 h 17378443"/>
              <a:gd name="connsiteX80" fmla="*/ 7191050 w 26573087"/>
              <a:gd name="connsiteY80" fmla="*/ 2823397 h 17378443"/>
              <a:gd name="connsiteX81" fmla="*/ 7281647 w 26573087"/>
              <a:gd name="connsiteY81" fmla="*/ 2850144 h 17378443"/>
              <a:gd name="connsiteX82" fmla="*/ 7267553 w 26573087"/>
              <a:gd name="connsiteY82" fmla="*/ 2732321 h 17378443"/>
              <a:gd name="connsiteX83" fmla="*/ 7243011 w 26573087"/>
              <a:gd name="connsiteY83" fmla="*/ 2290843 h 17378443"/>
              <a:gd name="connsiteX84" fmla="*/ 7171493 w 26573087"/>
              <a:gd name="connsiteY84" fmla="*/ 1908710 h 17378443"/>
              <a:gd name="connsiteX85" fmla="*/ 7118189 w 26573087"/>
              <a:gd name="connsiteY85" fmla="*/ 1694058 h 17378443"/>
              <a:gd name="connsiteX86" fmla="*/ 7173027 w 26573087"/>
              <a:gd name="connsiteY86" fmla="*/ 1609022 h 17378443"/>
              <a:gd name="connsiteX87" fmla="*/ 6914947 w 26573087"/>
              <a:gd name="connsiteY87" fmla="*/ 1296872 h 17378443"/>
              <a:gd name="connsiteX88" fmla="*/ 6809874 w 26573087"/>
              <a:gd name="connsiteY88" fmla="*/ 1087686 h 17378443"/>
              <a:gd name="connsiteX89" fmla="*/ 6648239 w 26573087"/>
              <a:gd name="connsiteY89" fmla="*/ 947237 h 17378443"/>
              <a:gd name="connsiteX90" fmla="*/ 6568475 w 26573087"/>
              <a:gd name="connsiteY90" fmla="*/ 762498 h 17378443"/>
              <a:gd name="connsiteX91" fmla="*/ 6575378 w 26573087"/>
              <a:gd name="connsiteY91" fmla="*/ 630294 h 17378443"/>
              <a:gd name="connsiteX92" fmla="*/ 6707006 w 26573087"/>
              <a:gd name="connsiteY92" fmla="*/ 405864 h 17378443"/>
              <a:gd name="connsiteX93" fmla="*/ 6630024 w 26573087"/>
              <a:gd name="connsiteY93" fmla="*/ 360710 h 17378443"/>
              <a:gd name="connsiteX94" fmla="*/ 6538948 w 26573087"/>
              <a:gd name="connsiteY94" fmla="*/ 440856 h 17378443"/>
              <a:gd name="connsiteX95" fmla="*/ 6369451 w 26573087"/>
              <a:gd name="connsiteY95" fmla="*/ 470768 h 17378443"/>
              <a:gd name="connsiteX96" fmla="*/ 6192284 w 26573087"/>
              <a:gd name="connsiteY96" fmla="*/ 508732 h 17378443"/>
              <a:gd name="connsiteX97" fmla="*/ 5512669 w 26573087"/>
              <a:gd name="connsiteY97" fmla="*/ 249885 h 17378443"/>
              <a:gd name="connsiteX98" fmla="*/ 5329655 w 26573087"/>
              <a:gd name="connsiteY98" fmla="*/ 221412 h 17378443"/>
              <a:gd name="connsiteX99" fmla="*/ 4932948 w 26573087"/>
              <a:gd name="connsiteY99" fmla="*/ 149222 h 17378443"/>
              <a:gd name="connsiteX100" fmla="*/ 4692316 w 26573087"/>
              <a:gd name="connsiteY100" fmla="*/ 77033 h 17378443"/>
              <a:gd name="connsiteX101" fmla="*/ 4403558 w 26573087"/>
              <a:gd name="connsiteY101" fmla="*/ 4843 h 17378443"/>
              <a:gd name="connsiteX102" fmla="*/ 4259179 w 26573087"/>
              <a:gd name="connsiteY102" fmla="*/ 221412 h 17378443"/>
              <a:gd name="connsiteX103" fmla="*/ 4066674 w 26573087"/>
              <a:gd name="connsiteY103" fmla="*/ 197349 h 17378443"/>
              <a:gd name="connsiteX104" fmla="*/ 3898232 w 26573087"/>
              <a:gd name="connsiteY104" fmla="*/ 197349 h 17378443"/>
              <a:gd name="connsiteX105" fmla="*/ 3753853 w 26573087"/>
              <a:gd name="connsiteY105" fmla="*/ 197349 h 17378443"/>
              <a:gd name="connsiteX106" fmla="*/ 3465095 w 26573087"/>
              <a:gd name="connsiteY106" fmla="*/ 510170 h 17378443"/>
              <a:gd name="connsiteX107" fmla="*/ 3320716 w 26573087"/>
              <a:gd name="connsiteY107" fmla="*/ 437980 h 17378443"/>
              <a:gd name="connsiteX108" fmla="*/ 2791327 w 26573087"/>
              <a:gd name="connsiteY108" fmla="*/ 317665 h 17378443"/>
              <a:gd name="connsiteX109" fmla="*/ 1612232 w 26573087"/>
              <a:gd name="connsiteY109" fmla="*/ 486107 h 17378443"/>
              <a:gd name="connsiteX110" fmla="*/ 890337 w 26573087"/>
              <a:gd name="connsiteY110" fmla="*/ 293601 h 17378443"/>
              <a:gd name="connsiteX111" fmla="*/ 144379 w 26573087"/>
              <a:gd name="connsiteY111" fmla="*/ 389854 h 17378443"/>
              <a:gd name="connsiteX112" fmla="*/ 0 w 26573087"/>
              <a:gd name="connsiteY112" fmla="*/ 437980 h 17378443"/>
              <a:gd name="connsiteX113" fmla="*/ 0 w 26573087"/>
              <a:gd name="connsiteY113" fmla="*/ 17378443 h 17378443"/>
              <a:gd name="connsiteX114" fmla="*/ 26565727 w 26573087"/>
              <a:gd name="connsiteY114" fmla="*/ 17378443 h 17378443"/>
              <a:gd name="connsiteX115" fmla="*/ 26573087 w 26573087"/>
              <a:gd name="connsiteY115" fmla="*/ 11157414 h 17378443"/>
              <a:gd name="connsiteX0" fmla="*/ 26573087 w 26573087"/>
              <a:gd name="connsiteY0" fmla="*/ 11157295 h 17378324"/>
              <a:gd name="connsiteX1" fmla="*/ 26367185 w 26573087"/>
              <a:gd name="connsiteY1" fmla="*/ 11195995 h 17378324"/>
              <a:gd name="connsiteX2" fmla="*/ 25843832 w 26573087"/>
              <a:gd name="connsiteY2" fmla="*/ 11338472 h 17378324"/>
              <a:gd name="connsiteX3" fmla="*/ 25097874 w 26573087"/>
              <a:gd name="connsiteY3" fmla="*/ 11434724 h 17378324"/>
              <a:gd name="connsiteX4" fmla="*/ 24806146 w 26573087"/>
              <a:gd name="connsiteY4" fmla="*/ 11434054 h 17378324"/>
              <a:gd name="connsiteX5" fmla="*/ 24464946 w 26573087"/>
              <a:gd name="connsiteY5" fmla="*/ 11633845 h 17378324"/>
              <a:gd name="connsiteX6" fmla="*/ 24262278 w 26573087"/>
              <a:gd name="connsiteY6" fmla="*/ 11500970 h 17378324"/>
              <a:gd name="connsiteX7" fmla="*/ 24116364 w 26573087"/>
              <a:gd name="connsiteY7" fmla="*/ 11326872 h 17378324"/>
              <a:gd name="connsiteX8" fmla="*/ 23150101 w 26573087"/>
              <a:gd name="connsiteY8" fmla="*/ 10951352 h 17378324"/>
              <a:gd name="connsiteX9" fmla="*/ 22390434 w 26573087"/>
              <a:gd name="connsiteY9" fmla="*/ 10471431 h 17378324"/>
              <a:gd name="connsiteX10" fmla="*/ 22116535 w 26573087"/>
              <a:gd name="connsiteY10" fmla="*/ 10357059 h 17378324"/>
              <a:gd name="connsiteX11" fmla="*/ 21664800 w 26573087"/>
              <a:gd name="connsiteY11" fmla="*/ 10134835 h 17378324"/>
              <a:gd name="connsiteX12" fmla="*/ 21488400 w 26573087"/>
              <a:gd name="connsiteY12" fmla="*/ 10087188 h 17378324"/>
              <a:gd name="connsiteX13" fmla="*/ 21238565 w 26573087"/>
              <a:gd name="connsiteY13" fmla="*/ 10007329 h 17378324"/>
              <a:gd name="connsiteX14" fmla="*/ 20798527 w 26573087"/>
              <a:gd name="connsiteY14" fmla="*/ 10038295 h 17378324"/>
              <a:gd name="connsiteX15" fmla="*/ 20357432 w 26573087"/>
              <a:gd name="connsiteY15" fmla="*/ 10014998 h 17378324"/>
              <a:gd name="connsiteX16" fmla="*/ 19787202 w 26573087"/>
              <a:gd name="connsiteY16" fmla="*/ 9872824 h 17378324"/>
              <a:gd name="connsiteX17" fmla="*/ 19033958 w 26573087"/>
              <a:gd name="connsiteY17" fmla="*/ 9798430 h 17378324"/>
              <a:gd name="connsiteX18" fmla="*/ 18600821 w 26573087"/>
              <a:gd name="connsiteY18" fmla="*/ 9774367 h 17378324"/>
              <a:gd name="connsiteX19" fmla="*/ 18267579 w 26573087"/>
              <a:gd name="connsiteY19" fmla="*/ 9909254 h 17378324"/>
              <a:gd name="connsiteX20" fmla="*/ 17828691 w 26573087"/>
              <a:gd name="connsiteY20" fmla="*/ 9908967 h 17378324"/>
              <a:gd name="connsiteX21" fmla="*/ 17512323 w 26573087"/>
              <a:gd name="connsiteY21" fmla="*/ 9835627 h 17378324"/>
              <a:gd name="connsiteX22" fmla="*/ 17084842 w 26573087"/>
              <a:gd name="connsiteY22" fmla="*/ 9822493 h 17378324"/>
              <a:gd name="connsiteX23" fmla="*/ 16513558 w 26573087"/>
              <a:gd name="connsiteY23" fmla="*/ 9752317 h 17378324"/>
              <a:gd name="connsiteX24" fmla="*/ 15857621 w 26573087"/>
              <a:gd name="connsiteY24" fmla="*/ 9750303 h 17378324"/>
              <a:gd name="connsiteX25" fmla="*/ 14988472 w 26573087"/>
              <a:gd name="connsiteY25" fmla="*/ 9605158 h 17378324"/>
              <a:gd name="connsiteX26" fmla="*/ 14017892 w 26573087"/>
              <a:gd name="connsiteY26" fmla="*/ 9374018 h 17378324"/>
              <a:gd name="connsiteX27" fmla="*/ 13090358 w 26573087"/>
              <a:gd name="connsiteY27" fmla="*/ 8980282 h 17378324"/>
              <a:gd name="connsiteX28" fmla="*/ 12452254 w 26573087"/>
              <a:gd name="connsiteY28" fmla="*/ 8560280 h 17378324"/>
              <a:gd name="connsiteX29" fmla="*/ 11670632 w 26573087"/>
              <a:gd name="connsiteY29" fmla="*/ 8450893 h 17378324"/>
              <a:gd name="connsiteX30" fmla="*/ 11471608 w 26573087"/>
              <a:gd name="connsiteY30" fmla="*/ 8459042 h 17378324"/>
              <a:gd name="connsiteX31" fmla="*/ 11391461 w 26573087"/>
              <a:gd name="connsiteY31" fmla="*/ 8459042 h 17378324"/>
              <a:gd name="connsiteX32" fmla="*/ 11335187 w 26573087"/>
              <a:gd name="connsiteY32" fmla="*/ 8404204 h 17378324"/>
              <a:gd name="connsiteX33" fmla="*/ 11274884 w 26573087"/>
              <a:gd name="connsiteY33" fmla="*/ 8462685 h 17378324"/>
              <a:gd name="connsiteX34" fmla="*/ 11196656 w 26573087"/>
              <a:gd name="connsiteY34" fmla="*/ 8493267 h 17378324"/>
              <a:gd name="connsiteX35" fmla="*/ 10991783 w 26573087"/>
              <a:gd name="connsiteY35" fmla="*/ 8461151 h 17378324"/>
              <a:gd name="connsiteX36" fmla="*/ 10732169 w 26573087"/>
              <a:gd name="connsiteY36" fmla="*/ 8566895 h 17378324"/>
              <a:gd name="connsiteX37" fmla="*/ 10477061 w 26573087"/>
              <a:gd name="connsiteY37" fmla="*/ 8612049 h 17378324"/>
              <a:gd name="connsiteX38" fmla="*/ 10265765 w 26573087"/>
              <a:gd name="connsiteY38" fmla="*/ 8557404 h 17378324"/>
              <a:gd name="connsiteX39" fmla="*/ 10083231 w 26573087"/>
              <a:gd name="connsiteY39" fmla="*/ 8582905 h 17378324"/>
              <a:gd name="connsiteX40" fmla="*/ 9865032 w 26573087"/>
              <a:gd name="connsiteY40" fmla="*/ 8644836 h 17378324"/>
              <a:gd name="connsiteX41" fmla="*/ 9598995 w 26573087"/>
              <a:gd name="connsiteY41" fmla="*/ 8902149 h 17378324"/>
              <a:gd name="connsiteX42" fmla="*/ 9336506 w 26573087"/>
              <a:gd name="connsiteY42" fmla="*/ 9220914 h 17378324"/>
              <a:gd name="connsiteX43" fmla="*/ 9157135 w 26573087"/>
              <a:gd name="connsiteY43" fmla="*/ 9482637 h 17378324"/>
              <a:gd name="connsiteX44" fmla="*/ 9144000 w 26573087"/>
              <a:gd name="connsiteY44" fmla="*/ 10039061 h 17378324"/>
              <a:gd name="connsiteX45" fmla="*/ 9055034 w 26573087"/>
              <a:gd name="connsiteY45" fmla="*/ 9760082 h 17378324"/>
              <a:gd name="connsiteX46" fmla="*/ 8927432 w 26573087"/>
              <a:gd name="connsiteY46" fmla="*/ 9654051 h 17378324"/>
              <a:gd name="connsiteX47" fmla="*/ 8667818 w 26573087"/>
              <a:gd name="connsiteY47" fmla="*/ 9358774 h 17378324"/>
              <a:gd name="connsiteX48" fmla="*/ 8157411 w 26573087"/>
              <a:gd name="connsiteY48" fmla="*/ 9654051 h 17378324"/>
              <a:gd name="connsiteX49" fmla="*/ 8083688 w 26573087"/>
              <a:gd name="connsiteY49" fmla="*/ 9201452 h 17378324"/>
              <a:gd name="connsiteX50" fmla="*/ 8174667 w 26573087"/>
              <a:gd name="connsiteY50" fmla="*/ 9005496 h 17378324"/>
              <a:gd name="connsiteX51" fmla="*/ 8280315 w 26573087"/>
              <a:gd name="connsiteY51" fmla="*/ 8856132 h 17378324"/>
              <a:gd name="connsiteX52" fmla="*/ 8422680 w 26573087"/>
              <a:gd name="connsiteY52" fmla="*/ 8633332 h 17378324"/>
              <a:gd name="connsiteX53" fmla="*/ 8328730 w 26573087"/>
              <a:gd name="connsiteY53" fmla="*/ 8254745 h 17378324"/>
              <a:gd name="connsiteX54" fmla="*/ 7916779 w 26573087"/>
              <a:gd name="connsiteY54" fmla="*/ 7632746 h 17378324"/>
              <a:gd name="connsiteX55" fmla="*/ 7662246 w 26573087"/>
              <a:gd name="connsiteY55" fmla="*/ 7257225 h 17378324"/>
              <a:gd name="connsiteX56" fmla="*/ 7423821 w 26573087"/>
              <a:gd name="connsiteY56" fmla="*/ 6927628 h 17378324"/>
              <a:gd name="connsiteX57" fmla="*/ 7238409 w 26573087"/>
              <a:gd name="connsiteY57" fmla="*/ 6619313 h 17378324"/>
              <a:gd name="connsiteX58" fmla="*/ 7032291 w 26573087"/>
              <a:gd name="connsiteY58" fmla="*/ 6390185 h 17378324"/>
              <a:gd name="connsiteX59" fmla="*/ 6779388 w 26573087"/>
              <a:gd name="connsiteY59" fmla="*/ 6091074 h 17378324"/>
              <a:gd name="connsiteX60" fmla="*/ 6713621 w 26573087"/>
              <a:gd name="connsiteY60" fmla="*/ 5900198 h 17378324"/>
              <a:gd name="connsiteX61" fmla="*/ 6617369 w 26573087"/>
              <a:gd name="connsiteY61" fmla="*/ 5779882 h 17378324"/>
              <a:gd name="connsiteX62" fmla="*/ 6571735 w 26573087"/>
              <a:gd name="connsiteY62" fmla="*/ 5635695 h 17378324"/>
              <a:gd name="connsiteX63" fmla="*/ 6230919 w 26573087"/>
              <a:gd name="connsiteY63" fmla="*/ 5176099 h 17378324"/>
              <a:gd name="connsiteX64" fmla="*/ 5991727 w 26573087"/>
              <a:gd name="connsiteY64" fmla="*/ 4745167 h 17378324"/>
              <a:gd name="connsiteX65" fmla="*/ 5894132 w 26573087"/>
              <a:gd name="connsiteY65" fmla="*/ 4346063 h 17378324"/>
              <a:gd name="connsiteX66" fmla="*/ 5871411 w 26573087"/>
              <a:gd name="connsiteY66" fmla="*/ 3806703 h 17378324"/>
              <a:gd name="connsiteX67" fmla="*/ 6061711 w 26573087"/>
              <a:gd name="connsiteY67" fmla="*/ 3409997 h 17378324"/>
              <a:gd name="connsiteX68" fmla="*/ 6232358 w 26573087"/>
              <a:gd name="connsiteY68" fmla="*/ 3325440 h 17378324"/>
              <a:gd name="connsiteX69" fmla="*/ 6454679 w 26573087"/>
              <a:gd name="connsiteY69" fmla="*/ 3418817 h 17378324"/>
              <a:gd name="connsiteX70" fmla="*/ 6415085 w 26573087"/>
              <a:gd name="connsiteY70" fmla="*/ 3588313 h 17378324"/>
              <a:gd name="connsiteX71" fmla="*/ 6432150 w 26573087"/>
              <a:gd name="connsiteY71" fmla="*/ 3744005 h 17378324"/>
              <a:gd name="connsiteX72" fmla="*/ 6517473 w 26573087"/>
              <a:gd name="connsiteY72" fmla="*/ 3768068 h 17378324"/>
              <a:gd name="connsiteX73" fmla="*/ 6538948 w 26573087"/>
              <a:gd name="connsiteY73" fmla="*/ 3606529 h 17378324"/>
              <a:gd name="connsiteX74" fmla="*/ 6632707 w 26573087"/>
              <a:gd name="connsiteY74" fmla="*/ 3457452 h 17378324"/>
              <a:gd name="connsiteX75" fmla="*/ 6694639 w 26573087"/>
              <a:gd name="connsiteY75" fmla="*/ 3393124 h 17378324"/>
              <a:gd name="connsiteX76" fmla="*/ 6655525 w 26573087"/>
              <a:gd name="connsiteY76" fmla="*/ 3176651 h 17378324"/>
              <a:gd name="connsiteX77" fmla="*/ 6737685 w 26573087"/>
              <a:gd name="connsiteY77" fmla="*/ 2916367 h 17378324"/>
              <a:gd name="connsiteX78" fmla="*/ 6878421 w 26573087"/>
              <a:gd name="connsiteY78" fmla="*/ 2679475 h 17378324"/>
              <a:gd name="connsiteX79" fmla="*/ 7030757 w 26573087"/>
              <a:gd name="connsiteY79" fmla="*/ 2775918 h 17378324"/>
              <a:gd name="connsiteX80" fmla="*/ 7191050 w 26573087"/>
              <a:gd name="connsiteY80" fmla="*/ 2823278 h 17378324"/>
              <a:gd name="connsiteX81" fmla="*/ 7281647 w 26573087"/>
              <a:gd name="connsiteY81" fmla="*/ 2850025 h 17378324"/>
              <a:gd name="connsiteX82" fmla="*/ 7267553 w 26573087"/>
              <a:gd name="connsiteY82" fmla="*/ 2732202 h 17378324"/>
              <a:gd name="connsiteX83" fmla="*/ 7243011 w 26573087"/>
              <a:gd name="connsiteY83" fmla="*/ 2290724 h 17378324"/>
              <a:gd name="connsiteX84" fmla="*/ 7171493 w 26573087"/>
              <a:gd name="connsiteY84" fmla="*/ 1908591 h 17378324"/>
              <a:gd name="connsiteX85" fmla="*/ 7118189 w 26573087"/>
              <a:gd name="connsiteY85" fmla="*/ 1693939 h 17378324"/>
              <a:gd name="connsiteX86" fmla="*/ 7173027 w 26573087"/>
              <a:gd name="connsiteY86" fmla="*/ 1608903 h 17378324"/>
              <a:gd name="connsiteX87" fmla="*/ 6914947 w 26573087"/>
              <a:gd name="connsiteY87" fmla="*/ 1296753 h 17378324"/>
              <a:gd name="connsiteX88" fmla="*/ 6809874 w 26573087"/>
              <a:gd name="connsiteY88" fmla="*/ 1087567 h 17378324"/>
              <a:gd name="connsiteX89" fmla="*/ 6648239 w 26573087"/>
              <a:gd name="connsiteY89" fmla="*/ 947118 h 17378324"/>
              <a:gd name="connsiteX90" fmla="*/ 6568475 w 26573087"/>
              <a:gd name="connsiteY90" fmla="*/ 762379 h 17378324"/>
              <a:gd name="connsiteX91" fmla="*/ 6575378 w 26573087"/>
              <a:gd name="connsiteY91" fmla="*/ 630175 h 17378324"/>
              <a:gd name="connsiteX92" fmla="*/ 6707006 w 26573087"/>
              <a:gd name="connsiteY92" fmla="*/ 405745 h 17378324"/>
              <a:gd name="connsiteX93" fmla="*/ 6630024 w 26573087"/>
              <a:gd name="connsiteY93" fmla="*/ 360591 h 17378324"/>
              <a:gd name="connsiteX94" fmla="*/ 6538948 w 26573087"/>
              <a:gd name="connsiteY94" fmla="*/ 440737 h 17378324"/>
              <a:gd name="connsiteX95" fmla="*/ 6369451 w 26573087"/>
              <a:gd name="connsiteY95" fmla="*/ 470649 h 17378324"/>
              <a:gd name="connsiteX96" fmla="*/ 6192284 w 26573087"/>
              <a:gd name="connsiteY96" fmla="*/ 508613 h 17378324"/>
              <a:gd name="connsiteX97" fmla="*/ 5512669 w 26573087"/>
              <a:gd name="connsiteY97" fmla="*/ 249766 h 17378324"/>
              <a:gd name="connsiteX98" fmla="*/ 5329655 w 26573087"/>
              <a:gd name="connsiteY98" fmla="*/ 221293 h 17378324"/>
              <a:gd name="connsiteX99" fmla="*/ 4980307 w 26573087"/>
              <a:gd name="connsiteY99" fmla="*/ 134531 h 17378324"/>
              <a:gd name="connsiteX100" fmla="*/ 4692316 w 26573087"/>
              <a:gd name="connsiteY100" fmla="*/ 76914 h 17378324"/>
              <a:gd name="connsiteX101" fmla="*/ 4403558 w 26573087"/>
              <a:gd name="connsiteY101" fmla="*/ 4724 h 17378324"/>
              <a:gd name="connsiteX102" fmla="*/ 4259179 w 26573087"/>
              <a:gd name="connsiteY102" fmla="*/ 221293 h 17378324"/>
              <a:gd name="connsiteX103" fmla="*/ 4066674 w 26573087"/>
              <a:gd name="connsiteY103" fmla="*/ 197230 h 17378324"/>
              <a:gd name="connsiteX104" fmla="*/ 3898232 w 26573087"/>
              <a:gd name="connsiteY104" fmla="*/ 197230 h 17378324"/>
              <a:gd name="connsiteX105" fmla="*/ 3753853 w 26573087"/>
              <a:gd name="connsiteY105" fmla="*/ 197230 h 17378324"/>
              <a:gd name="connsiteX106" fmla="*/ 3465095 w 26573087"/>
              <a:gd name="connsiteY106" fmla="*/ 510051 h 17378324"/>
              <a:gd name="connsiteX107" fmla="*/ 3320716 w 26573087"/>
              <a:gd name="connsiteY107" fmla="*/ 437861 h 17378324"/>
              <a:gd name="connsiteX108" fmla="*/ 2791327 w 26573087"/>
              <a:gd name="connsiteY108" fmla="*/ 317546 h 17378324"/>
              <a:gd name="connsiteX109" fmla="*/ 1612232 w 26573087"/>
              <a:gd name="connsiteY109" fmla="*/ 485988 h 17378324"/>
              <a:gd name="connsiteX110" fmla="*/ 890337 w 26573087"/>
              <a:gd name="connsiteY110" fmla="*/ 293482 h 17378324"/>
              <a:gd name="connsiteX111" fmla="*/ 144379 w 26573087"/>
              <a:gd name="connsiteY111" fmla="*/ 389735 h 17378324"/>
              <a:gd name="connsiteX112" fmla="*/ 0 w 26573087"/>
              <a:gd name="connsiteY112" fmla="*/ 437861 h 17378324"/>
              <a:gd name="connsiteX113" fmla="*/ 0 w 26573087"/>
              <a:gd name="connsiteY113" fmla="*/ 17378324 h 17378324"/>
              <a:gd name="connsiteX114" fmla="*/ 26565727 w 26573087"/>
              <a:gd name="connsiteY114" fmla="*/ 17378324 h 17378324"/>
              <a:gd name="connsiteX115" fmla="*/ 26573087 w 26573087"/>
              <a:gd name="connsiteY115" fmla="*/ 11157295 h 17378324"/>
              <a:gd name="connsiteX0" fmla="*/ 26573087 w 26573087"/>
              <a:gd name="connsiteY0" fmla="*/ 11095650 h 17316679"/>
              <a:gd name="connsiteX1" fmla="*/ 26367185 w 26573087"/>
              <a:gd name="connsiteY1" fmla="*/ 11134350 h 17316679"/>
              <a:gd name="connsiteX2" fmla="*/ 25843832 w 26573087"/>
              <a:gd name="connsiteY2" fmla="*/ 11276827 h 17316679"/>
              <a:gd name="connsiteX3" fmla="*/ 25097874 w 26573087"/>
              <a:gd name="connsiteY3" fmla="*/ 11373079 h 17316679"/>
              <a:gd name="connsiteX4" fmla="*/ 24806146 w 26573087"/>
              <a:gd name="connsiteY4" fmla="*/ 11372409 h 17316679"/>
              <a:gd name="connsiteX5" fmla="*/ 24464946 w 26573087"/>
              <a:gd name="connsiteY5" fmla="*/ 11572200 h 17316679"/>
              <a:gd name="connsiteX6" fmla="*/ 24262278 w 26573087"/>
              <a:gd name="connsiteY6" fmla="*/ 11439325 h 17316679"/>
              <a:gd name="connsiteX7" fmla="*/ 24116364 w 26573087"/>
              <a:gd name="connsiteY7" fmla="*/ 11265227 h 17316679"/>
              <a:gd name="connsiteX8" fmla="*/ 23150101 w 26573087"/>
              <a:gd name="connsiteY8" fmla="*/ 10889707 h 17316679"/>
              <a:gd name="connsiteX9" fmla="*/ 22390434 w 26573087"/>
              <a:gd name="connsiteY9" fmla="*/ 10409786 h 17316679"/>
              <a:gd name="connsiteX10" fmla="*/ 22116535 w 26573087"/>
              <a:gd name="connsiteY10" fmla="*/ 10295414 h 17316679"/>
              <a:gd name="connsiteX11" fmla="*/ 21664800 w 26573087"/>
              <a:gd name="connsiteY11" fmla="*/ 10073190 h 17316679"/>
              <a:gd name="connsiteX12" fmla="*/ 21488400 w 26573087"/>
              <a:gd name="connsiteY12" fmla="*/ 10025543 h 17316679"/>
              <a:gd name="connsiteX13" fmla="*/ 21238565 w 26573087"/>
              <a:gd name="connsiteY13" fmla="*/ 9945684 h 17316679"/>
              <a:gd name="connsiteX14" fmla="*/ 20798527 w 26573087"/>
              <a:gd name="connsiteY14" fmla="*/ 9976650 h 17316679"/>
              <a:gd name="connsiteX15" fmla="*/ 20357432 w 26573087"/>
              <a:gd name="connsiteY15" fmla="*/ 9953353 h 17316679"/>
              <a:gd name="connsiteX16" fmla="*/ 19787202 w 26573087"/>
              <a:gd name="connsiteY16" fmla="*/ 9811179 h 17316679"/>
              <a:gd name="connsiteX17" fmla="*/ 19033958 w 26573087"/>
              <a:gd name="connsiteY17" fmla="*/ 9736785 h 17316679"/>
              <a:gd name="connsiteX18" fmla="*/ 18600821 w 26573087"/>
              <a:gd name="connsiteY18" fmla="*/ 9712722 h 17316679"/>
              <a:gd name="connsiteX19" fmla="*/ 18267579 w 26573087"/>
              <a:gd name="connsiteY19" fmla="*/ 9847609 h 17316679"/>
              <a:gd name="connsiteX20" fmla="*/ 17828691 w 26573087"/>
              <a:gd name="connsiteY20" fmla="*/ 9847322 h 17316679"/>
              <a:gd name="connsiteX21" fmla="*/ 17512323 w 26573087"/>
              <a:gd name="connsiteY21" fmla="*/ 9773982 h 17316679"/>
              <a:gd name="connsiteX22" fmla="*/ 17084842 w 26573087"/>
              <a:gd name="connsiteY22" fmla="*/ 9760848 h 17316679"/>
              <a:gd name="connsiteX23" fmla="*/ 16513558 w 26573087"/>
              <a:gd name="connsiteY23" fmla="*/ 9690672 h 17316679"/>
              <a:gd name="connsiteX24" fmla="*/ 15857621 w 26573087"/>
              <a:gd name="connsiteY24" fmla="*/ 9688658 h 17316679"/>
              <a:gd name="connsiteX25" fmla="*/ 14988472 w 26573087"/>
              <a:gd name="connsiteY25" fmla="*/ 9543513 h 17316679"/>
              <a:gd name="connsiteX26" fmla="*/ 14017892 w 26573087"/>
              <a:gd name="connsiteY26" fmla="*/ 9312373 h 17316679"/>
              <a:gd name="connsiteX27" fmla="*/ 13090358 w 26573087"/>
              <a:gd name="connsiteY27" fmla="*/ 8918637 h 17316679"/>
              <a:gd name="connsiteX28" fmla="*/ 12452254 w 26573087"/>
              <a:gd name="connsiteY28" fmla="*/ 8498635 h 17316679"/>
              <a:gd name="connsiteX29" fmla="*/ 11670632 w 26573087"/>
              <a:gd name="connsiteY29" fmla="*/ 8389248 h 17316679"/>
              <a:gd name="connsiteX30" fmla="*/ 11471608 w 26573087"/>
              <a:gd name="connsiteY30" fmla="*/ 8397397 h 17316679"/>
              <a:gd name="connsiteX31" fmla="*/ 11391461 w 26573087"/>
              <a:gd name="connsiteY31" fmla="*/ 8397397 h 17316679"/>
              <a:gd name="connsiteX32" fmla="*/ 11335187 w 26573087"/>
              <a:gd name="connsiteY32" fmla="*/ 8342559 h 17316679"/>
              <a:gd name="connsiteX33" fmla="*/ 11274884 w 26573087"/>
              <a:gd name="connsiteY33" fmla="*/ 8401040 h 17316679"/>
              <a:gd name="connsiteX34" fmla="*/ 11196656 w 26573087"/>
              <a:gd name="connsiteY34" fmla="*/ 8431622 h 17316679"/>
              <a:gd name="connsiteX35" fmla="*/ 10991783 w 26573087"/>
              <a:gd name="connsiteY35" fmla="*/ 8399506 h 17316679"/>
              <a:gd name="connsiteX36" fmla="*/ 10732169 w 26573087"/>
              <a:gd name="connsiteY36" fmla="*/ 8505250 h 17316679"/>
              <a:gd name="connsiteX37" fmla="*/ 10477061 w 26573087"/>
              <a:gd name="connsiteY37" fmla="*/ 8550404 h 17316679"/>
              <a:gd name="connsiteX38" fmla="*/ 10265765 w 26573087"/>
              <a:gd name="connsiteY38" fmla="*/ 8495759 h 17316679"/>
              <a:gd name="connsiteX39" fmla="*/ 10083231 w 26573087"/>
              <a:gd name="connsiteY39" fmla="*/ 8521260 h 17316679"/>
              <a:gd name="connsiteX40" fmla="*/ 9865032 w 26573087"/>
              <a:gd name="connsiteY40" fmla="*/ 8583191 h 17316679"/>
              <a:gd name="connsiteX41" fmla="*/ 9598995 w 26573087"/>
              <a:gd name="connsiteY41" fmla="*/ 8840504 h 17316679"/>
              <a:gd name="connsiteX42" fmla="*/ 9336506 w 26573087"/>
              <a:gd name="connsiteY42" fmla="*/ 9159269 h 17316679"/>
              <a:gd name="connsiteX43" fmla="*/ 9157135 w 26573087"/>
              <a:gd name="connsiteY43" fmla="*/ 9420992 h 17316679"/>
              <a:gd name="connsiteX44" fmla="*/ 9144000 w 26573087"/>
              <a:gd name="connsiteY44" fmla="*/ 9977416 h 17316679"/>
              <a:gd name="connsiteX45" fmla="*/ 9055034 w 26573087"/>
              <a:gd name="connsiteY45" fmla="*/ 9698437 h 17316679"/>
              <a:gd name="connsiteX46" fmla="*/ 8927432 w 26573087"/>
              <a:gd name="connsiteY46" fmla="*/ 9592406 h 17316679"/>
              <a:gd name="connsiteX47" fmla="*/ 8667818 w 26573087"/>
              <a:gd name="connsiteY47" fmla="*/ 9297129 h 17316679"/>
              <a:gd name="connsiteX48" fmla="*/ 8157411 w 26573087"/>
              <a:gd name="connsiteY48" fmla="*/ 9592406 h 17316679"/>
              <a:gd name="connsiteX49" fmla="*/ 8083688 w 26573087"/>
              <a:gd name="connsiteY49" fmla="*/ 9139807 h 17316679"/>
              <a:gd name="connsiteX50" fmla="*/ 8174667 w 26573087"/>
              <a:gd name="connsiteY50" fmla="*/ 8943851 h 17316679"/>
              <a:gd name="connsiteX51" fmla="*/ 8280315 w 26573087"/>
              <a:gd name="connsiteY51" fmla="*/ 8794487 h 17316679"/>
              <a:gd name="connsiteX52" fmla="*/ 8422680 w 26573087"/>
              <a:gd name="connsiteY52" fmla="*/ 8571687 h 17316679"/>
              <a:gd name="connsiteX53" fmla="*/ 8328730 w 26573087"/>
              <a:gd name="connsiteY53" fmla="*/ 8193100 h 17316679"/>
              <a:gd name="connsiteX54" fmla="*/ 7916779 w 26573087"/>
              <a:gd name="connsiteY54" fmla="*/ 7571101 h 17316679"/>
              <a:gd name="connsiteX55" fmla="*/ 7662246 w 26573087"/>
              <a:gd name="connsiteY55" fmla="*/ 7195580 h 17316679"/>
              <a:gd name="connsiteX56" fmla="*/ 7423821 w 26573087"/>
              <a:gd name="connsiteY56" fmla="*/ 6865983 h 17316679"/>
              <a:gd name="connsiteX57" fmla="*/ 7238409 w 26573087"/>
              <a:gd name="connsiteY57" fmla="*/ 6557668 h 17316679"/>
              <a:gd name="connsiteX58" fmla="*/ 7032291 w 26573087"/>
              <a:gd name="connsiteY58" fmla="*/ 6328540 h 17316679"/>
              <a:gd name="connsiteX59" fmla="*/ 6779388 w 26573087"/>
              <a:gd name="connsiteY59" fmla="*/ 6029429 h 17316679"/>
              <a:gd name="connsiteX60" fmla="*/ 6713621 w 26573087"/>
              <a:gd name="connsiteY60" fmla="*/ 5838553 h 17316679"/>
              <a:gd name="connsiteX61" fmla="*/ 6617369 w 26573087"/>
              <a:gd name="connsiteY61" fmla="*/ 5718237 h 17316679"/>
              <a:gd name="connsiteX62" fmla="*/ 6571735 w 26573087"/>
              <a:gd name="connsiteY62" fmla="*/ 5574050 h 17316679"/>
              <a:gd name="connsiteX63" fmla="*/ 6230919 w 26573087"/>
              <a:gd name="connsiteY63" fmla="*/ 5114454 h 17316679"/>
              <a:gd name="connsiteX64" fmla="*/ 5991727 w 26573087"/>
              <a:gd name="connsiteY64" fmla="*/ 4683522 h 17316679"/>
              <a:gd name="connsiteX65" fmla="*/ 5894132 w 26573087"/>
              <a:gd name="connsiteY65" fmla="*/ 4284418 h 17316679"/>
              <a:gd name="connsiteX66" fmla="*/ 5871411 w 26573087"/>
              <a:gd name="connsiteY66" fmla="*/ 3745058 h 17316679"/>
              <a:gd name="connsiteX67" fmla="*/ 6061711 w 26573087"/>
              <a:gd name="connsiteY67" fmla="*/ 3348352 h 17316679"/>
              <a:gd name="connsiteX68" fmla="*/ 6232358 w 26573087"/>
              <a:gd name="connsiteY68" fmla="*/ 3263795 h 17316679"/>
              <a:gd name="connsiteX69" fmla="*/ 6454679 w 26573087"/>
              <a:gd name="connsiteY69" fmla="*/ 3357172 h 17316679"/>
              <a:gd name="connsiteX70" fmla="*/ 6415085 w 26573087"/>
              <a:gd name="connsiteY70" fmla="*/ 3526668 h 17316679"/>
              <a:gd name="connsiteX71" fmla="*/ 6432150 w 26573087"/>
              <a:gd name="connsiteY71" fmla="*/ 3682360 h 17316679"/>
              <a:gd name="connsiteX72" fmla="*/ 6517473 w 26573087"/>
              <a:gd name="connsiteY72" fmla="*/ 3706423 h 17316679"/>
              <a:gd name="connsiteX73" fmla="*/ 6538948 w 26573087"/>
              <a:gd name="connsiteY73" fmla="*/ 3544884 h 17316679"/>
              <a:gd name="connsiteX74" fmla="*/ 6632707 w 26573087"/>
              <a:gd name="connsiteY74" fmla="*/ 3395807 h 17316679"/>
              <a:gd name="connsiteX75" fmla="*/ 6694639 w 26573087"/>
              <a:gd name="connsiteY75" fmla="*/ 3331479 h 17316679"/>
              <a:gd name="connsiteX76" fmla="*/ 6655525 w 26573087"/>
              <a:gd name="connsiteY76" fmla="*/ 3115006 h 17316679"/>
              <a:gd name="connsiteX77" fmla="*/ 6737685 w 26573087"/>
              <a:gd name="connsiteY77" fmla="*/ 2854722 h 17316679"/>
              <a:gd name="connsiteX78" fmla="*/ 6878421 w 26573087"/>
              <a:gd name="connsiteY78" fmla="*/ 2617830 h 17316679"/>
              <a:gd name="connsiteX79" fmla="*/ 7030757 w 26573087"/>
              <a:gd name="connsiteY79" fmla="*/ 2714273 h 17316679"/>
              <a:gd name="connsiteX80" fmla="*/ 7191050 w 26573087"/>
              <a:gd name="connsiteY80" fmla="*/ 2761633 h 17316679"/>
              <a:gd name="connsiteX81" fmla="*/ 7281647 w 26573087"/>
              <a:gd name="connsiteY81" fmla="*/ 2788380 h 17316679"/>
              <a:gd name="connsiteX82" fmla="*/ 7267553 w 26573087"/>
              <a:gd name="connsiteY82" fmla="*/ 2670557 h 17316679"/>
              <a:gd name="connsiteX83" fmla="*/ 7243011 w 26573087"/>
              <a:gd name="connsiteY83" fmla="*/ 2229079 h 17316679"/>
              <a:gd name="connsiteX84" fmla="*/ 7171493 w 26573087"/>
              <a:gd name="connsiteY84" fmla="*/ 1846946 h 17316679"/>
              <a:gd name="connsiteX85" fmla="*/ 7118189 w 26573087"/>
              <a:gd name="connsiteY85" fmla="*/ 1632294 h 17316679"/>
              <a:gd name="connsiteX86" fmla="*/ 7173027 w 26573087"/>
              <a:gd name="connsiteY86" fmla="*/ 1547258 h 17316679"/>
              <a:gd name="connsiteX87" fmla="*/ 6914947 w 26573087"/>
              <a:gd name="connsiteY87" fmla="*/ 1235108 h 17316679"/>
              <a:gd name="connsiteX88" fmla="*/ 6809874 w 26573087"/>
              <a:gd name="connsiteY88" fmla="*/ 1025922 h 17316679"/>
              <a:gd name="connsiteX89" fmla="*/ 6648239 w 26573087"/>
              <a:gd name="connsiteY89" fmla="*/ 885473 h 17316679"/>
              <a:gd name="connsiteX90" fmla="*/ 6568475 w 26573087"/>
              <a:gd name="connsiteY90" fmla="*/ 700734 h 17316679"/>
              <a:gd name="connsiteX91" fmla="*/ 6575378 w 26573087"/>
              <a:gd name="connsiteY91" fmla="*/ 568530 h 17316679"/>
              <a:gd name="connsiteX92" fmla="*/ 6707006 w 26573087"/>
              <a:gd name="connsiteY92" fmla="*/ 344100 h 17316679"/>
              <a:gd name="connsiteX93" fmla="*/ 6630024 w 26573087"/>
              <a:gd name="connsiteY93" fmla="*/ 298946 h 17316679"/>
              <a:gd name="connsiteX94" fmla="*/ 6538948 w 26573087"/>
              <a:gd name="connsiteY94" fmla="*/ 379092 h 17316679"/>
              <a:gd name="connsiteX95" fmla="*/ 6369451 w 26573087"/>
              <a:gd name="connsiteY95" fmla="*/ 409004 h 17316679"/>
              <a:gd name="connsiteX96" fmla="*/ 6192284 w 26573087"/>
              <a:gd name="connsiteY96" fmla="*/ 446968 h 17316679"/>
              <a:gd name="connsiteX97" fmla="*/ 5512669 w 26573087"/>
              <a:gd name="connsiteY97" fmla="*/ 188121 h 17316679"/>
              <a:gd name="connsiteX98" fmla="*/ 5329655 w 26573087"/>
              <a:gd name="connsiteY98" fmla="*/ 159648 h 17316679"/>
              <a:gd name="connsiteX99" fmla="*/ 4980307 w 26573087"/>
              <a:gd name="connsiteY99" fmla="*/ 72886 h 17316679"/>
              <a:gd name="connsiteX100" fmla="*/ 4692316 w 26573087"/>
              <a:gd name="connsiteY100" fmla="*/ 15269 h 17316679"/>
              <a:gd name="connsiteX101" fmla="*/ 4414488 w 26573087"/>
              <a:gd name="connsiteY101" fmla="*/ 12297 h 17316679"/>
              <a:gd name="connsiteX102" fmla="*/ 4259179 w 26573087"/>
              <a:gd name="connsiteY102" fmla="*/ 159648 h 17316679"/>
              <a:gd name="connsiteX103" fmla="*/ 4066674 w 26573087"/>
              <a:gd name="connsiteY103" fmla="*/ 135585 h 17316679"/>
              <a:gd name="connsiteX104" fmla="*/ 3898232 w 26573087"/>
              <a:gd name="connsiteY104" fmla="*/ 135585 h 17316679"/>
              <a:gd name="connsiteX105" fmla="*/ 3753853 w 26573087"/>
              <a:gd name="connsiteY105" fmla="*/ 135585 h 17316679"/>
              <a:gd name="connsiteX106" fmla="*/ 3465095 w 26573087"/>
              <a:gd name="connsiteY106" fmla="*/ 448406 h 17316679"/>
              <a:gd name="connsiteX107" fmla="*/ 3320716 w 26573087"/>
              <a:gd name="connsiteY107" fmla="*/ 376216 h 17316679"/>
              <a:gd name="connsiteX108" fmla="*/ 2791327 w 26573087"/>
              <a:gd name="connsiteY108" fmla="*/ 255901 h 17316679"/>
              <a:gd name="connsiteX109" fmla="*/ 1612232 w 26573087"/>
              <a:gd name="connsiteY109" fmla="*/ 424343 h 17316679"/>
              <a:gd name="connsiteX110" fmla="*/ 890337 w 26573087"/>
              <a:gd name="connsiteY110" fmla="*/ 231837 h 17316679"/>
              <a:gd name="connsiteX111" fmla="*/ 144379 w 26573087"/>
              <a:gd name="connsiteY111" fmla="*/ 328090 h 17316679"/>
              <a:gd name="connsiteX112" fmla="*/ 0 w 26573087"/>
              <a:gd name="connsiteY112" fmla="*/ 376216 h 17316679"/>
              <a:gd name="connsiteX113" fmla="*/ 0 w 26573087"/>
              <a:gd name="connsiteY113" fmla="*/ 17316679 h 17316679"/>
              <a:gd name="connsiteX114" fmla="*/ 26565727 w 26573087"/>
              <a:gd name="connsiteY114" fmla="*/ 17316679 h 17316679"/>
              <a:gd name="connsiteX115" fmla="*/ 26573087 w 26573087"/>
              <a:gd name="connsiteY115" fmla="*/ 11095650 h 17316679"/>
              <a:gd name="connsiteX0" fmla="*/ 26573087 w 26573087"/>
              <a:gd name="connsiteY0" fmla="*/ 11095650 h 17316679"/>
              <a:gd name="connsiteX1" fmla="*/ 26367185 w 26573087"/>
              <a:gd name="connsiteY1" fmla="*/ 11134350 h 17316679"/>
              <a:gd name="connsiteX2" fmla="*/ 25843832 w 26573087"/>
              <a:gd name="connsiteY2" fmla="*/ 11276827 h 17316679"/>
              <a:gd name="connsiteX3" fmla="*/ 25097874 w 26573087"/>
              <a:gd name="connsiteY3" fmla="*/ 11373079 h 17316679"/>
              <a:gd name="connsiteX4" fmla="*/ 24806146 w 26573087"/>
              <a:gd name="connsiteY4" fmla="*/ 11372409 h 17316679"/>
              <a:gd name="connsiteX5" fmla="*/ 24464946 w 26573087"/>
              <a:gd name="connsiteY5" fmla="*/ 11572200 h 17316679"/>
              <a:gd name="connsiteX6" fmla="*/ 24262278 w 26573087"/>
              <a:gd name="connsiteY6" fmla="*/ 11439325 h 17316679"/>
              <a:gd name="connsiteX7" fmla="*/ 24116364 w 26573087"/>
              <a:gd name="connsiteY7" fmla="*/ 11265227 h 17316679"/>
              <a:gd name="connsiteX8" fmla="*/ 23150101 w 26573087"/>
              <a:gd name="connsiteY8" fmla="*/ 10889707 h 17316679"/>
              <a:gd name="connsiteX9" fmla="*/ 22390434 w 26573087"/>
              <a:gd name="connsiteY9" fmla="*/ 10409786 h 17316679"/>
              <a:gd name="connsiteX10" fmla="*/ 22116535 w 26573087"/>
              <a:gd name="connsiteY10" fmla="*/ 10295414 h 17316679"/>
              <a:gd name="connsiteX11" fmla="*/ 21664800 w 26573087"/>
              <a:gd name="connsiteY11" fmla="*/ 10073190 h 17316679"/>
              <a:gd name="connsiteX12" fmla="*/ 21488400 w 26573087"/>
              <a:gd name="connsiteY12" fmla="*/ 10025543 h 17316679"/>
              <a:gd name="connsiteX13" fmla="*/ 21238565 w 26573087"/>
              <a:gd name="connsiteY13" fmla="*/ 9945684 h 17316679"/>
              <a:gd name="connsiteX14" fmla="*/ 20798527 w 26573087"/>
              <a:gd name="connsiteY14" fmla="*/ 9976650 h 17316679"/>
              <a:gd name="connsiteX15" fmla="*/ 20357432 w 26573087"/>
              <a:gd name="connsiteY15" fmla="*/ 9953353 h 17316679"/>
              <a:gd name="connsiteX16" fmla="*/ 19787202 w 26573087"/>
              <a:gd name="connsiteY16" fmla="*/ 9811179 h 17316679"/>
              <a:gd name="connsiteX17" fmla="*/ 19033958 w 26573087"/>
              <a:gd name="connsiteY17" fmla="*/ 9736785 h 17316679"/>
              <a:gd name="connsiteX18" fmla="*/ 18600821 w 26573087"/>
              <a:gd name="connsiteY18" fmla="*/ 9712722 h 17316679"/>
              <a:gd name="connsiteX19" fmla="*/ 18267579 w 26573087"/>
              <a:gd name="connsiteY19" fmla="*/ 9847609 h 17316679"/>
              <a:gd name="connsiteX20" fmla="*/ 17828691 w 26573087"/>
              <a:gd name="connsiteY20" fmla="*/ 9847322 h 17316679"/>
              <a:gd name="connsiteX21" fmla="*/ 17512323 w 26573087"/>
              <a:gd name="connsiteY21" fmla="*/ 9773982 h 17316679"/>
              <a:gd name="connsiteX22" fmla="*/ 17084842 w 26573087"/>
              <a:gd name="connsiteY22" fmla="*/ 9760848 h 17316679"/>
              <a:gd name="connsiteX23" fmla="*/ 16513558 w 26573087"/>
              <a:gd name="connsiteY23" fmla="*/ 9690672 h 17316679"/>
              <a:gd name="connsiteX24" fmla="*/ 15857621 w 26573087"/>
              <a:gd name="connsiteY24" fmla="*/ 9688658 h 17316679"/>
              <a:gd name="connsiteX25" fmla="*/ 14988472 w 26573087"/>
              <a:gd name="connsiteY25" fmla="*/ 9543513 h 17316679"/>
              <a:gd name="connsiteX26" fmla="*/ 14017892 w 26573087"/>
              <a:gd name="connsiteY26" fmla="*/ 9312373 h 17316679"/>
              <a:gd name="connsiteX27" fmla="*/ 13090358 w 26573087"/>
              <a:gd name="connsiteY27" fmla="*/ 8918637 h 17316679"/>
              <a:gd name="connsiteX28" fmla="*/ 12452254 w 26573087"/>
              <a:gd name="connsiteY28" fmla="*/ 8498635 h 17316679"/>
              <a:gd name="connsiteX29" fmla="*/ 11670632 w 26573087"/>
              <a:gd name="connsiteY29" fmla="*/ 8389248 h 17316679"/>
              <a:gd name="connsiteX30" fmla="*/ 11471608 w 26573087"/>
              <a:gd name="connsiteY30" fmla="*/ 8397397 h 17316679"/>
              <a:gd name="connsiteX31" fmla="*/ 11391461 w 26573087"/>
              <a:gd name="connsiteY31" fmla="*/ 8397397 h 17316679"/>
              <a:gd name="connsiteX32" fmla="*/ 11335187 w 26573087"/>
              <a:gd name="connsiteY32" fmla="*/ 8342559 h 17316679"/>
              <a:gd name="connsiteX33" fmla="*/ 11274884 w 26573087"/>
              <a:gd name="connsiteY33" fmla="*/ 8401040 h 17316679"/>
              <a:gd name="connsiteX34" fmla="*/ 11196656 w 26573087"/>
              <a:gd name="connsiteY34" fmla="*/ 8431622 h 17316679"/>
              <a:gd name="connsiteX35" fmla="*/ 10991783 w 26573087"/>
              <a:gd name="connsiteY35" fmla="*/ 8399506 h 17316679"/>
              <a:gd name="connsiteX36" fmla="*/ 10732169 w 26573087"/>
              <a:gd name="connsiteY36" fmla="*/ 8505250 h 17316679"/>
              <a:gd name="connsiteX37" fmla="*/ 10477061 w 26573087"/>
              <a:gd name="connsiteY37" fmla="*/ 8550404 h 17316679"/>
              <a:gd name="connsiteX38" fmla="*/ 10265765 w 26573087"/>
              <a:gd name="connsiteY38" fmla="*/ 8495759 h 17316679"/>
              <a:gd name="connsiteX39" fmla="*/ 10083231 w 26573087"/>
              <a:gd name="connsiteY39" fmla="*/ 8521260 h 17316679"/>
              <a:gd name="connsiteX40" fmla="*/ 9865032 w 26573087"/>
              <a:gd name="connsiteY40" fmla="*/ 8583191 h 17316679"/>
              <a:gd name="connsiteX41" fmla="*/ 9598995 w 26573087"/>
              <a:gd name="connsiteY41" fmla="*/ 8840504 h 17316679"/>
              <a:gd name="connsiteX42" fmla="*/ 9336506 w 26573087"/>
              <a:gd name="connsiteY42" fmla="*/ 9159269 h 17316679"/>
              <a:gd name="connsiteX43" fmla="*/ 9157135 w 26573087"/>
              <a:gd name="connsiteY43" fmla="*/ 9420992 h 17316679"/>
              <a:gd name="connsiteX44" fmla="*/ 9144000 w 26573087"/>
              <a:gd name="connsiteY44" fmla="*/ 9977416 h 17316679"/>
              <a:gd name="connsiteX45" fmla="*/ 9055034 w 26573087"/>
              <a:gd name="connsiteY45" fmla="*/ 9698437 h 17316679"/>
              <a:gd name="connsiteX46" fmla="*/ 8927432 w 26573087"/>
              <a:gd name="connsiteY46" fmla="*/ 9592406 h 17316679"/>
              <a:gd name="connsiteX47" fmla="*/ 8667818 w 26573087"/>
              <a:gd name="connsiteY47" fmla="*/ 9297129 h 17316679"/>
              <a:gd name="connsiteX48" fmla="*/ 8157411 w 26573087"/>
              <a:gd name="connsiteY48" fmla="*/ 9592406 h 17316679"/>
              <a:gd name="connsiteX49" fmla="*/ 8083688 w 26573087"/>
              <a:gd name="connsiteY49" fmla="*/ 9139807 h 17316679"/>
              <a:gd name="connsiteX50" fmla="*/ 8174667 w 26573087"/>
              <a:gd name="connsiteY50" fmla="*/ 8943851 h 17316679"/>
              <a:gd name="connsiteX51" fmla="*/ 8280315 w 26573087"/>
              <a:gd name="connsiteY51" fmla="*/ 8794487 h 17316679"/>
              <a:gd name="connsiteX52" fmla="*/ 8422680 w 26573087"/>
              <a:gd name="connsiteY52" fmla="*/ 8571687 h 17316679"/>
              <a:gd name="connsiteX53" fmla="*/ 8328730 w 26573087"/>
              <a:gd name="connsiteY53" fmla="*/ 8193100 h 17316679"/>
              <a:gd name="connsiteX54" fmla="*/ 7916779 w 26573087"/>
              <a:gd name="connsiteY54" fmla="*/ 7571101 h 17316679"/>
              <a:gd name="connsiteX55" fmla="*/ 7662246 w 26573087"/>
              <a:gd name="connsiteY55" fmla="*/ 7195580 h 17316679"/>
              <a:gd name="connsiteX56" fmla="*/ 7423821 w 26573087"/>
              <a:gd name="connsiteY56" fmla="*/ 6865983 h 17316679"/>
              <a:gd name="connsiteX57" fmla="*/ 7238409 w 26573087"/>
              <a:gd name="connsiteY57" fmla="*/ 6557668 h 17316679"/>
              <a:gd name="connsiteX58" fmla="*/ 7032291 w 26573087"/>
              <a:gd name="connsiteY58" fmla="*/ 6328540 h 17316679"/>
              <a:gd name="connsiteX59" fmla="*/ 6779388 w 26573087"/>
              <a:gd name="connsiteY59" fmla="*/ 6029429 h 17316679"/>
              <a:gd name="connsiteX60" fmla="*/ 6713621 w 26573087"/>
              <a:gd name="connsiteY60" fmla="*/ 5838553 h 17316679"/>
              <a:gd name="connsiteX61" fmla="*/ 6617369 w 26573087"/>
              <a:gd name="connsiteY61" fmla="*/ 5718237 h 17316679"/>
              <a:gd name="connsiteX62" fmla="*/ 6571735 w 26573087"/>
              <a:gd name="connsiteY62" fmla="*/ 5574050 h 17316679"/>
              <a:gd name="connsiteX63" fmla="*/ 6230919 w 26573087"/>
              <a:gd name="connsiteY63" fmla="*/ 5114454 h 17316679"/>
              <a:gd name="connsiteX64" fmla="*/ 5991727 w 26573087"/>
              <a:gd name="connsiteY64" fmla="*/ 4683522 h 17316679"/>
              <a:gd name="connsiteX65" fmla="*/ 5894132 w 26573087"/>
              <a:gd name="connsiteY65" fmla="*/ 4284418 h 17316679"/>
              <a:gd name="connsiteX66" fmla="*/ 5871411 w 26573087"/>
              <a:gd name="connsiteY66" fmla="*/ 3745058 h 17316679"/>
              <a:gd name="connsiteX67" fmla="*/ 6061711 w 26573087"/>
              <a:gd name="connsiteY67" fmla="*/ 3348352 h 17316679"/>
              <a:gd name="connsiteX68" fmla="*/ 6232358 w 26573087"/>
              <a:gd name="connsiteY68" fmla="*/ 3263795 h 17316679"/>
              <a:gd name="connsiteX69" fmla="*/ 6454679 w 26573087"/>
              <a:gd name="connsiteY69" fmla="*/ 3357172 h 17316679"/>
              <a:gd name="connsiteX70" fmla="*/ 6415085 w 26573087"/>
              <a:gd name="connsiteY70" fmla="*/ 3526668 h 17316679"/>
              <a:gd name="connsiteX71" fmla="*/ 6432150 w 26573087"/>
              <a:gd name="connsiteY71" fmla="*/ 3682360 h 17316679"/>
              <a:gd name="connsiteX72" fmla="*/ 6517473 w 26573087"/>
              <a:gd name="connsiteY72" fmla="*/ 3706423 h 17316679"/>
              <a:gd name="connsiteX73" fmla="*/ 6538948 w 26573087"/>
              <a:gd name="connsiteY73" fmla="*/ 3544884 h 17316679"/>
              <a:gd name="connsiteX74" fmla="*/ 6632707 w 26573087"/>
              <a:gd name="connsiteY74" fmla="*/ 3395807 h 17316679"/>
              <a:gd name="connsiteX75" fmla="*/ 6694639 w 26573087"/>
              <a:gd name="connsiteY75" fmla="*/ 3331479 h 17316679"/>
              <a:gd name="connsiteX76" fmla="*/ 6655525 w 26573087"/>
              <a:gd name="connsiteY76" fmla="*/ 3115006 h 17316679"/>
              <a:gd name="connsiteX77" fmla="*/ 6737685 w 26573087"/>
              <a:gd name="connsiteY77" fmla="*/ 2854722 h 17316679"/>
              <a:gd name="connsiteX78" fmla="*/ 6878421 w 26573087"/>
              <a:gd name="connsiteY78" fmla="*/ 2617830 h 17316679"/>
              <a:gd name="connsiteX79" fmla="*/ 7030757 w 26573087"/>
              <a:gd name="connsiteY79" fmla="*/ 2714273 h 17316679"/>
              <a:gd name="connsiteX80" fmla="*/ 7191050 w 26573087"/>
              <a:gd name="connsiteY80" fmla="*/ 2761633 h 17316679"/>
              <a:gd name="connsiteX81" fmla="*/ 7281647 w 26573087"/>
              <a:gd name="connsiteY81" fmla="*/ 2788380 h 17316679"/>
              <a:gd name="connsiteX82" fmla="*/ 7267553 w 26573087"/>
              <a:gd name="connsiteY82" fmla="*/ 2670557 h 17316679"/>
              <a:gd name="connsiteX83" fmla="*/ 7243011 w 26573087"/>
              <a:gd name="connsiteY83" fmla="*/ 2229079 h 17316679"/>
              <a:gd name="connsiteX84" fmla="*/ 7171493 w 26573087"/>
              <a:gd name="connsiteY84" fmla="*/ 1846946 h 17316679"/>
              <a:gd name="connsiteX85" fmla="*/ 7118189 w 26573087"/>
              <a:gd name="connsiteY85" fmla="*/ 1632294 h 17316679"/>
              <a:gd name="connsiteX86" fmla="*/ 7173027 w 26573087"/>
              <a:gd name="connsiteY86" fmla="*/ 1547258 h 17316679"/>
              <a:gd name="connsiteX87" fmla="*/ 6914947 w 26573087"/>
              <a:gd name="connsiteY87" fmla="*/ 1235108 h 17316679"/>
              <a:gd name="connsiteX88" fmla="*/ 6809874 w 26573087"/>
              <a:gd name="connsiteY88" fmla="*/ 1025922 h 17316679"/>
              <a:gd name="connsiteX89" fmla="*/ 6648239 w 26573087"/>
              <a:gd name="connsiteY89" fmla="*/ 885473 h 17316679"/>
              <a:gd name="connsiteX90" fmla="*/ 6568475 w 26573087"/>
              <a:gd name="connsiteY90" fmla="*/ 700734 h 17316679"/>
              <a:gd name="connsiteX91" fmla="*/ 6575378 w 26573087"/>
              <a:gd name="connsiteY91" fmla="*/ 568530 h 17316679"/>
              <a:gd name="connsiteX92" fmla="*/ 6707006 w 26573087"/>
              <a:gd name="connsiteY92" fmla="*/ 344100 h 17316679"/>
              <a:gd name="connsiteX93" fmla="*/ 6630024 w 26573087"/>
              <a:gd name="connsiteY93" fmla="*/ 298946 h 17316679"/>
              <a:gd name="connsiteX94" fmla="*/ 6538948 w 26573087"/>
              <a:gd name="connsiteY94" fmla="*/ 379092 h 17316679"/>
              <a:gd name="connsiteX95" fmla="*/ 6369451 w 26573087"/>
              <a:gd name="connsiteY95" fmla="*/ 409004 h 17316679"/>
              <a:gd name="connsiteX96" fmla="*/ 6192284 w 26573087"/>
              <a:gd name="connsiteY96" fmla="*/ 446968 h 17316679"/>
              <a:gd name="connsiteX97" fmla="*/ 5512669 w 26573087"/>
              <a:gd name="connsiteY97" fmla="*/ 188121 h 17316679"/>
              <a:gd name="connsiteX98" fmla="*/ 5329655 w 26573087"/>
              <a:gd name="connsiteY98" fmla="*/ 159648 h 17316679"/>
              <a:gd name="connsiteX99" fmla="*/ 4980307 w 26573087"/>
              <a:gd name="connsiteY99" fmla="*/ 72886 h 17316679"/>
              <a:gd name="connsiteX100" fmla="*/ 4692316 w 26573087"/>
              <a:gd name="connsiteY100" fmla="*/ 15269 h 17316679"/>
              <a:gd name="connsiteX101" fmla="*/ 4414488 w 26573087"/>
              <a:gd name="connsiteY101" fmla="*/ 12297 h 17316679"/>
              <a:gd name="connsiteX102" fmla="*/ 4259179 w 26573087"/>
              <a:gd name="connsiteY102" fmla="*/ 159648 h 17316679"/>
              <a:gd name="connsiteX103" fmla="*/ 4066674 w 26573087"/>
              <a:gd name="connsiteY103" fmla="*/ 135585 h 17316679"/>
              <a:gd name="connsiteX104" fmla="*/ 3898232 w 26573087"/>
              <a:gd name="connsiteY104" fmla="*/ 135585 h 17316679"/>
              <a:gd name="connsiteX105" fmla="*/ 3753853 w 26573087"/>
              <a:gd name="connsiteY105" fmla="*/ 135585 h 17316679"/>
              <a:gd name="connsiteX106" fmla="*/ 3465095 w 26573087"/>
              <a:gd name="connsiteY106" fmla="*/ 448406 h 17316679"/>
              <a:gd name="connsiteX107" fmla="*/ 3320716 w 26573087"/>
              <a:gd name="connsiteY107" fmla="*/ 376216 h 17316679"/>
              <a:gd name="connsiteX108" fmla="*/ 3132717 w 26573087"/>
              <a:gd name="connsiteY108" fmla="*/ 317160 h 17316679"/>
              <a:gd name="connsiteX109" fmla="*/ 2791327 w 26573087"/>
              <a:gd name="connsiteY109" fmla="*/ 255901 h 17316679"/>
              <a:gd name="connsiteX110" fmla="*/ 1612232 w 26573087"/>
              <a:gd name="connsiteY110" fmla="*/ 424343 h 17316679"/>
              <a:gd name="connsiteX111" fmla="*/ 890337 w 26573087"/>
              <a:gd name="connsiteY111" fmla="*/ 231837 h 17316679"/>
              <a:gd name="connsiteX112" fmla="*/ 144379 w 26573087"/>
              <a:gd name="connsiteY112" fmla="*/ 328090 h 17316679"/>
              <a:gd name="connsiteX113" fmla="*/ 0 w 26573087"/>
              <a:gd name="connsiteY113" fmla="*/ 376216 h 17316679"/>
              <a:gd name="connsiteX114" fmla="*/ 0 w 26573087"/>
              <a:gd name="connsiteY114" fmla="*/ 17316679 h 17316679"/>
              <a:gd name="connsiteX115" fmla="*/ 26565727 w 26573087"/>
              <a:gd name="connsiteY115" fmla="*/ 17316679 h 17316679"/>
              <a:gd name="connsiteX116" fmla="*/ 26573087 w 26573087"/>
              <a:gd name="connsiteY116" fmla="*/ 11095650 h 17316679"/>
              <a:gd name="connsiteX0" fmla="*/ 26573087 w 26573087"/>
              <a:gd name="connsiteY0" fmla="*/ 11095650 h 17316679"/>
              <a:gd name="connsiteX1" fmla="*/ 26367185 w 26573087"/>
              <a:gd name="connsiteY1" fmla="*/ 11134350 h 17316679"/>
              <a:gd name="connsiteX2" fmla="*/ 25843832 w 26573087"/>
              <a:gd name="connsiteY2" fmla="*/ 11276827 h 17316679"/>
              <a:gd name="connsiteX3" fmla="*/ 25097874 w 26573087"/>
              <a:gd name="connsiteY3" fmla="*/ 11373079 h 17316679"/>
              <a:gd name="connsiteX4" fmla="*/ 24806146 w 26573087"/>
              <a:gd name="connsiteY4" fmla="*/ 11372409 h 17316679"/>
              <a:gd name="connsiteX5" fmla="*/ 24464946 w 26573087"/>
              <a:gd name="connsiteY5" fmla="*/ 11572200 h 17316679"/>
              <a:gd name="connsiteX6" fmla="*/ 24262278 w 26573087"/>
              <a:gd name="connsiteY6" fmla="*/ 11439325 h 17316679"/>
              <a:gd name="connsiteX7" fmla="*/ 24116364 w 26573087"/>
              <a:gd name="connsiteY7" fmla="*/ 11265227 h 17316679"/>
              <a:gd name="connsiteX8" fmla="*/ 23150101 w 26573087"/>
              <a:gd name="connsiteY8" fmla="*/ 10889707 h 17316679"/>
              <a:gd name="connsiteX9" fmla="*/ 22390434 w 26573087"/>
              <a:gd name="connsiteY9" fmla="*/ 10409786 h 17316679"/>
              <a:gd name="connsiteX10" fmla="*/ 22116535 w 26573087"/>
              <a:gd name="connsiteY10" fmla="*/ 10295414 h 17316679"/>
              <a:gd name="connsiteX11" fmla="*/ 21664800 w 26573087"/>
              <a:gd name="connsiteY11" fmla="*/ 10073190 h 17316679"/>
              <a:gd name="connsiteX12" fmla="*/ 21488400 w 26573087"/>
              <a:gd name="connsiteY12" fmla="*/ 10025543 h 17316679"/>
              <a:gd name="connsiteX13" fmla="*/ 21238565 w 26573087"/>
              <a:gd name="connsiteY13" fmla="*/ 9945684 h 17316679"/>
              <a:gd name="connsiteX14" fmla="*/ 20798527 w 26573087"/>
              <a:gd name="connsiteY14" fmla="*/ 9976650 h 17316679"/>
              <a:gd name="connsiteX15" fmla="*/ 20357432 w 26573087"/>
              <a:gd name="connsiteY15" fmla="*/ 9953353 h 17316679"/>
              <a:gd name="connsiteX16" fmla="*/ 19787202 w 26573087"/>
              <a:gd name="connsiteY16" fmla="*/ 9811179 h 17316679"/>
              <a:gd name="connsiteX17" fmla="*/ 19033958 w 26573087"/>
              <a:gd name="connsiteY17" fmla="*/ 9736785 h 17316679"/>
              <a:gd name="connsiteX18" fmla="*/ 18600821 w 26573087"/>
              <a:gd name="connsiteY18" fmla="*/ 9712722 h 17316679"/>
              <a:gd name="connsiteX19" fmla="*/ 18267579 w 26573087"/>
              <a:gd name="connsiteY19" fmla="*/ 9847609 h 17316679"/>
              <a:gd name="connsiteX20" fmla="*/ 17828691 w 26573087"/>
              <a:gd name="connsiteY20" fmla="*/ 9847322 h 17316679"/>
              <a:gd name="connsiteX21" fmla="*/ 17512323 w 26573087"/>
              <a:gd name="connsiteY21" fmla="*/ 9773982 h 17316679"/>
              <a:gd name="connsiteX22" fmla="*/ 17084842 w 26573087"/>
              <a:gd name="connsiteY22" fmla="*/ 9760848 h 17316679"/>
              <a:gd name="connsiteX23" fmla="*/ 16513558 w 26573087"/>
              <a:gd name="connsiteY23" fmla="*/ 9690672 h 17316679"/>
              <a:gd name="connsiteX24" fmla="*/ 15857621 w 26573087"/>
              <a:gd name="connsiteY24" fmla="*/ 9688658 h 17316679"/>
              <a:gd name="connsiteX25" fmla="*/ 14988472 w 26573087"/>
              <a:gd name="connsiteY25" fmla="*/ 9543513 h 17316679"/>
              <a:gd name="connsiteX26" fmla="*/ 14017892 w 26573087"/>
              <a:gd name="connsiteY26" fmla="*/ 9312373 h 17316679"/>
              <a:gd name="connsiteX27" fmla="*/ 13090358 w 26573087"/>
              <a:gd name="connsiteY27" fmla="*/ 8918637 h 17316679"/>
              <a:gd name="connsiteX28" fmla="*/ 12452254 w 26573087"/>
              <a:gd name="connsiteY28" fmla="*/ 8498635 h 17316679"/>
              <a:gd name="connsiteX29" fmla="*/ 11670632 w 26573087"/>
              <a:gd name="connsiteY29" fmla="*/ 8389248 h 17316679"/>
              <a:gd name="connsiteX30" fmla="*/ 11471608 w 26573087"/>
              <a:gd name="connsiteY30" fmla="*/ 8397397 h 17316679"/>
              <a:gd name="connsiteX31" fmla="*/ 11391461 w 26573087"/>
              <a:gd name="connsiteY31" fmla="*/ 8397397 h 17316679"/>
              <a:gd name="connsiteX32" fmla="*/ 11335187 w 26573087"/>
              <a:gd name="connsiteY32" fmla="*/ 8342559 h 17316679"/>
              <a:gd name="connsiteX33" fmla="*/ 11274884 w 26573087"/>
              <a:gd name="connsiteY33" fmla="*/ 8401040 h 17316679"/>
              <a:gd name="connsiteX34" fmla="*/ 11196656 w 26573087"/>
              <a:gd name="connsiteY34" fmla="*/ 8431622 h 17316679"/>
              <a:gd name="connsiteX35" fmla="*/ 10991783 w 26573087"/>
              <a:gd name="connsiteY35" fmla="*/ 8399506 h 17316679"/>
              <a:gd name="connsiteX36" fmla="*/ 10732169 w 26573087"/>
              <a:gd name="connsiteY36" fmla="*/ 8505250 h 17316679"/>
              <a:gd name="connsiteX37" fmla="*/ 10477061 w 26573087"/>
              <a:gd name="connsiteY37" fmla="*/ 8550404 h 17316679"/>
              <a:gd name="connsiteX38" fmla="*/ 10265765 w 26573087"/>
              <a:gd name="connsiteY38" fmla="*/ 8495759 h 17316679"/>
              <a:gd name="connsiteX39" fmla="*/ 10083231 w 26573087"/>
              <a:gd name="connsiteY39" fmla="*/ 8521260 h 17316679"/>
              <a:gd name="connsiteX40" fmla="*/ 9865032 w 26573087"/>
              <a:gd name="connsiteY40" fmla="*/ 8583191 h 17316679"/>
              <a:gd name="connsiteX41" fmla="*/ 9598995 w 26573087"/>
              <a:gd name="connsiteY41" fmla="*/ 8840504 h 17316679"/>
              <a:gd name="connsiteX42" fmla="*/ 9336506 w 26573087"/>
              <a:gd name="connsiteY42" fmla="*/ 9159269 h 17316679"/>
              <a:gd name="connsiteX43" fmla="*/ 9157135 w 26573087"/>
              <a:gd name="connsiteY43" fmla="*/ 9420992 h 17316679"/>
              <a:gd name="connsiteX44" fmla="*/ 9144000 w 26573087"/>
              <a:gd name="connsiteY44" fmla="*/ 9977416 h 17316679"/>
              <a:gd name="connsiteX45" fmla="*/ 9055034 w 26573087"/>
              <a:gd name="connsiteY45" fmla="*/ 9698437 h 17316679"/>
              <a:gd name="connsiteX46" fmla="*/ 8927432 w 26573087"/>
              <a:gd name="connsiteY46" fmla="*/ 9592406 h 17316679"/>
              <a:gd name="connsiteX47" fmla="*/ 8667818 w 26573087"/>
              <a:gd name="connsiteY47" fmla="*/ 9297129 h 17316679"/>
              <a:gd name="connsiteX48" fmla="*/ 8157411 w 26573087"/>
              <a:gd name="connsiteY48" fmla="*/ 9592406 h 17316679"/>
              <a:gd name="connsiteX49" fmla="*/ 8083688 w 26573087"/>
              <a:gd name="connsiteY49" fmla="*/ 9139807 h 17316679"/>
              <a:gd name="connsiteX50" fmla="*/ 8174667 w 26573087"/>
              <a:gd name="connsiteY50" fmla="*/ 8943851 h 17316679"/>
              <a:gd name="connsiteX51" fmla="*/ 8280315 w 26573087"/>
              <a:gd name="connsiteY51" fmla="*/ 8794487 h 17316679"/>
              <a:gd name="connsiteX52" fmla="*/ 8422680 w 26573087"/>
              <a:gd name="connsiteY52" fmla="*/ 8571687 h 17316679"/>
              <a:gd name="connsiteX53" fmla="*/ 8328730 w 26573087"/>
              <a:gd name="connsiteY53" fmla="*/ 8193100 h 17316679"/>
              <a:gd name="connsiteX54" fmla="*/ 7916779 w 26573087"/>
              <a:gd name="connsiteY54" fmla="*/ 7571101 h 17316679"/>
              <a:gd name="connsiteX55" fmla="*/ 7662246 w 26573087"/>
              <a:gd name="connsiteY55" fmla="*/ 7195580 h 17316679"/>
              <a:gd name="connsiteX56" fmla="*/ 7423821 w 26573087"/>
              <a:gd name="connsiteY56" fmla="*/ 6865983 h 17316679"/>
              <a:gd name="connsiteX57" fmla="*/ 7238409 w 26573087"/>
              <a:gd name="connsiteY57" fmla="*/ 6557668 h 17316679"/>
              <a:gd name="connsiteX58" fmla="*/ 7032291 w 26573087"/>
              <a:gd name="connsiteY58" fmla="*/ 6328540 h 17316679"/>
              <a:gd name="connsiteX59" fmla="*/ 6779388 w 26573087"/>
              <a:gd name="connsiteY59" fmla="*/ 6029429 h 17316679"/>
              <a:gd name="connsiteX60" fmla="*/ 6713621 w 26573087"/>
              <a:gd name="connsiteY60" fmla="*/ 5838553 h 17316679"/>
              <a:gd name="connsiteX61" fmla="*/ 6617369 w 26573087"/>
              <a:gd name="connsiteY61" fmla="*/ 5718237 h 17316679"/>
              <a:gd name="connsiteX62" fmla="*/ 6571735 w 26573087"/>
              <a:gd name="connsiteY62" fmla="*/ 5574050 h 17316679"/>
              <a:gd name="connsiteX63" fmla="*/ 6230919 w 26573087"/>
              <a:gd name="connsiteY63" fmla="*/ 5114454 h 17316679"/>
              <a:gd name="connsiteX64" fmla="*/ 5991727 w 26573087"/>
              <a:gd name="connsiteY64" fmla="*/ 4683522 h 17316679"/>
              <a:gd name="connsiteX65" fmla="*/ 5894132 w 26573087"/>
              <a:gd name="connsiteY65" fmla="*/ 4284418 h 17316679"/>
              <a:gd name="connsiteX66" fmla="*/ 5871411 w 26573087"/>
              <a:gd name="connsiteY66" fmla="*/ 3745058 h 17316679"/>
              <a:gd name="connsiteX67" fmla="*/ 6061711 w 26573087"/>
              <a:gd name="connsiteY67" fmla="*/ 3348352 h 17316679"/>
              <a:gd name="connsiteX68" fmla="*/ 6232358 w 26573087"/>
              <a:gd name="connsiteY68" fmla="*/ 3263795 h 17316679"/>
              <a:gd name="connsiteX69" fmla="*/ 6454679 w 26573087"/>
              <a:gd name="connsiteY69" fmla="*/ 3357172 h 17316679"/>
              <a:gd name="connsiteX70" fmla="*/ 6415085 w 26573087"/>
              <a:gd name="connsiteY70" fmla="*/ 3526668 h 17316679"/>
              <a:gd name="connsiteX71" fmla="*/ 6432150 w 26573087"/>
              <a:gd name="connsiteY71" fmla="*/ 3682360 h 17316679"/>
              <a:gd name="connsiteX72" fmla="*/ 6517473 w 26573087"/>
              <a:gd name="connsiteY72" fmla="*/ 3706423 h 17316679"/>
              <a:gd name="connsiteX73" fmla="*/ 6538948 w 26573087"/>
              <a:gd name="connsiteY73" fmla="*/ 3544884 h 17316679"/>
              <a:gd name="connsiteX74" fmla="*/ 6632707 w 26573087"/>
              <a:gd name="connsiteY74" fmla="*/ 3395807 h 17316679"/>
              <a:gd name="connsiteX75" fmla="*/ 6694639 w 26573087"/>
              <a:gd name="connsiteY75" fmla="*/ 3331479 h 17316679"/>
              <a:gd name="connsiteX76" fmla="*/ 6655525 w 26573087"/>
              <a:gd name="connsiteY76" fmla="*/ 3115006 h 17316679"/>
              <a:gd name="connsiteX77" fmla="*/ 6737685 w 26573087"/>
              <a:gd name="connsiteY77" fmla="*/ 2854722 h 17316679"/>
              <a:gd name="connsiteX78" fmla="*/ 6878421 w 26573087"/>
              <a:gd name="connsiteY78" fmla="*/ 2617830 h 17316679"/>
              <a:gd name="connsiteX79" fmla="*/ 7030757 w 26573087"/>
              <a:gd name="connsiteY79" fmla="*/ 2714273 h 17316679"/>
              <a:gd name="connsiteX80" fmla="*/ 7191050 w 26573087"/>
              <a:gd name="connsiteY80" fmla="*/ 2761633 h 17316679"/>
              <a:gd name="connsiteX81" fmla="*/ 7281647 w 26573087"/>
              <a:gd name="connsiteY81" fmla="*/ 2788380 h 17316679"/>
              <a:gd name="connsiteX82" fmla="*/ 7267553 w 26573087"/>
              <a:gd name="connsiteY82" fmla="*/ 2670557 h 17316679"/>
              <a:gd name="connsiteX83" fmla="*/ 7243011 w 26573087"/>
              <a:gd name="connsiteY83" fmla="*/ 2229079 h 17316679"/>
              <a:gd name="connsiteX84" fmla="*/ 7171493 w 26573087"/>
              <a:gd name="connsiteY84" fmla="*/ 1846946 h 17316679"/>
              <a:gd name="connsiteX85" fmla="*/ 7118189 w 26573087"/>
              <a:gd name="connsiteY85" fmla="*/ 1632294 h 17316679"/>
              <a:gd name="connsiteX86" fmla="*/ 7173027 w 26573087"/>
              <a:gd name="connsiteY86" fmla="*/ 1547258 h 17316679"/>
              <a:gd name="connsiteX87" fmla="*/ 6914947 w 26573087"/>
              <a:gd name="connsiteY87" fmla="*/ 1235108 h 17316679"/>
              <a:gd name="connsiteX88" fmla="*/ 6809874 w 26573087"/>
              <a:gd name="connsiteY88" fmla="*/ 1025922 h 17316679"/>
              <a:gd name="connsiteX89" fmla="*/ 6648239 w 26573087"/>
              <a:gd name="connsiteY89" fmla="*/ 885473 h 17316679"/>
              <a:gd name="connsiteX90" fmla="*/ 6568475 w 26573087"/>
              <a:gd name="connsiteY90" fmla="*/ 700734 h 17316679"/>
              <a:gd name="connsiteX91" fmla="*/ 6575378 w 26573087"/>
              <a:gd name="connsiteY91" fmla="*/ 568530 h 17316679"/>
              <a:gd name="connsiteX92" fmla="*/ 6707006 w 26573087"/>
              <a:gd name="connsiteY92" fmla="*/ 344100 h 17316679"/>
              <a:gd name="connsiteX93" fmla="*/ 6630024 w 26573087"/>
              <a:gd name="connsiteY93" fmla="*/ 298946 h 17316679"/>
              <a:gd name="connsiteX94" fmla="*/ 6538948 w 26573087"/>
              <a:gd name="connsiteY94" fmla="*/ 379092 h 17316679"/>
              <a:gd name="connsiteX95" fmla="*/ 6369451 w 26573087"/>
              <a:gd name="connsiteY95" fmla="*/ 409004 h 17316679"/>
              <a:gd name="connsiteX96" fmla="*/ 6192284 w 26573087"/>
              <a:gd name="connsiteY96" fmla="*/ 446968 h 17316679"/>
              <a:gd name="connsiteX97" fmla="*/ 5512669 w 26573087"/>
              <a:gd name="connsiteY97" fmla="*/ 188121 h 17316679"/>
              <a:gd name="connsiteX98" fmla="*/ 5329655 w 26573087"/>
              <a:gd name="connsiteY98" fmla="*/ 159648 h 17316679"/>
              <a:gd name="connsiteX99" fmla="*/ 4980307 w 26573087"/>
              <a:gd name="connsiteY99" fmla="*/ 72886 h 17316679"/>
              <a:gd name="connsiteX100" fmla="*/ 4692316 w 26573087"/>
              <a:gd name="connsiteY100" fmla="*/ 15269 h 17316679"/>
              <a:gd name="connsiteX101" fmla="*/ 4414488 w 26573087"/>
              <a:gd name="connsiteY101" fmla="*/ 12297 h 17316679"/>
              <a:gd name="connsiteX102" fmla="*/ 4259179 w 26573087"/>
              <a:gd name="connsiteY102" fmla="*/ 159648 h 17316679"/>
              <a:gd name="connsiteX103" fmla="*/ 4066674 w 26573087"/>
              <a:gd name="connsiteY103" fmla="*/ 135585 h 17316679"/>
              <a:gd name="connsiteX104" fmla="*/ 3898232 w 26573087"/>
              <a:gd name="connsiteY104" fmla="*/ 135585 h 17316679"/>
              <a:gd name="connsiteX105" fmla="*/ 3753853 w 26573087"/>
              <a:gd name="connsiteY105" fmla="*/ 135585 h 17316679"/>
              <a:gd name="connsiteX106" fmla="*/ 3465095 w 26573087"/>
              <a:gd name="connsiteY106" fmla="*/ 448406 h 17316679"/>
              <a:gd name="connsiteX107" fmla="*/ 3266071 w 26573087"/>
              <a:gd name="connsiteY107" fmla="*/ 401718 h 17316679"/>
              <a:gd name="connsiteX108" fmla="*/ 3132717 w 26573087"/>
              <a:gd name="connsiteY108" fmla="*/ 317160 h 17316679"/>
              <a:gd name="connsiteX109" fmla="*/ 2791327 w 26573087"/>
              <a:gd name="connsiteY109" fmla="*/ 255901 h 17316679"/>
              <a:gd name="connsiteX110" fmla="*/ 1612232 w 26573087"/>
              <a:gd name="connsiteY110" fmla="*/ 424343 h 17316679"/>
              <a:gd name="connsiteX111" fmla="*/ 890337 w 26573087"/>
              <a:gd name="connsiteY111" fmla="*/ 231837 h 17316679"/>
              <a:gd name="connsiteX112" fmla="*/ 144379 w 26573087"/>
              <a:gd name="connsiteY112" fmla="*/ 328090 h 17316679"/>
              <a:gd name="connsiteX113" fmla="*/ 0 w 26573087"/>
              <a:gd name="connsiteY113" fmla="*/ 376216 h 17316679"/>
              <a:gd name="connsiteX114" fmla="*/ 0 w 26573087"/>
              <a:gd name="connsiteY114" fmla="*/ 17316679 h 17316679"/>
              <a:gd name="connsiteX115" fmla="*/ 26565727 w 26573087"/>
              <a:gd name="connsiteY115" fmla="*/ 17316679 h 17316679"/>
              <a:gd name="connsiteX116" fmla="*/ 26573087 w 26573087"/>
              <a:gd name="connsiteY116" fmla="*/ 11095650 h 17316679"/>
              <a:gd name="connsiteX0" fmla="*/ 26573087 w 26573087"/>
              <a:gd name="connsiteY0" fmla="*/ 11095650 h 17316679"/>
              <a:gd name="connsiteX1" fmla="*/ 26367185 w 26573087"/>
              <a:gd name="connsiteY1" fmla="*/ 11134350 h 17316679"/>
              <a:gd name="connsiteX2" fmla="*/ 25843832 w 26573087"/>
              <a:gd name="connsiteY2" fmla="*/ 11276827 h 17316679"/>
              <a:gd name="connsiteX3" fmla="*/ 25097874 w 26573087"/>
              <a:gd name="connsiteY3" fmla="*/ 11373079 h 17316679"/>
              <a:gd name="connsiteX4" fmla="*/ 24806146 w 26573087"/>
              <a:gd name="connsiteY4" fmla="*/ 11372409 h 17316679"/>
              <a:gd name="connsiteX5" fmla="*/ 24464946 w 26573087"/>
              <a:gd name="connsiteY5" fmla="*/ 11572200 h 17316679"/>
              <a:gd name="connsiteX6" fmla="*/ 24262278 w 26573087"/>
              <a:gd name="connsiteY6" fmla="*/ 11439325 h 17316679"/>
              <a:gd name="connsiteX7" fmla="*/ 24116364 w 26573087"/>
              <a:gd name="connsiteY7" fmla="*/ 11265227 h 17316679"/>
              <a:gd name="connsiteX8" fmla="*/ 23150101 w 26573087"/>
              <a:gd name="connsiteY8" fmla="*/ 10889707 h 17316679"/>
              <a:gd name="connsiteX9" fmla="*/ 22390434 w 26573087"/>
              <a:gd name="connsiteY9" fmla="*/ 10409786 h 17316679"/>
              <a:gd name="connsiteX10" fmla="*/ 22116535 w 26573087"/>
              <a:gd name="connsiteY10" fmla="*/ 10295414 h 17316679"/>
              <a:gd name="connsiteX11" fmla="*/ 21664800 w 26573087"/>
              <a:gd name="connsiteY11" fmla="*/ 10073190 h 17316679"/>
              <a:gd name="connsiteX12" fmla="*/ 21488400 w 26573087"/>
              <a:gd name="connsiteY12" fmla="*/ 10025543 h 17316679"/>
              <a:gd name="connsiteX13" fmla="*/ 21238565 w 26573087"/>
              <a:gd name="connsiteY13" fmla="*/ 9945684 h 17316679"/>
              <a:gd name="connsiteX14" fmla="*/ 20798527 w 26573087"/>
              <a:gd name="connsiteY14" fmla="*/ 9976650 h 17316679"/>
              <a:gd name="connsiteX15" fmla="*/ 20357432 w 26573087"/>
              <a:gd name="connsiteY15" fmla="*/ 9953353 h 17316679"/>
              <a:gd name="connsiteX16" fmla="*/ 19787202 w 26573087"/>
              <a:gd name="connsiteY16" fmla="*/ 9811179 h 17316679"/>
              <a:gd name="connsiteX17" fmla="*/ 19033958 w 26573087"/>
              <a:gd name="connsiteY17" fmla="*/ 9736785 h 17316679"/>
              <a:gd name="connsiteX18" fmla="*/ 18600821 w 26573087"/>
              <a:gd name="connsiteY18" fmla="*/ 9712722 h 17316679"/>
              <a:gd name="connsiteX19" fmla="*/ 18267579 w 26573087"/>
              <a:gd name="connsiteY19" fmla="*/ 9847609 h 17316679"/>
              <a:gd name="connsiteX20" fmla="*/ 17828691 w 26573087"/>
              <a:gd name="connsiteY20" fmla="*/ 9847322 h 17316679"/>
              <a:gd name="connsiteX21" fmla="*/ 17512323 w 26573087"/>
              <a:gd name="connsiteY21" fmla="*/ 9773982 h 17316679"/>
              <a:gd name="connsiteX22" fmla="*/ 17084842 w 26573087"/>
              <a:gd name="connsiteY22" fmla="*/ 9760848 h 17316679"/>
              <a:gd name="connsiteX23" fmla="*/ 16513558 w 26573087"/>
              <a:gd name="connsiteY23" fmla="*/ 9690672 h 17316679"/>
              <a:gd name="connsiteX24" fmla="*/ 15857621 w 26573087"/>
              <a:gd name="connsiteY24" fmla="*/ 9688658 h 17316679"/>
              <a:gd name="connsiteX25" fmla="*/ 14988472 w 26573087"/>
              <a:gd name="connsiteY25" fmla="*/ 9543513 h 17316679"/>
              <a:gd name="connsiteX26" fmla="*/ 14017892 w 26573087"/>
              <a:gd name="connsiteY26" fmla="*/ 9312373 h 17316679"/>
              <a:gd name="connsiteX27" fmla="*/ 13090358 w 26573087"/>
              <a:gd name="connsiteY27" fmla="*/ 8918637 h 17316679"/>
              <a:gd name="connsiteX28" fmla="*/ 12452254 w 26573087"/>
              <a:gd name="connsiteY28" fmla="*/ 8498635 h 17316679"/>
              <a:gd name="connsiteX29" fmla="*/ 11670632 w 26573087"/>
              <a:gd name="connsiteY29" fmla="*/ 8389248 h 17316679"/>
              <a:gd name="connsiteX30" fmla="*/ 11471608 w 26573087"/>
              <a:gd name="connsiteY30" fmla="*/ 8397397 h 17316679"/>
              <a:gd name="connsiteX31" fmla="*/ 11391461 w 26573087"/>
              <a:gd name="connsiteY31" fmla="*/ 8397397 h 17316679"/>
              <a:gd name="connsiteX32" fmla="*/ 11335187 w 26573087"/>
              <a:gd name="connsiteY32" fmla="*/ 8342559 h 17316679"/>
              <a:gd name="connsiteX33" fmla="*/ 11274884 w 26573087"/>
              <a:gd name="connsiteY33" fmla="*/ 8401040 h 17316679"/>
              <a:gd name="connsiteX34" fmla="*/ 11196656 w 26573087"/>
              <a:gd name="connsiteY34" fmla="*/ 8431622 h 17316679"/>
              <a:gd name="connsiteX35" fmla="*/ 10991783 w 26573087"/>
              <a:gd name="connsiteY35" fmla="*/ 8399506 h 17316679"/>
              <a:gd name="connsiteX36" fmla="*/ 10732169 w 26573087"/>
              <a:gd name="connsiteY36" fmla="*/ 8505250 h 17316679"/>
              <a:gd name="connsiteX37" fmla="*/ 10477061 w 26573087"/>
              <a:gd name="connsiteY37" fmla="*/ 8550404 h 17316679"/>
              <a:gd name="connsiteX38" fmla="*/ 10265765 w 26573087"/>
              <a:gd name="connsiteY38" fmla="*/ 8495759 h 17316679"/>
              <a:gd name="connsiteX39" fmla="*/ 10083231 w 26573087"/>
              <a:gd name="connsiteY39" fmla="*/ 8521260 h 17316679"/>
              <a:gd name="connsiteX40" fmla="*/ 9865032 w 26573087"/>
              <a:gd name="connsiteY40" fmla="*/ 8583191 h 17316679"/>
              <a:gd name="connsiteX41" fmla="*/ 9598995 w 26573087"/>
              <a:gd name="connsiteY41" fmla="*/ 8840504 h 17316679"/>
              <a:gd name="connsiteX42" fmla="*/ 9336506 w 26573087"/>
              <a:gd name="connsiteY42" fmla="*/ 9159269 h 17316679"/>
              <a:gd name="connsiteX43" fmla="*/ 9157135 w 26573087"/>
              <a:gd name="connsiteY43" fmla="*/ 9420992 h 17316679"/>
              <a:gd name="connsiteX44" fmla="*/ 9144000 w 26573087"/>
              <a:gd name="connsiteY44" fmla="*/ 9977416 h 17316679"/>
              <a:gd name="connsiteX45" fmla="*/ 9055034 w 26573087"/>
              <a:gd name="connsiteY45" fmla="*/ 9698437 h 17316679"/>
              <a:gd name="connsiteX46" fmla="*/ 8927432 w 26573087"/>
              <a:gd name="connsiteY46" fmla="*/ 9592406 h 17316679"/>
              <a:gd name="connsiteX47" fmla="*/ 8667818 w 26573087"/>
              <a:gd name="connsiteY47" fmla="*/ 9297129 h 17316679"/>
              <a:gd name="connsiteX48" fmla="*/ 8157411 w 26573087"/>
              <a:gd name="connsiteY48" fmla="*/ 9592406 h 17316679"/>
              <a:gd name="connsiteX49" fmla="*/ 8083688 w 26573087"/>
              <a:gd name="connsiteY49" fmla="*/ 9139807 h 17316679"/>
              <a:gd name="connsiteX50" fmla="*/ 8174667 w 26573087"/>
              <a:gd name="connsiteY50" fmla="*/ 8943851 h 17316679"/>
              <a:gd name="connsiteX51" fmla="*/ 8280315 w 26573087"/>
              <a:gd name="connsiteY51" fmla="*/ 8794487 h 17316679"/>
              <a:gd name="connsiteX52" fmla="*/ 8422680 w 26573087"/>
              <a:gd name="connsiteY52" fmla="*/ 8571687 h 17316679"/>
              <a:gd name="connsiteX53" fmla="*/ 8328730 w 26573087"/>
              <a:gd name="connsiteY53" fmla="*/ 8193100 h 17316679"/>
              <a:gd name="connsiteX54" fmla="*/ 7916779 w 26573087"/>
              <a:gd name="connsiteY54" fmla="*/ 7571101 h 17316679"/>
              <a:gd name="connsiteX55" fmla="*/ 7662246 w 26573087"/>
              <a:gd name="connsiteY55" fmla="*/ 7195580 h 17316679"/>
              <a:gd name="connsiteX56" fmla="*/ 7423821 w 26573087"/>
              <a:gd name="connsiteY56" fmla="*/ 6865983 h 17316679"/>
              <a:gd name="connsiteX57" fmla="*/ 7238409 w 26573087"/>
              <a:gd name="connsiteY57" fmla="*/ 6557668 h 17316679"/>
              <a:gd name="connsiteX58" fmla="*/ 7032291 w 26573087"/>
              <a:gd name="connsiteY58" fmla="*/ 6328540 h 17316679"/>
              <a:gd name="connsiteX59" fmla="*/ 6779388 w 26573087"/>
              <a:gd name="connsiteY59" fmla="*/ 6029429 h 17316679"/>
              <a:gd name="connsiteX60" fmla="*/ 6713621 w 26573087"/>
              <a:gd name="connsiteY60" fmla="*/ 5838553 h 17316679"/>
              <a:gd name="connsiteX61" fmla="*/ 6617369 w 26573087"/>
              <a:gd name="connsiteY61" fmla="*/ 5718237 h 17316679"/>
              <a:gd name="connsiteX62" fmla="*/ 6571735 w 26573087"/>
              <a:gd name="connsiteY62" fmla="*/ 5574050 h 17316679"/>
              <a:gd name="connsiteX63" fmla="*/ 6230919 w 26573087"/>
              <a:gd name="connsiteY63" fmla="*/ 5114454 h 17316679"/>
              <a:gd name="connsiteX64" fmla="*/ 5991727 w 26573087"/>
              <a:gd name="connsiteY64" fmla="*/ 4683522 h 17316679"/>
              <a:gd name="connsiteX65" fmla="*/ 5894132 w 26573087"/>
              <a:gd name="connsiteY65" fmla="*/ 4284418 h 17316679"/>
              <a:gd name="connsiteX66" fmla="*/ 5871411 w 26573087"/>
              <a:gd name="connsiteY66" fmla="*/ 3745058 h 17316679"/>
              <a:gd name="connsiteX67" fmla="*/ 6061711 w 26573087"/>
              <a:gd name="connsiteY67" fmla="*/ 3348352 h 17316679"/>
              <a:gd name="connsiteX68" fmla="*/ 6232358 w 26573087"/>
              <a:gd name="connsiteY68" fmla="*/ 3263795 h 17316679"/>
              <a:gd name="connsiteX69" fmla="*/ 6454679 w 26573087"/>
              <a:gd name="connsiteY69" fmla="*/ 3357172 h 17316679"/>
              <a:gd name="connsiteX70" fmla="*/ 6415085 w 26573087"/>
              <a:gd name="connsiteY70" fmla="*/ 3526668 h 17316679"/>
              <a:gd name="connsiteX71" fmla="*/ 6432150 w 26573087"/>
              <a:gd name="connsiteY71" fmla="*/ 3682360 h 17316679"/>
              <a:gd name="connsiteX72" fmla="*/ 6517473 w 26573087"/>
              <a:gd name="connsiteY72" fmla="*/ 3706423 h 17316679"/>
              <a:gd name="connsiteX73" fmla="*/ 6538948 w 26573087"/>
              <a:gd name="connsiteY73" fmla="*/ 3544884 h 17316679"/>
              <a:gd name="connsiteX74" fmla="*/ 6632707 w 26573087"/>
              <a:gd name="connsiteY74" fmla="*/ 3395807 h 17316679"/>
              <a:gd name="connsiteX75" fmla="*/ 6694639 w 26573087"/>
              <a:gd name="connsiteY75" fmla="*/ 3331479 h 17316679"/>
              <a:gd name="connsiteX76" fmla="*/ 6655525 w 26573087"/>
              <a:gd name="connsiteY76" fmla="*/ 3115006 h 17316679"/>
              <a:gd name="connsiteX77" fmla="*/ 6737685 w 26573087"/>
              <a:gd name="connsiteY77" fmla="*/ 2854722 h 17316679"/>
              <a:gd name="connsiteX78" fmla="*/ 6878421 w 26573087"/>
              <a:gd name="connsiteY78" fmla="*/ 2617830 h 17316679"/>
              <a:gd name="connsiteX79" fmla="*/ 7030757 w 26573087"/>
              <a:gd name="connsiteY79" fmla="*/ 2714273 h 17316679"/>
              <a:gd name="connsiteX80" fmla="*/ 7191050 w 26573087"/>
              <a:gd name="connsiteY80" fmla="*/ 2761633 h 17316679"/>
              <a:gd name="connsiteX81" fmla="*/ 7281647 w 26573087"/>
              <a:gd name="connsiteY81" fmla="*/ 2788380 h 17316679"/>
              <a:gd name="connsiteX82" fmla="*/ 7267553 w 26573087"/>
              <a:gd name="connsiteY82" fmla="*/ 2670557 h 17316679"/>
              <a:gd name="connsiteX83" fmla="*/ 7243011 w 26573087"/>
              <a:gd name="connsiteY83" fmla="*/ 2229079 h 17316679"/>
              <a:gd name="connsiteX84" fmla="*/ 7171493 w 26573087"/>
              <a:gd name="connsiteY84" fmla="*/ 1846946 h 17316679"/>
              <a:gd name="connsiteX85" fmla="*/ 7118189 w 26573087"/>
              <a:gd name="connsiteY85" fmla="*/ 1632294 h 17316679"/>
              <a:gd name="connsiteX86" fmla="*/ 7173027 w 26573087"/>
              <a:gd name="connsiteY86" fmla="*/ 1547258 h 17316679"/>
              <a:gd name="connsiteX87" fmla="*/ 6914947 w 26573087"/>
              <a:gd name="connsiteY87" fmla="*/ 1235108 h 17316679"/>
              <a:gd name="connsiteX88" fmla="*/ 6809874 w 26573087"/>
              <a:gd name="connsiteY88" fmla="*/ 1025922 h 17316679"/>
              <a:gd name="connsiteX89" fmla="*/ 6648239 w 26573087"/>
              <a:gd name="connsiteY89" fmla="*/ 885473 h 17316679"/>
              <a:gd name="connsiteX90" fmla="*/ 6568475 w 26573087"/>
              <a:gd name="connsiteY90" fmla="*/ 700734 h 17316679"/>
              <a:gd name="connsiteX91" fmla="*/ 6575378 w 26573087"/>
              <a:gd name="connsiteY91" fmla="*/ 568530 h 17316679"/>
              <a:gd name="connsiteX92" fmla="*/ 6707006 w 26573087"/>
              <a:gd name="connsiteY92" fmla="*/ 344100 h 17316679"/>
              <a:gd name="connsiteX93" fmla="*/ 6630024 w 26573087"/>
              <a:gd name="connsiteY93" fmla="*/ 298946 h 17316679"/>
              <a:gd name="connsiteX94" fmla="*/ 6538948 w 26573087"/>
              <a:gd name="connsiteY94" fmla="*/ 379092 h 17316679"/>
              <a:gd name="connsiteX95" fmla="*/ 6369451 w 26573087"/>
              <a:gd name="connsiteY95" fmla="*/ 409004 h 17316679"/>
              <a:gd name="connsiteX96" fmla="*/ 6192284 w 26573087"/>
              <a:gd name="connsiteY96" fmla="*/ 446968 h 17316679"/>
              <a:gd name="connsiteX97" fmla="*/ 5512669 w 26573087"/>
              <a:gd name="connsiteY97" fmla="*/ 188121 h 17316679"/>
              <a:gd name="connsiteX98" fmla="*/ 5329655 w 26573087"/>
              <a:gd name="connsiteY98" fmla="*/ 159648 h 17316679"/>
              <a:gd name="connsiteX99" fmla="*/ 4980307 w 26573087"/>
              <a:gd name="connsiteY99" fmla="*/ 72886 h 17316679"/>
              <a:gd name="connsiteX100" fmla="*/ 4692316 w 26573087"/>
              <a:gd name="connsiteY100" fmla="*/ 15269 h 17316679"/>
              <a:gd name="connsiteX101" fmla="*/ 4414488 w 26573087"/>
              <a:gd name="connsiteY101" fmla="*/ 12297 h 17316679"/>
              <a:gd name="connsiteX102" fmla="*/ 4259179 w 26573087"/>
              <a:gd name="connsiteY102" fmla="*/ 159648 h 17316679"/>
              <a:gd name="connsiteX103" fmla="*/ 4066674 w 26573087"/>
              <a:gd name="connsiteY103" fmla="*/ 135585 h 17316679"/>
              <a:gd name="connsiteX104" fmla="*/ 3898232 w 26573087"/>
              <a:gd name="connsiteY104" fmla="*/ 135585 h 17316679"/>
              <a:gd name="connsiteX105" fmla="*/ 3753853 w 26573087"/>
              <a:gd name="connsiteY105" fmla="*/ 135585 h 17316679"/>
              <a:gd name="connsiteX106" fmla="*/ 3479667 w 26573087"/>
              <a:gd name="connsiteY106" fmla="*/ 368259 h 17316679"/>
              <a:gd name="connsiteX107" fmla="*/ 3266071 w 26573087"/>
              <a:gd name="connsiteY107" fmla="*/ 401718 h 17316679"/>
              <a:gd name="connsiteX108" fmla="*/ 3132717 w 26573087"/>
              <a:gd name="connsiteY108" fmla="*/ 317160 h 17316679"/>
              <a:gd name="connsiteX109" fmla="*/ 2791327 w 26573087"/>
              <a:gd name="connsiteY109" fmla="*/ 255901 h 17316679"/>
              <a:gd name="connsiteX110" fmla="*/ 1612232 w 26573087"/>
              <a:gd name="connsiteY110" fmla="*/ 424343 h 17316679"/>
              <a:gd name="connsiteX111" fmla="*/ 890337 w 26573087"/>
              <a:gd name="connsiteY111" fmla="*/ 231837 h 17316679"/>
              <a:gd name="connsiteX112" fmla="*/ 144379 w 26573087"/>
              <a:gd name="connsiteY112" fmla="*/ 328090 h 17316679"/>
              <a:gd name="connsiteX113" fmla="*/ 0 w 26573087"/>
              <a:gd name="connsiteY113" fmla="*/ 376216 h 17316679"/>
              <a:gd name="connsiteX114" fmla="*/ 0 w 26573087"/>
              <a:gd name="connsiteY114" fmla="*/ 17316679 h 17316679"/>
              <a:gd name="connsiteX115" fmla="*/ 26565727 w 26573087"/>
              <a:gd name="connsiteY115" fmla="*/ 17316679 h 17316679"/>
              <a:gd name="connsiteX116" fmla="*/ 26573087 w 26573087"/>
              <a:gd name="connsiteY116" fmla="*/ 11095650 h 17316679"/>
              <a:gd name="connsiteX0" fmla="*/ 26573087 w 26573087"/>
              <a:gd name="connsiteY0" fmla="*/ 11095650 h 17316679"/>
              <a:gd name="connsiteX1" fmla="*/ 26367185 w 26573087"/>
              <a:gd name="connsiteY1" fmla="*/ 11134350 h 17316679"/>
              <a:gd name="connsiteX2" fmla="*/ 25843832 w 26573087"/>
              <a:gd name="connsiteY2" fmla="*/ 11276827 h 17316679"/>
              <a:gd name="connsiteX3" fmla="*/ 25097874 w 26573087"/>
              <a:gd name="connsiteY3" fmla="*/ 11373079 h 17316679"/>
              <a:gd name="connsiteX4" fmla="*/ 24806146 w 26573087"/>
              <a:gd name="connsiteY4" fmla="*/ 11372409 h 17316679"/>
              <a:gd name="connsiteX5" fmla="*/ 24464946 w 26573087"/>
              <a:gd name="connsiteY5" fmla="*/ 11572200 h 17316679"/>
              <a:gd name="connsiteX6" fmla="*/ 24262278 w 26573087"/>
              <a:gd name="connsiteY6" fmla="*/ 11439325 h 17316679"/>
              <a:gd name="connsiteX7" fmla="*/ 24116364 w 26573087"/>
              <a:gd name="connsiteY7" fmla="*/ 11265227 h 17316679"/>
              <a:gd name="connsiteX8" fmla="*/ 23150101 w 26573087"/>
              <a:gd name="connsiteY8" fmla="*/ 10889707 h 17316679"/>
              <a:gd name="connsiteX9" fmla="*/ 22390434 w 26573087"/>
              <a:gd name="connsiteY9" fmla="*/ 10409786 h 17316679"/>
              <a:gd name="connsiteX10" fmla="*/ 22116535 w 26573087"/>
              <a:gd name="connsiteY10" fmla="*/ 10295414 h 17316679"/>
              <a:gd name="connsiteX11" fmla="*/ 21664800 w 26573087"/>
              <a:gd name="connsiteY11" fmla="*/ 10073190 h 17316679"/>
              <a:gd name="connsiteX12" fmla="*/ 21488400 w 26573087"/>
              <a:gd name="connsiteY12" fmla="*/ 10025543 h 17316679"/>
              <a:gd name="connsiteX13" fmla="*/ 21238565 w 26573087"/>
              <a:gd name="connsiteY13" fmla="*/ 9945684 h 17316679"/>
              <a:gd name="connsiteX14" fmla="*/ 20798527 w 26573087"/>
              <a:gd name="connsiteY14" fmla="*/ 9976650 h 17316679"/>
              <a:gd name="connsiteX15" fmla="*/ 20357432 w 26573087"/>
              <a:gd name="connsiteY15" fmla="*/ 9953353 h 17316679"/>
              <a:gd name="connsiteX16" fmla="*/ 19787202 w 26573087"/>
              <a:gd name="connsiteY16" fmla="*/ 9811179 h 17316679"/>
              <a:gd name="connsiteX17" fmla="*/ 19033958 w 26573087"/>
              <a:gd name="connsiteY17" fmla="*/ 9736785 h 17316679"/>
              <a:gd name="connsiteX18" fmla="*/ 18600821 w 26573087"/>
              <a:gd name="connsiteY18" fmla="*/ 9712722 h 17316679"/>
              <a:gd name="connsiteX19" fmla="*/ 18267579 w 26573087"/>
              <a:gd name="connsiteY19" fmla="*/ 9847609 h 17316679"/>
              <a:gd name="connsiteX20" fmla="*/ 17828691 w 26573087"/>
              <a:gd name="connsiteY20" fmla="*/ 9847322 h 17316679"/>
              <a:gd name="connsiteX21" fmla="*/ 17512323 w 26573087"/>
              <a:gd name="connsiteY21" fmla="*/ 9773982 h 17316679"/>
              <a:gd name="connsiteX22" fmla="*/ 17084842 w 26573087"/>
              <a:gd name="connsiteY22" fmla="*/ 9760848 h 17316679"/>
              <a:gd name="connsiteX23" fmla="*/ 16513558 w 26573087"/>
              <a:gd name="connsiteY23" fmla="*/ 9690672 h 17316679"/>
              <a:gd name="connsiteX24" fmla="*/ 15857621 w 26573087"/>
              <a:gd name="connsiteY24" fmla="*/ 9688658 h 17316679"/>
              <a:gd name="connsiteX25" fmla="*/ 14988472 w 26573087"/>
              <a:gd name="connsiteY25" fmla="*/ 9543513 h 17316679"/>
              <a:gd name="connsiteX26" fmla="*/ 14017892 w 26573087"/>
              <a:gd name="connsiteY26" fmla="*/ 9312373 h 17316679"/>
              <a:gd name="connsiteX27" fmla="*/ 13090358 w 26573087"/>
              <a:gd name="connsiteY27" fmla="*/ 8918637 h 17316679"/>
              <a:gd name="connsiteX28" fmla="*/ 12452254 w 26573087"/>
              <a:gd name="connsiteY28" fmla="*/ 8498635 h 17316679"/>
              <a:gd name="connsiteX29" fmla="*/ 11670632 w 26573087"/>
              <a:gd name="connsiteY29" fmla="*/ 8389248 h 17316679"/>
              <a:gd name="connsiteX30" fmla="*/ 11471608 w 26573087"/>
              <a:gd name="connsiteY30" fmla="*/ 8397397 h 17316679"/>
              <a:gd name="connsiteX31" fmla="*/ 11391461 w 26573087"/>
              <a:gd name="connsiteY31" fmla="*/ 8397397 h 17316679"/>
              <a:gd name="connsiteX32" fmla="*/ 11335187 w 26573087"/>
              <a:gd name="connsiteY32" fmla="*/ 8342559 h 17316679"/>
              <a:gd name="connsiteX33" fmla="*/ 11274884 w 26573087"/>
              <a:gd name="connsiteY33" fmla="*/ 8401040 h 17316679"/>
              <a:gd name="connsiteX34" fmla="*/ 11196656 w 26573087"/>
              <a:gd name="connsiteY34" fmla="*/ 8431622 h 17316679"/>
              <a:gd name="connsiteX35" fmla="*/ 10991783 w 26573087"/>
              <a:gd name="connsiteY35" fmla="*/ 8399506 h 17316679"/>
              <a:gd name="connsiteX36" fmla="*/ 10732169 w 26573087"/>
              <a:gd name="connsiteY36" fmla="*/ 8505250 h 17316679"/>
              <a:gd name="connsiteX37" fmla="*/ 10477061 w 26573087"/>
              <a:gd name="connsiteY37" fmla="*/ 8550404 h 17316679"/>
              <a:gd name="connsiteX38" fmla="*/ 10265765 w 26573087"/>
              <a:gd name="connsiteY38" fmla="*/ 8495759 h 17316679"/>
              <a:gd name="connsiteX39" fmla="*/ 10083231 w 26573087"/>
              <a:gd name="connsiteY39" fmla="*/ 8521260 h 17316679"/>
              <a:gd name="connsiteX40" fmla="*/ 9865032 w 26573087"/>
              <a:gd name="connsiteY40" fmla="*/ 8583191 h 17316679"/>
              <a:gd name="connsiteX41" fmla="*/ 9598995 w 26573087"/>
              <a:gd name="connsiteY41" fmla="*/ 8840504 h 17316679"/>
              <a:gd name="connsiteX42" fmla="*/ 9336506 w 26573087"/>
              <a:gd name="connsiteY42" fmla="*/ 9159269 h 17316679"/>
              <a:gd name="connsiteX43" fmla="*/ 9157135 w 26573087"/>
              <a:gd name="connsiteY43" fmla="*/ 9420992 h 17316679"/>
              <a:gd name="connsiteX44" fmla="*/ 9144000 w 26573087"/>
              <a:gd name="connsiteY44" fmla="*/ 9977416 h 17316679"/>
              <a:gd name="connsiteX45" fmla="*/ 9055034 w 26573087"/>
              <a:gd name="connsiteY45" fmla="*/ 9698437 h 17316679"/>
              <a:gd name="connsiteX46" fmla="*/ 8927432 w 26573087"/>
              <a:gd name="connsiteY46" fmla="*/ 9592406 h 17316679"/>
              <a:gd name="connsiteX47" fmla="*/ 8667818 w 26573087"/>
              <a:gd name="connsiteY47" fmla="*/ 9297129 h 17316679"/>
              <a:gd name="connsiteX48" fmla="*/ 8157411 w 26573087"/>
              <a:gd name="connsiteY48" fmla="*/ 9592406 h 17316679"/>
              <a:gd name="connsiteX49" fmla="*/ 8083688 w 26573087"/>
              <a:gd name="connsiteY49" fmla="*/ 9139807 h 17316679"/>
              <a:gd name="connsiteX50" fmla="*/ 8174667 w 26573087"/>
              <a:gd name="connsiteY50" fmla="*/ 8943851 h 17316679"/>
              <a:gd name="connsiteX51" fmla="*/ 8280315 w 26573087"/>
              <a:gd name="connsiteY51" fmla="*/ 8794487 h 17316679"/>
              <a:gd name="connsiteX52" fmla="*/ 8422680 w 26573087"/>
              <a:gd name="connsiteY52" fmla="*/ 8571687 h 17316679"/>
              <a:gd name="connsiteX53" fmla="*/ 8328730 w 26573087"/>
              <a:gd name="connsiteY53" fmla="*/ 8193100 h 17316679"/>
              <a:gd name="connsiteX54" fmla="*/ 7916779 w 26573087"/>
              <a:gd name="connsiteY54" fmla="*/ 7571101 h 17316679"/>
              <a:gd name="connsiteX55" fmla="*/ 7662246 w 26573087"/>
              <a:gd name="connsiteY55" fmla="*/ 7195580 h 17316679"/>
              <a:gd name="connsiteX56" fmla="*/ 7423821 w 26573087"/>
              <a:gd name="connsiteY56" fmla="*/ 6865983 h 17316679"/>
              <a:gd name="connsiteX57" fmla="*/ 7238409 w 26573087"/>
              <a:gd name="connsiteY57" fmla="*/ 6557668 h 17316679"/>
              <a:gd name="connsiteX58" fmla="*/ 7032291 w 26573087"/>
              <a:gd name="connsiteY58" fmla="*/ 6328540 h 17316679"/>
              <a:gd name="connsiteX59" fmla="*/ 6779388 w 26573087"/>
              <a:gd name="connsiteY59" fmla="*/ 6029429 h 17316679"/>
              <a:gd name="connsiteX60" fmla="*/ 6713621 w 26573087"/>
              <a:gd name="connsiteY60" fmla="*/ 5838553 h 17316679"/>
              <a:gd name="connsiteX61" fmla="*/ 6617369 w 26573087"/>
              <a:gd name="connsiteY61" fmla="*/ 5718237 h 17316679"/>
              <a:gd name="connsiteX62" fmla="*/ 6571735 w 26573087"/>
              <a:gd name="connsiteY62" fmla="*/ 5574050 h 17316679"/>
              <a:gd name="connsiteX63" fmla="*/ 6230919 w 26573087"/>
              <a:gd name="connsiteY63" fmla="*/ 5114454 h 17316679"/>
              <a:gd name="connsiteX64" fmla="*/ 5991727 w 26573087"/>
              <a:gd name="connsiteY64" fmla="*/ 4683522 h 17316679"/>
              <a:gd name="connsiteX65" fmla="*/ 5894132 w 26573087"/>
              <a:gd name="connsiteY65" fmla="*/ 4284418 h 17316679"/>
              <a:gd name="connsiteX66" fmla="*/ 5871411 w 26573087"/>
              <a:gd name="connsiteY66" fmla="*/ 3745058 h 17316679"/>
              <a:gd name="connsiteX67" fmla="*/ 6061711 w 26573087"/>
              <a:gd name="connsiteY67" fmla="*/ 3348352 h 17316679"/>
              <a:gd name="connsiteX68" fmla="*/ 6232358 w 26573087"/>
              <a:gd name="connsiteY68" fmla="*/ 3263795 h 17316679"/>
              <a:gd name="connsiteX69" fmla="*/ 6454679 w 26573087"/>
              <a:gd name="connsiteY69" fmla="*/ 3357172 h 17316679"/>
              <a:gd name="connsiteX70" fmla="*/ 6415085 w 26573087"/>
              <a:gd name="connsiteY70" fmla="*/ 3526668 h 17316679"/>
              <a:gd name="connsiteX71" fmla="*/ 6432150 w 26573087"/>
              <a:gd name="connsiteY71" fmla="*/ 3682360 h 17316679"/>
              <a:gd name="connsiteX72" fmla="*/ 6517473 w 26573087"/>
              <a:gd name="connsiteY72" fmla="*/ 3706423 h 17316679"/>
              <a:gd name="connsiteX73" fmla="*/ 6538948 w 26573087"/>
              <a:gd name="connsiteY73" fmla="*/ 3544884 h 17316679"/>
              <a:gd name="connsiteX74" fmla="*/ 6632707 w 26573087"/>
              <a:gd name="connsiteY74" fmla="*/ 3395807 h 17316679"/>
              <a:gd name="connsiteX75" fmla="*/ 6694639 w 26573087"/>
              <a:gd name="connsiteY75" fmla="*/ 3331479 h 17316679"/>
              <a:gd name="connsiteX76" fmla="*/ 6655525 w 26573087"/>
              <a:gd name="connsiteY76" fmla="*/ 3115006 h 17316679"/>
              <a:gd name="connsiteX77" fmla="*/ 6737685 w 26573087"/>
              <a:gd name="connsiteY77" fmla="*/ 2854722 h 17316679"/>
              <a:gd name="connsiteX78" fmla="*/ 6878421 w 26573087"/>
              <a:gd name="connsiteY78" fmla="*/ 2617830 h 17316679"/>
              <a:gd name="connsiteX79" fmla="*/ 7030757 w 26573087"/>
              <a:gd name="connsiteY79" fmla="*/ 2714273 h 17316679"/>
              <a:gd name="connsiteX80" fmla="*/ 7191050 w 26573087"/>
              <a:gd name="connsiteY80" fmla="*/ 2761633 h 17316679"/>
              <a:gd name="connsiteX81" fmla="*/ 7281647 w 26573087"/>
              <a:gd name="connsiteY81" fmla="*/ 2788380 h 17316679"/>
              <a:gd name="connsiteX82" fmla="*/ 7267553 w 26573087"/>
              <a:gd name="connsiteY82" fmla="*/ 2670557 h 17316679"/>
              <a:gd name="connsiteX83" fmla="*/ 7243011 w 26573087"/>
              <a:gd name="connsiteY83" fmla="*/ 2229079 h 17316679"/>
              <a:gd name="connsiteX84" fmla="*/ 7171493 w 26573087"/>
              <a:gd name="connsiteY84" fmla="*/ 1846946 h 17316679"/>
              <a:gd name="connsiteX85" fmla="*/ 7118189 w 26573087"/>
              <a:gd name="connsiteY85" fmla="*/ 1632294 h 17316679"/>
              <a:gd name="connsiteX86" fmla="*/ 7173027 w 26573087"/>
              <a:gd name="connsiteY86" fmla="*/ 1547258 h 17316679"/>
              <a:gd name="connsiteX87" fmla="*/ 6914947 w 26573087"/>
              <a:gd name="connsiteY87" fmla="*/ 1235108 h 17316679"/>
              <a:gd name="connsiteX88" fmla="*/ 6809874 w 26573087"/>
              <a:gd name="connsiteY88" fmla="*/ 1025922 h 17316679"/>
              <a:gd name="connsiteX89" fmla="*/ 6648239 w 26573087"/>
              <a:gd name="connsiteY89" fmla="*/ 885473 h 17316679"/>
              <a:gd name="connsiteX90" fmla="*/ 6568475 w 26573087"/>
              <a:gd name="connsiteY90" fmla="*/ 700734 h 17316679"/>
              <a:gd name="connsiteX91" fmla="*/ 6575378 w 26573087"/>
              <a:gd name="connsiteY91" fmla="*/ 568530 h 17316679"/>
              <a:gd name="connsiteX92" fmla="*/ 6707006 w 26573087"/>
              <a:gd name="connsiteY92" fmla="*/ 344100 h 17316679"/>
              <a:gd name="connsiteX93" fmla="*/ 6630024 w 26573087"/>
              <a:gd name="connsiteY93" fmla="*/ 298946 h 17316679"/>
              <a:gd name="connsiteX94" fmla="*/ 6538948 w 26573087"/>
              <a:gd name="connsiteY94" fmla="*/ 379092 h 17316679"/>
              <a:gd name="connsiteX95" fmla="*/ 6369451 w 26573087"/>
              <a:gd name="connsiteY95" fmla="*/ 409004 h 17316679"/>
              <a:gd name="connsiteX96" fmla="*/ 6192284 w 26573087"/>
              <a:gd name="connsiteY96" fmla="*/ 446968 h 17316679"/>
              <a:gd name="connsiteX97" fmla="*/ 5512669 w 26573087"/>
              <a:gd name="connsiteY97" fmla="*/ 188121 h 17316679"/>
              <a:gd name="connsiteX98" fmla="*/ 5329655 w 26573087"/>
              <a:gd name="connsiteY98" fmla="*/ 159648 h 17316679"/>
              <a:gd name="connsiteX99" fmla="*/ 4980307 w 26573087"/>
              <a:gd name="connsiteY99" fmla="*/ 72886 h 17316679"/>
              <a:gd name="connsiteX100" fmla="*/ 4692316 w 26573087"/>
              <a:gd name="connsiteY100" fmla="*/ 15269 h 17316679"/>
              <a:gd name="connsiteX101" fmla="*/ 4414488 w 26573087"/>
              <a:gd name="connsiteY101" fmla="*/ 12297 h 17316679"/>
              <a:gd name="connsiteX102" fmla="*/ 4259179 w 26573087"/>
              <a:gd name="connsiteY102" fmla="*/ 159648 h 17316679"/>
              <a:gd name="connsiteX103" fmla="*/ 4066674 w 26573087"/>
              <a:gd name="connsiteY103" fmla="*/ 135585 h 17316679"/>
              <a:gd name="connsiteX104" fmla="*/ 3898232 w 26573087"/>
              <a:gd name="connsiteY104" fmla="*/ 135585 h 17316679"/>
              <a:gd name="connsiteX105" fmla="*/ 3651848 w 26573087"/>
              <a:gd name="connsiteY105" fmla="*/ 179301 h 17316679"/>
              <a:gd name="connsiteX106" fmla="*/ 3479667 w 26573087"/>
              <a:gd name="connsiteY106" fmla="*/ 368259 h 17316679"/>
              <a:gd name="connsiteX107" fmla="*/ 3266071 w 26573087"/>
              <a:gd name="connsiteY107" fmla="*/ 401718 h 17316679"/>
              <a:gd name="connsiteX108" fmla="*/ 3132717 w 26573087"/>
              <a:gd name="connsiteY108" fmla="*/ 317160 h 17316679"/>
              <a:gd name="connsiteX109" fmla="*/ 2791327 w 26573087"/>
              <a:gd name="connsiteY109" fmla="*/ 255901 h 17316679"/>
              <a:gd name="connsiteX110" fmla="*/ 1612232 w 26573087"/>
              <a:gd name="connsiteY110" fmla="*/ 424343 h 17316679"/>
              <a:gd name="connsiteX111" fmla="*/ 890337 w 26573087"/>
              <a:gd name="connsiteY111" fmla="*/ 231837 h 17316679"/>
              <a:gd name="connsiteX112" fmla="*/ 144379 w 26573087"/>
              <a:gd name="connsiteY112" fmla="*/ 328090 h 17316679"/>
              <a:gd name="connsiteX113" fmla="*/ 0 w 26573087"/>
              <a:gd name="connsiteY113" fmla="*/ 376216 h 17316679"/>
              <a:gd name="connsiteX114" fmla="*/ 0 w 26573087"/>
              <a:gd name="connsiteY114" fmla="*/ 17316679 h 17316679"/>
              <a:gd name="connsiteX115" fmla="*/ 26565727 w 26573087"/>
              <a:gd name="connsiteY115" fmla="*/ 17316679 h 17316679"/>
              <a:gd name="connsiteX116" fmla="*/ 26573087 w 26573087"/>
              <a:gd name="connsiteY116" fmla="*/ 11095650 h 17316679"/>
              <a:gd name="connsiteX0" fmla="*/ 26573087 w 26573087"/>
              <a:gd name="connsiteY0" fmla="*/ 11095650 h 17316679"/>
              <a:gd name="connsiteX1" fmla="*/ 26367185 w 26573087"/>
              <a:gd name="connsiteY1" fmla="*/ 11134350 h 17316679"/>
              <a:gd name="connsiteX2" fmla="*/ 25843832 w 26573087"/>
              <a:gd name="connsiteY2" fmla="*/ 11276827 h 17316679"/>
              <a:gd name="connsiteX3" fmla="*/ 25097874 w 26573087"/>
              <a:gd name="connsiteY3" fmla="*/ 11373079 h 17316679"/>
              <a:gd name="connsiteX4" fmla="*/ 24806146 w 26573087"/>
              <a:gd name="connsiteY4" fmla="*/ 11372409 h 17316679"/>
              <a:gd name="connsiteX5" fmla="*/ 24464946 w 26573087"/>
              <a:gd name="connsiteY5" fmla="*/ 11572200 h 17316679"/>
              <a:gd name="connsiteX6" fmla="*/ 24262278 w 26573087"/>
              <a:gd name="connsiteY6" fmla="*/ 11439325 h 17316679"/>
              <a:gd name="connsiteX7" fmla="*/ 24116364 w 26573087"/>
              <a:gd name="connsiteY7" fmla="*/ 11265227 h 17316679"/>
              <a:gd name="connsiteX8" fmla="*/ 23150101 w 26573087"/>
              <a:gd name="connsiteY8" fmla="*/ 10889707 h 17316679"/>
              <a:gd name="connsiteX9" fmla="*/ 22390434 w 26573087"/>
              <a:gd name="connsiteY9" fmla="*/ 10409786 h 17316679"/>
              <a:gd name="connsiteX10" fmla="*/ 22116535 w 26573087"/>
              <a:gd name="connsiteY10" fmla="*/ 10295414 h 17316679"/>
              <a:gd name="connsiteX11" fmla="*/ 21664800 w 26573087"/>
              <a:gd name="connsiteY11" fmla="*/ 10073190 h 17316679"/>
              <a:gd name="connsiteX12" fmla="*/ 21488400 w 26573087"/>
              <a:gd name="connsiteY12" fmla="*/ 10025543 h 17316679"/>
              <a:gd name="connsiteX13" fmla="*/ 21238565 w 26573087"/>
              <a:gd name="connsiteY13" fmla="*/ 9945684 h 17316679"/>
              <a:gd name="connsiteX14" fmla="*/ 20798527 w 26573087"/>
              <a:gd name="connsiteY14" fmla="*/ 9976650 h 17316679"/>
              <a:gd name="connsiteX15" fmla="*/ 20357432 w 26573087"/>
              <a:gd name="connsiteY15" fmla="*/ 9953353 h 17316679"/>
              <a:gd name="connsiteX16" fmla="*/ 19787202 w 26573087"/>
              <a:gd name="connsiteY16" fmla="*/ 9811179 h 17316679"/>
              <a:gd name="connsiteX17" fmla="*/ 19033958 w 26573087"/>
              <a:gd name="connsiteY17" fmla="*/ 9736785 h 17316679"/>
              <a:gd name="connsiteX18" fmla="*/ 18600821 w 26573087"/>
              <a:gd name="connsiteY18" fmla="*/ 9712722 h 17316679"/>
              <a:gd name="connsiteX19" fmla="*/ 18267579 w 26573087"/>
              <a:gd name="connsiteY19" fmla="*/ 9847609 h 17316679"/>
              <a:gd name="connsiteX20" fmla="*/ 17828691 w 26573087"/>
              <a:gd name="connsiteY20" fmla="*/ 9847322 h 17316679"/>
              <a:gd name="connsiteX21" fmla="*/ 17512323 w 26573087"/>
              <a:gd name="connsiteY21" fmla="*/ 9773982 h 17316679"/>
              <a:gd name="connsiteX22" fmla="*/ 17084842 w 26573087"/>
              <a:gd name="connsiteY22" fmla="*/ 9760848 h 17316679"/>
              <a:gd name="connsiteX23" fmla="*/ 16513558 w 26573087"/>
              <a:gd name="connsiteY23" fmla="*/ 9690672 h 17316679"/>
              <a:gd name="connsiteX24" fmla="*/ 15857621 w 26573087"/>
              <a:gd name="connsiteY24" fmla="*/ 9688658 h 17316679"/>
              <a:gd name="connsiteX25" fmla="*/ 14988472 w 26573087"/>
              <a:gd name="connsiteY25" fmla="*/ 9543513 h 17316679"/>
              <a:gd name="connsiteX26" fmla="*/ 14017892 w 26573087"/>
              <a:gd name="connsiteY26" fmla="*/ 9312373 h 17316679"/>
              <a:gd name="connsiteX27" fmla="*/ 13090358 w 26573087"/>
              <a:gd name="connsiteY27" fmla="*/ 8918637 h 17316679"/>
              <a:gd name="connsiteX28" fmla="*/ 12452254 w 26573087"/>
              <a:gd name="connsiteY28" fmla="*/ 8498635 h 17316679"/>
              <a:gd name="connsiteX29" fmla="*/ 11670632 w 26573087"/>
              <a:gd name="connsiteY29" fmla="*/ 8389248 h 17316679"/>
              <a:gd name="connsiteX30" fmla="*/ 11471608 w 26573087"/>
              <a:gd name="connsiteY30" fmla="*/ 8397397 h 17316679"/>
              <a:gd name="connsiteX31" fmla="*/ 11391461 w 26573087"/>
              <a:gd name="connsiteY31" fmla="*/ 8397397 h 17316679"/>
              <a:gd name="connsiteX32" fmla="*/ 11335187 w 26573087"/>
              <a:gd name="connsiteY32" fmla="*/ 8342559 h 17316679"/>
              <a:gd name="connsiteX33" fmla="*/ 11274884 w 26573087"/>
              <a:gd name="connsiteY33" fmla="*/ 8401040 h 17316679"/>
              <a:gd name="connsiteX34" fmla="*/ 11196656 w 26573087"/>
              <a:gd name="connsiteY34" fmla="*/ 8431622 h 17316679"/>
              <a:gd name="connsiteX35" fmla="*/ 10991783 w 26573087"/>
              <a:gd name="connsiteY35" fmla="*/ 8399506 h 17316679"/>
              <a:gd name="connsiteX36" fmla="*/ 10732169 w 26573087"/>
              <a:gd name="connsiteY36" fmla="*/ 8505250 h 17316679"/>
              <a:gd name="connsiteX37" fmla="*/ 10477061 w 26573087"/>
              <a:gd name="connsiteY37" fmla="*/ 8550404 h 17316679"/>
              <a:gd name="connsiteX38" fmla="*/ 10265765 w 26573087"/>
              <a:gd name="connsiteY38" fmla="*/ 8495759 h 17316679"/>
              <a:gd name="connsiteX39" fmla="*/ 10083231 w 26573087"/>
              <a:gd name="connsiteY39" fmla="*/ 8521260 h 17316679"/>
              <a:gd name="connsiteX40" fmla="*/ 9865032 w 26573087"/>
              <a:gd name="connsiteY40" fmla="*/ 8583191 h 17316679"/>
              <a:gd name="connsiteX41" fmla="*/ 9598995 w 26573087"/>
              <a:gd name="connsiteY41" fmla="*/ 8840504 h 17316679"/>
              <a:gd name="connsiteX42" fmla="*/ 9336506 w 26573087"/>
              <a:gd name="connsiteY42" fmla="*/ 9159269 h 17316679"/>
              <a:gd name="connsiteX43" fmla="*/ 9157135 w 26573087"/>
              <a:gd name="connsiteY43" fmla="*/ 9420992 h 17316679"/>
              <a:gd name="connsiteX44" fmla="*/ 9144000 w 26573087"/>
              <a:gd name="connsiteY44" fmla="*/ 9977416 h 17316679"/>
              <a:gd name="connsiteX45" fmla="*/ 9055034 w 26573087"/>
              <a:gd name="connsiteY45" fmla="*/ 9698437 h 17316679"/>
              <a:gd name="connsiteX46" fmla="*/ 8927432 w 26573087"/>
              <a:gd name="connsiteY46" fmla="*/ 9592406 h 17316679"/>
              <a:gd name="connsiteX47" fmla="*/ 8667818 w 26573087"/>
              <a:gd name="connsiteY47" fmla="*/ 9297129 h 17316679"/>
              <a:gd name="connsiteX48" fmla="*/ 8157411 w 26573087"/>
              <a:gd name="connsiteY48" fmla="*/ 9592406 h 17316679"/>
              <a:gd name="connsiteX49" fmla="*/ 8083688 w 26573087"/>
              <a:gd name="connsiteY49" fmla="*/ 9139807 h 17316679"/>
              <a:gd name="connsiteX50" fmla="*/ 8174667 w 26573087"/>
              <a:gd name="connsiteY50" fmla="*/ 8943851 h 17316679"/>
              <a:gd name="connsiteX51" fmla="*/ 8280315 w 26573087"/>
              <a:gd name="connsiteY51" fmla="*/ 8794487 h 17316679"/>
              <a:gd name="connsiteX52" fmla="*/ 8422680 w 26573087"/>
              <a:gd name="connsiteY52" fmla="*/ 8571687 h 17316679"/>
              <a:gd name="connsiteX53" fmla="*/ 8328730 w 26573087"/>
              <a:gd name="connsiteY53" fmla="*/ 8193100 h 17316679"/>
              <a:gd name="connsiteX54" fmla="*/ 7916779 w 26573087"/>
              <a:gd name="connsiteY54" fmla="*/ 7571101 h 17316679"/>
              <a:gd name="connsiteX55" fmla="*/ 7662246 w 26573087"/>
              <a:gd name="connsiteY55" fmla="*/ 7195580 h 17316679"/>
              <a:gd name="connsiteX56" fmla="*/ 7423821 w 26573087"/>
              <a:gd name="connsiteY56" fmla="*/ 6865983 h 17316679"/>
              <a:gd name="connsiteX57" fmla="*/ 7238409 w 26573087"/>
              <a:gd name="connsiteY57" fmla="*/ 6557668 h 17316679"/>
              <a:gd name="connsiteX58" fmla="*/ 7032291 w 26573087"/>
              <a:gd name="connsiteY58" fmla="*/ 6328540 h 17316679"/>
              <a:gd name="connsiteX59" fmla="*/ 6779388 w 26573087"/>
              <a:gd name="connsiteY59" fmla="*/ 6029429 h 17316679"/>
              <a:gd name="connsiteX60" fmla="*/ 6713621 w 26573087"/>
              <a:gd name="connsiteY60" fmla="*/ 5838553 h 17316679"/>
              <a:gd name="connsiteX61" fmla="*/ 6617369 w 26573087"/>
              <a:gd name="connsiteY61" fmla="*/ 5718237 h 17316679"/>
              <a:gd name="connsiteX62" fmla="*/ 6571735 w 26573087"/>
              <a:gd name="connsiteY62" fmla="*/ 5574050 h 17316679"/>
              <a:gd name="connsiteX63" fmla="*/ 6230919 w 26573087"/>
              <a:gd name="connsiteY63" fmla="*/ 5114454 h 17316679"/>
              <a:gd name="connsiteX64" fmla="*/ 5991727 w 26573087"/>
              <a:gd name="connsiteY64" fmla="*/ 4683522 h 17316679"/>
              <a:gd name="connsiteX65" fmla="*/ 5894132 w 26573087"/>
              <a:gd name="connsiteY65" fmla="*/ 4284418 h 17316679"/>
              <a:gd name="connsiteX66" fmla="*/ 5871411 w 26573087"/>
              <a:gd name="connsiteY66" fmla="*/ 3745058 h 17316679"/>
              <a:gd name="connsiteX67" fmla="*/ 6061711 w 26573087"/>
              <a:gd name="connsiteY67" fmla="*/ 3348352 h 17316679"/>
              <a:gd name="connsiteX68" fmla="*/ 6232358 w 26573087"/>
              <a:gd name="connsiteY68" fmla="*/ 3263795 h 17316679"/>
              <a:gd name="connsiteX69" fmla="*/ 6454679 w 26573087"/>
              <a:gd name="connsiteY69" fmla="*/ 3357172 h 17316679"/>
              <a:gd name="connsiteX70" fmla="*/ 6415085 w 26573087"/>
              <a:gd name="connsiteY70" fmla="*/ 3526668 h 17316679"/>
              <a:gd name="connsiteX71" fmla="*/ 6432150 w 26573087"/>
              <a:gd name="connsiteY71" fmla="*/ 3682360 h 17316679"/>
              <a:gd name="connsiteX72" fmla="*/ 6517473 w 26573087"/>
              <a:gd name="connsiteY72" fmla="*/ 3706423 h 17316679"/>
              <a:gd name="connsiteX73" fmla="*/ 6538948 w 26573087"/>
              <a:gd name="connsiteY73" fmla="*/ 3544884 h 17316679"/>
              <a:gd name="connsiteX74" fmla="*/ 6632707 w 26573087"/>
              <a:gd name="connsiteY74" fmla="*/ 3395807 h 17316679"/>
              <a:gd name="connsiteX75" fmla="*/ 6694639 w 26573087"/>
              <a:gd name="connsiteY75" fmla="*/ 3331479 h 17316679"/>
              <a:gd name="connsiteX76" fmla="*/ 6655525 w 26573087"/>
              <a:gd name="connsiteY76" fmla="*/ 3115006 h 17316679"/>
              <a:gd name="connsiteX77" fmla="*/ 6737685 w 26573087"/>
              <a:gd name="connsiteY77" fmla="*/ 2854722 h 17316679"/>
              <a:gd name="connsiteX78" fmla="*/ 6878421 w 26573087"/>
              <a:gd name="connsiteY78" fmla="*/ 2617830 h 17316679"/>
              <a:gd name="connsiteX79" fmla="*/ 7030757 w 26573087"/>
              <a:gd name="connsiteY79" fmla="*/ 2714273 h 17316679"/>
              <a:gd name="connsiteX80" fmla="*/ 7191050 w 26573087"/>
              <a:gd name="connsiteY80" fmla="*/ 2761633 h 17316679"/>
              <a:gd name="connsiteX81" fmla="*/ 7281647 w 26573087"/>
              <a:gd name="connsiteY81" fmla="*/ 2788380 h 17316679"/>
              <a:gd name="connsiteX82" fmla="*/ 7267553 w 26573087"/>
              <a:gd name="connsiteY82" fmla="*/ 2670557 h 17316679"/>
              <a:gd name="connsiteX83" fmla="*/ 7243011 w 26573087"/>
              <a:gd name="connsiteY83" fmla="*/ 2229079 h 17316679"/>
              <a:gd name="connsiteX84" fmla="*/ 7171493 w 26573087"/>
              <a:gd name="connsiteY84" fmla="*/ 1846946 h 17316679"/>
              <a:gd name="connsiteX85" fmla="*/ 7118189 w 26573087"/>
              <a:gd name="connsiteY85" fmla="*/ 1632294 h 17316679"/>
              <a:gd name="connsiteX86" fmla="*/ 7173027 w 26573087"/>
              <a:gd name="connsiteY86" fmla="*/ 1547258 h 17316679"/>
              <a:gd name="connsiteX87" fmla="*/ 6914947 w 26573087"/>
              <a:gd name="connsiteY87" fmla="*/ 1235108 h 17316679"/>
              <a:gd name="connsiteX88" fmla="*/ 6809874 w 26573087"/>
              <a:gd name="connsiteY88" fmla="*/ 1025922 h 17316679"/>
              <a:gd name="connsiteX89" fmla="*/ 6648239 w 26573087"/>
              <a:gd name="connsiteY89" fmla="*/ 885473 h 17316679"/>
              <a:gd name="connsiteX90" fmla="*/ 6568475 w 26573087"/>
              <a:gd name="connsiteY90" fmla="*/ 700734 h 17316679"/>
              <a:gd name="connsiteX91" fmla="*/ 6575378 w 26573087"/>
              <a:gd name="connsiteY91" fmla="*/ 568530 h 17316679"/>
              <a:gd name="connsiteX92" fmla="*/ 6707006 w 26573087"/>
              <a:gd name="connsiteY92" fmla="*/ 344100 h 17316679"/>
              <a:gd name="connsiteX93" fmla="*/ 6630024 w 26573087"/>
              <a:gd name="connsiteY93" fmla="*/ 298946 h 17316679"/>
              <a:gd name="connsiteX94" fmla="*/ 6538948 w 26573087"/>
              <a:gd name="connsiteY94" fmla="*/ 379092 h 17316679"/>
              <a:gd name="connsiteX95" fmla="*/ 6369451 w 26573087"/>
              <a:gd name="connsiteY95" fmla="*/ 409004 h 17316679"/>
              <a:gd name="connsiteX96" fmla="*/ 6192284 w 26573087"/>
              <a:gd name="connsiteY96" fmla="*/ 446968 h 17316679"/>
              <a:gd name="connsiteX97" fmla="*/ 5512669 w 26573087"/>
              <a:gd name="connsiteY97" fmla="*/ 188121 h 17316679"/>
              <a:gd name="connsiteX98" fmla="*/ 5329655 w 26573087"/>
              <a:gd name="connsiteY98" fmla="*/ 159648 h 17316679"/>
              <a:gd name="connsiteX99" fmla="*/ 4980307 w 26573087"/>
              <a:gd name="connsiteY99" fmla="*/ 72886 h 17316679"/>
              <a:gd name="connsiteX100" fmla="*/ 4692316 w 26573087"/>
              <a:gd name="connsiteY100" fmla="*/ 15269 h 17316679"/>
              <a:gd name="connsiteX101" fmla="*/ 4414488 w 26573087"/>
              <a:gd name="connsiteY101" fmla="*/ 12297 h 17316679"/>
              <a:gd name="connsiteX102" fmla="*/ 4259179 w 26573087"/>
              <a:gd name="connsiteY102" fmla="*/ 159648 h 17316679"/>
              <a:gd name="connsiteX103" fmla="*/ 4066674 w 26573087"/>
              <a:gd name="connsiteY103" fmla="*/ 135585 h 17316679"/>
              <a:gd name="connsiteX104" fmla="*/ 3898232 w 26573087"/>
              <a:gd name="connsiteY104" fmla="*/ 135585 h 17316679"/>
              <a:gd name="connsiteX105" fmla="*/ 3752031 w 26573087"/>
              <a:gd name="connsiteY105" fmla="*/ 178725 h 17316679"/>
              <a:gd name="connsiteX106" fmla="*/ 3651848 w 26573087"/>
              <a:gd name="connsiteY106" fmla="*/ 179301 h 17316679"/>
              <a:gd name="connsiteX107" fmla="*/ 3479667 w 26573087"/>
              <a:gd name="connsiteY107" fmla="*/ 368259 h 17316679"/>
              <a:gd name="connsiteX108" fmla="*/ 3266071 w 26573087"/>
              <a:gd name="connsiteY108" fmla="*/ 401718 h 17316679"/>
              <a:gd name="connsiteX109" fmla="*/ 3132717 w 26573087"/>
              <a:gd name="connsiteY109" fmla="*/ 317160 h 17316679"/>
              <a:gd name="connsiteX110" fmla="*/ 2791327 w 26573087"/>
              <a:gd name="connsiteY110" fmla="*/ 255901 h 17316679"/>
              <a:gd name="connsiteX111" fmla="*/ 1612232 w 26573087"/>
              <a:gd name="connsiteY111" fmla="*/ 424343 h 17316679"/>
              <a:gd name="connsiteX112" fmla="*/ 890337 w 26573087"/>
              <a:gd name="connsiteY112" fmla="*/ 231837 h 17316679"/>
              <a:gd name="connsiteX113" fmla="*/ 144379 w 26573087"/>
              <a:gd name="connsiteY113" fmla="*/ 328090 h 17316679"/>
              <a:gd name="connsiteX114" fmla="*/ 0 w 26573087"/>
              <a:gd name="connsiteY114" fmla="*/ 376216 h 17316679"/>
              <a:gd name="connsiteX115" fmla="*/ 0 w 26573087"/>
              <a:gd name="connsiteY115" fmla="*/ 17316679 h 17316679"/>
              <a:gd name="connsiteX116" fmla="*/ 26565727 w 26573087"/>
              <a:gd name="connsiteY116" fmla="*/ 17316679 h 17316679"/>
              <a:gd name="connsiteX117" fmla="*/ 26573087 w 26573087"/>
              <a:gd name="connsiteY117" fmla="*/ 11095650 h 17316679"/>
              <a:gd name="connsiteX0" fmla="*/ 26573087 w 26573087"/>
              <a:gd name="connsiteY0" fmla="*/ 11095650 h 17316679"/>
              <a:gd name="connsiteX1" fmla="*/ 26367185 w 26573087"/>
              <a:gd name="connsiteY1" fmla="*/ 11134350 h 17316679"/>
              <a:gd name="connsiteX2" fmla="*/ 25843832 w 26573087"/>
              <a:gd name="connsiteY2" fmla="*/ 11276827 h 17316679"/>
              <a:gd name="connsiteX3" fmla="*/ 25097874 w 26573087"/>
              <a:gd name="connsiteY3" fmla="*/ 11373079 h 17316679"/>
              <a:gd name="connsiteX4" fmla="*/ 24806146 w 26573087"/>
              <a:gd name="connsiteY4" fmla="*/ 11372409 h 17316679"/>
              <a:gd name="connsiteX5" fmla="*/ 24464946 w 26573087"/>
              <a:gd name="connsiteY5" fmla="*/ 11572200 h 17316679"/>
              <a:gd name="connsiteX6" fmla="*/ 24262278 w 26573087"/>
              <a:gd name="connsiteY6" fmla="*/ 11439325 h 17316679"/>
              <a:gd name="connsiteX7" fmla="*/ 24116364 w 26573087"/>
              <a:gd name="connsiteY7" fmla="*/ 11265227 h 17316679"/>
              <a:gd name="connsiteX8" fmla="*/ 23150101 w 26573087"/>
              <a:gd name="connsiteY8" fmla="*/ 10889707 h 17316679"/>
              <a:gd name="connsiteX9" fmla="*/ 22390434 w 26573087"/>
              <a:gd name="connsiteY9" fmla="*/ 10409786 h 17316679"/>
              <a:gd name="connsiteX10" fmla="*/ 22116535 w 26573087"/>
              <a:gd name="connsiteY10" fmla="*/ 10295414 h 17316679"/>
              <a:gd name="connsiteX11" fmla="*/ 21664800 w 26573087"/>
              <a:gd name="connsiteY11" fmla="*/ 10073190 h 17316679"/>
              <a:gd name="connsiteX12" fmla="*/ 21488400 w 26573087"/>
              <a:gd name="connsiteY12" fmla="*/ 10025543 h 17316679"/>
              <a:gd name="connsiteX13" fmla="*/ 21238565 w 26573087"/>
              <a:gd name="connsiteY13" fmla="*/ 9945684 h 17316679"/>
              <a:gd name="connsiteX14" fmla="*/ 20798527 w 26573087"/>
              <a:gd name="connsiteY14" fmla="*/ 9976650 h 17316679"/>
              <a:gd name="connsiteX15" fmla="*/ 20357432 w 26573087"/>
              <a:gd name="connsiteY15" fmla="*/ 9953353 h 17316679"/>
              <a:gd name="connsiteX16" fmla="*/ 19787202 w 26573087"/>
              <a:gd name="connsiteY16" fmla="*/ 9811179 h 17316679"/>
              <a:gd name="connsiteX17" fmla="*/ 19033958 w 26573087"/>
              <a:gd name="connsiteY17" fmla="*/ 9736785 h 17316679"/>
              <a:gd name="connsiteX18" fmla="*/ 18600821 w 26573087"/>
              <a:gd name="connsiteY18" fmla="*/ 9712722 h 17316679"/>
              <a:gd name="connsiteX19" fmla="*/ 18267579 w 26573087"/>
              <a:gd name="connsiteY19" fmla="*/ 9847609 h 17316679"/>
              <a:gd name="connsiteX20" fmla="*/ 17828691 w 26573087"/>
              <a:gd name="connsiteY20" fmla="*/ 9847322 h 17316679"/>
              <a:gd name="connsiteX21" fmla="*/ 17512323 w 26573087"/>
              <a:gd name="connsiteY21" fmla="*/ 9773982 h 17316679"/>
              <a:gd name="connsiteX22" fmla="*/ 17084842 w 26573087"/>
              <a:gd name="connsiteY22" fmla="*/ 9760848 h 17316679"/>
              <a:gd name="connsiteX23" fmla="*/ 16513558 w 26573087"/>
              <a:gd name="connsiteY23" fmla="*/ 9690672 h 17316679"/>
              <a:gd name="connsiteX24" fmla="*/ 15857621 w 26573087"/>
              <a:gd name="connsiteY24" fmla="*/ 9688658 h 17316679"/>
              <a:gd name="connsiteX25" fmla="*/ 14988472 w 26573087"/>
              <a:gd name="connsiteY25" fmla="*/ 9543513 h 17316679"/>
              <a:gd name="connsiteX26" fmla="*/ 14017892 w 26573087"/>
              <a:gd name="connsiteY26" fmla="*/ 9312373 h 17316679"/>
              <a:gd name="connsiteX27" fmla="*/ 13090358 w 26573087"/>
              <a:gd name="connsiteY27" fmla="*/ 8918637 h 17316679"/>
              <a:gd name="connsiteX28" fmla="*/ 12452254 w 26573087"/>
              <a:gd name="connsiteY28" fmla="*/ 8498635 h 17316679"/>
              <a:gd name="connsiteX29" fmla="*/ 11670632 w 26573087"/>
              <a:gd name="connsiteY29" fmla="*/ 8389248 h 17316679"/>
              <a:gd name="connsiteX30" fmla="*/ 11471608 w 26573087"/>
              <a:gd name="connsiteY30" fmla="*/ 8397397 h 17316679"/>
              <a:gd name="connsiteX31" fmla="*/ 11391461 w 26573087"/>
              <a:gd name="connsiteY31" fmla="*/ 8397397 h 17316679"/>
              <a:gd name="connsiteX32" fmla="*/ 11335187 w 26573087"/>
              <a:gd name="connsiteY32" fmla="*/ 8342559 h 17316679"/>
              <a:gd name="connsiteX33" fmla="*/ 11274884 w 26573087"/>
              <a:gd name="connsiteY33" fmla="*/ 8401040 h 17316679"/>
              <a:gd name="connsiteX34" fmla="*/ 11196656 w 26573087"/>
              <a:gd name="connsiteY34" fmla="*/ 8431622 h 17316679"/>
              <a:gd name="connsiteX35" fmla="*/ 10991783 w 26573087"/>
              <a:gd name="connsiteY35" fmla="*/ 8399506 h 17316679"/>
              <a:gd name="connsiteX36" fmla="*/ 10732169 w 26573087"/>
              <a:gd name="connsiteY36" fmla="*/ 8505250 h 17316679"/>
              <a:gd name="connsiteX37" fmla="*/ 10477061 w 26573087"/>
              <a:gd name="connsiteY37" fmla="*/ 8550404 h 17316679"/>
              <a:gd name="connsiteX38" fmla="*/ 10265765 w 26573087"/>
              <a:gd name="connsiteY38" fmla="*/ 8495759 h 17316679"/>
              <a:gd name="connsiteX39" fmla="*/ 10083231 w 26573087"/>
              <a:gd name="connsiteY39" fmla="*/ 8521260 h 17316679"/>
              <a:gd name="connsiteX40" fmla="*/ 9865032 w 26573087"/>
              <a:gd name="connsiteY40" fmla="*/ 8583191 h 17316679"/>
              <a:gd name="connsiteX41" fmla="*/ 9598995 w 26573087"/>
              <a:gd name="connsiteY41" fmla="*/ 8840504 h 17316679"/>
              <a:gd name="connsiteX42" fmla="*/ 9336506 w 26573087"/>
              <a:gd name="connsiteY42" fmla="*/ 9159269 h 17316679"/>
              <a:gd name="connsiteX43" fmla="*/ 9157135 w 26573087"/>
              <a:gd name="connsiteY43" fmla="*/ 9420992 h 17316679"/>
              <a:gd name="connsiteX44" fmla="*/ 9144000 w 26573087"/>
              <a:gd name="connsiteY44" fmla="*/ 9977416 h 17316679"/>
              <a:gd name="connsiteX45" fmla="*/ 9055034 w 26573087"/>
              <a:gd name="connsiteY45" fmla="*/ 9698437 h 17316679"/>
              <a:gd name="connsiteX46" fmla="*/ 8927432 w 26573087"/>
              <a:gd name="connsiteY46" fmla="*/ 9592406 h 17316679"/>
              <a:gd name="connsiteX47" fmla="*/ 8667818 w 26573087"/>
              <a:gd name="connsiteY47" fmla="*/ 9297129 h 17316679"/>
              <a:gd name="connsiteX48" fmla="*/ 8157411 w 26573087"/>
              <a:gd name="connsiteY48" fmla="*/ 9592406 h 17316679"/>
              <a:gd name="connsiteX49" fmla="*/ 8083688 w 26573087"/>
              <a:gd name="connsiteY49" fmla="*/ 9139807 h 17316679"/>
              <a:gd name="connsiteX50" fmla="*/ 8174667 w 26573087"/>
              <a:gd name="connsiteY50" fmla="*/ 8943851 h 17316679"/>
              <a:gd name="connsiteX51" fmla="*/ 8280315 w 26573087"/>
              <a:gd name="connsiteY51" fmla="*/ 8794487 h 17316679"/>
              <a:gd name="connsiteX52" fmla="*/ 8422680 w 26573087"/>
              <a:gd name="connsiteY52" fmla="*/ 8571687 h 17316679"/>
              <a:gd name="connsiteX53" fmla="*/ 8328730 w 26573087"/>
              <a:gd name="connsiteY53" fmla="*/ 8193100 h 17316679"/>
              <a:gd name="connsiteX54" fmla="*/ 7916779 w 26573087"/>
              <a:gd name="connsiteY54" fmla="*/ 7571101 h 17316679"/>
              <a:gd name="connsiteX55" fmla="*/ 7662246 w 26573087"/>
              <a:gd name="connsiteY55" fmla="*/ 7195580 h 17316679"/>
              <a:gd name="connsiteX56" fmla="*/ 7423821 w 26573087"/>
              <a:gd name="connsiteY56" fmla="*/ 6865983 h 17316679"/>
              <a:gd name="connsiteX57" fmla="*/ 7238409 w 26573087"/>
              <a:gd name="connsiteY57" fmla="*/ 6557668 h 17316679"/>
              <a:gd name="connsiteX58" fmla="*/ 7032291 w 26573087"/>
              <a:gd name="connsiteY58" fmla="*/ 6328540 h 17316679"/>
              <a:gd name="connsiteX59" fmla="*/ 6779388 w 26573087"/>
              <a:gd name="connsiteY59" fmla="*/ 6029429 h 17316679"/>
              <a:gd name="connsiteX60" fmla="*/ 6713621 w 26573087"/>
              <a:gd name="connsiteY60" fmla="*/ 5838553 h 17316679"/>
              <a:gd name="connsiteX61" fmla="*/ 6617369 w 26573087"/>
              <a:gd name="connsiteY61" fmla="*/ 5718237 h 17316679"/>
              <a:gd name="connsiteX62" fmla="*/ 6571735 w 26573087"/>
              <a:gd name="connsiteY62" fmla="*/ 5574050 h 17316679"/>
              <a:gd name="connsiteX63" fmla="*/ 6230919 w 26573087"/>
              <a:gd name="connsiteY63" fmla="*/ 5114454 h 17316679"/>
              <a:gd name="connsiteX64" fmla="*/ 5991727 w 26573087"/>
              <a:gd name="connsiteY64" fmla="*/ 4683522 h 17316679"/>
              <a:gd name="connsiteX65" fmla="*/ 5894132 w 26573087"/>
              <a:gd name="connsiteY65" fmla="*/ 4284418 h 17316679"/>
              <a:gd name="connsiteX66" fmla="*/ 5871411 w 26573087"/>
              <a:gd name="connsiteY66" fmla="*/ 3745058 h 17316679"/>
              <a:gd name="connsiteX67" fmla="*/ 6061711 w 26573087"/>
              <a:gd name="connsiteY67" fmla="*/ 3348352 h 17316679"/>
              <a:gd name="connsiteX68" fmla="*/ 6232358 w 26573087"/>
              <a:gd name="connsiteY68" fmla="*/ 3263795 h 17316679"/>
              <a:gd name="connsiteX69" fmla="*/ 6454679 w 26573087"/>
              <a:gd name="connsiteY69" fmla="*/ 3357172 h 17316679"/>
              <a:gd name="connsiteX70" fmla="*/ 6415085 w 26573087"/>
              <a:gd name="connsiteY70" fmla="*/ 3526668 h 17316679"/>
              <a:gd name="connsiteX71" fmla="*/ 6432150 w 26573087"/>
              <a:gd name="connsiteY71" fmla="*/ 3682360 h 17316679"/>
              <a:gd name="connsiteX72" fmla="*/ 6517473 w 26573087"/>
              <a:gd name="connsiteY72" fmla="*/ 3706423 h 17316679"/>
              <a:gd name="connsiteX73" fmla="*/ 6538948 w 26573087"/>
              <a:gd name="connsiteY73" fmla="*/ 3544884 h 17316679"/>
              <a:gd name="connsiteX74" fmla="*/ 6632707 w 26573087"/>
              <a:gd name="connsiteY74" fmla="*/ 3395807 h 17316679"/>
              <a:gd name="connsiteX75" fmla="*/ 6694639 w 26573087"/>
              <a:gd name="connsiteY75" fmla="*/ 3331479 h 17316679"/>
              <a:gd name="connsiteX76" fmla="*/ 6655525 w 26573087"/>
              <a:gd name="connsiteY76" fmla="*/ 3115006 h 17316679"/>
              <a:gd name="connsiteX77" fmla="*/ 6737685 w 26573087"/>
              <a:gd name="connsiteY77" fmla="*/ 2854722 h 17316679"/>
              <a:gd name="connsiteX78" fmla="*/ 6878421 w 26573087"/>
              <a:gd name="connsiteY78" fmla="*/ 2617830 h 17316679"/>
              <a:gd name="connsiteX79" fmla="*/ 7030757 w 26573087"/>
              <a:gd name="connsiteY79" fmla="*/ 2714273 h 17316679"/>
              <a:gd name="connsiteX80" fmla="*/ 7191050 w 26573087"/>
              <a:gd name="connsiteY80" fmla="*/ 2761633 h 17316679"/>
              <a:gd name="connsiteX81" fmla="*/ 7281647 w 26573087"/>
              <a:gd name="connsiteY81" fmla="*/ 2788380 h 17316679"/>
              <a:gd name="connsiteX82" fmla="*/ 7267553 w 26573087"/>
              <a:gd name="connsiteY82" fmla="*/ 2670557 h 17316679"/>
              <a:gd name="connsiteX83" fmla="*/ 7243011 w 26573087"/>
              <a:gd name="connsiteY83" fmla="*/ 2229079 h 17316679"/>
              <a:gd name="connsiteX84" fmla="*/ 7171493 w 26573087"/>
              <a:gd name="connsiteY84" fmla="*/ 1846946 h 17316679"/>
              <a:gd name="connsiteX85" fmla="*/ 7118189 w 26573087"/>
              <a:gd name="connsiteY85" fmla="*/ 1632294 h 17316679"/>
              <a:gd name="connsiteX86" fmla="*/ 7173027 w 26573087"/>
              <a:gd name="connsiteY86" fmla="*/ 1547258 h 17316679"/>
              <a:gd name="connsiteX87" fmla="*/ 6914947 w 26573087"/>
              <a:gd name="connsiteY87" fmla="*/ 1235108 h 17316679"/>
              <a:gd name="connsiteX88" fmla="*/ 6809874 w 26573087"/>
              <a:gd name="connsiteY88" fmla="*/ 1025922 h 17316679"/>
              <a:gd name="connsiteX89" fmla="*/ 6648239 w 26573087"/>
              <a:gd name="connsiteY89" fmla="*/ 885473 h 17316679"/>
              <a:gd name="connsiteX90" fmla="*/ 6568475 w 26573087"/>
              <a:gd name="connsiteY90" fmla="*/ 700734 h 17316679"/>
              <a:gd name="connsiteX91" fmla="*/ 6575378 w 26573087"/>
              <a:gd name="connsiteY91" fmla="*/ 568530 h 17316679"/>
              <a:gd name="connsiteX92" fmla="*/ 6707006 w 26573087"/>
              <a:gd name="connsiteY92" fmla="*/ 344100 h 17316679"/>
              <a:gd name="connsiteX93" fmla="*/ 6630024 w 26573087"/>
              <a:gd name="connsiteY93" fmla="*/ 298946 h 17316679"/>
              <a:gd name="connsiteX94" fmla="*/ 6538948 w 26573087"/>
              <a:gd name="connsiteY94" fmla="*/ 379092 h 17316679"/>
              <a:gd name="connsiteX95" fmla="*/ 6369451 w 26573087"/>
              <a:gd name="connsiteY95" fmla="*/ 409004 h 17316679"/>
              <a:gd name="connsiteX96" fmla="*/ 6192284 w 26573087"/>
              <a:gd name="connsiteY96" fmla="*/ 446968 h 17316679"/>
              <a:gd name="connsiteX97" fmla="*/ 5512669 w 26573087"/>
              <a:gd name="connsiteY97" fmla="*/ 188121 h 17316679"/>
              <a:gd name="connsiteX98" fmla="*/ 5329655 w 26573087"/>
              <a:gd name="connsiteY98" fmla="*/ 159648 h 17316679"/>
              <a:gd name="connsiteX99" fmla="*/ 4980307 w 26573087"/>
              <a:gd name="connsiteY99" fmla="*/ 72886 h 17316679"/>
              <a:gd name="connsiteX100" fmla="*/ 4692316 w 26573087"/>
              <a:gd name="connsiteY100" fmla="*/ 15269 h 17316679"/>
              <a:gd name="connsiteX101" fmla="*/ 4414488 w 26573087"/>
              <a:gd name="connsiteY101" fmla="*/ 12297 h 17316679"/>
              <a:gd name="connsiteX102" fmla="*/ 4259179 w 26573087"/>
              <a:gd name="connsiteY102" fmla="*/ 159648 h 17316679"/>
              <a:gd name="connsiteX103" fmla="*/ 4066674 w 26573087"/>
              <a:gd name="connsiteY103" fmla="*/ 135585 h 17316679"/>
              <a:gd name="connsiteX104" fmla="*/ 3901875 w 26573087"/>
              <a:gd name="connsiteY104" fmla="*/ 84583 h 17316679"/>
              <a:gd name="connsiteX105" fmla="*/ 3752031 w 26573087"/>
              <a:gd name="connsiteY105" fmla="*/ 178725 h 17316679"/>
              <a:gd name="connsiteX106" fmla="*/ 3651848 w 26573087"/>
              <a:gd name="connsiteY106" fmla="*/ 179301 h 17316679"/>
              <a:gd name="connsiteX107" fmla="*/ 3479667 w 26573087"/>
              <a:gd name="connsiteY107" fmla="*/ 368259 h 17316679"/>
              <a:gd name="connsiteX108" fmla="*/ 3266071 w 26573087"/>
              <a:gd name="connsiteY108" fmla="*/ 401718 h 17316679"/>
              <a:gd name="connsiteX109" fmla="*/ 3132717 w 26573087"/>
              <a:gd name="connsiteY109" fmla="*/ 317160 h 17316679"/>
              <a:gd name="connsiteX110" fmla="*/ 2791327 w 26573087"/>
              <a:gd name="connsiteY110" fmla="*/ 255901 h 17316679"/>
              <a:gd name="connsiteX111" fmla="*/ 1612232 w 26573087"/>
              <a:gd name="connsiteY111" fmla="*/ 424343 h 17316679"/>
              <a:gd name="connsiteX112" fmla="*/ 890337 w 26573087"/>
              <a:gd name="connsiteY112" fmla="*/ 231837 h 17316679"/>
              <a:gd name="connsiteX113" fmla="*/ 144379 w 26573087"/>
              <a:gd name="connsiteY113" fmla="*/ 328090 h 17316679"/>
              <a:gd name="connsiteX114" fmla="*/ 0 w 26573087"/>
              <a:gd name="connsiteY114" fmla="*/ 376216 h 17316679"/>
              <a:gd name="connsiteX115" fmla="*/ 0 w 26573087"/>
              <a:gd name="connsiteY115" fmla="*/ 17316679 h 17316679"/>
              <a:gd name="connsiteX116" fmla="*/ 26565727 w 26573087"/>
              <a:gd name="connsiteY116" fmla="*/ 17316679 h 17316679"/>
              <a:gd name="connsiteX117" fmla="*/ 26573087 w 26573087"/>
              <a:gd name="connsiteY117" fmla="*/ 11095650 h 17316679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791327 w 26573087"/>
              <a:gd name="connsiteY110" fmla="*/ 253244 h 17314022"/>
              <a:gd name="connsiteX111" fmla="*/ 1612232 w 26573087"/>
              <a:gd name="connsiteY111" fmla="*/ 421686 h 17314022"/>
              <a:gd name="connsiteX112" fmla="*/ 890337 w 26573087"/>
              <a:gd name="connsiteY112" fmla="*/ 229180 h 17314022"/>
              <a:gd name="connsiteX113" fmla="*/ 144379 w 26573087"/>
              <a:gd name="connsiteY113" fmla="*/ 325433 h 17314022"/>
              <a:gd name="connsiteX114" fmla="*/ 0 w 26573087"/>
              <a:gd name="connsiteY114" fmla="*/ 373559 h 17314022"/>
              <a:gd name="connsiteX115" fmla="*/ 0 w 26573087"/>
              <a:gd name="connsiteY115" fmla="*/ 17314022 h 17314022"/>
              <a:gd name="connsiteX116" fmla="*/ 26565727 w 26573087"/>
              <a:gd name="connsiteY116" fmla="*/ 17314022 h 17314022"/>
              <a:gd name="connsiteX117" fmla="*/ 26573087 w 26573087"/>
              <a:gd name="connsiteY117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1612232 w 26573087"/>
              <a:gd name="connsiteY111" fmla="*/ 421686 h 17314022"/>
              <a:gd name="connsiteX112" fmla="*/ 890337 w 26573087"/>
              <a:gd name="connsiteY112" fmla="*/ 229180 h 17314022"/>
              <a:gd name="connsiteX113" fmla="*/ 144379 w 26573087"/>
              <a:gd name="connsiteY113" fmla="*/ 325433 h 17314022"/>
              <a:gd name="connsiteX114" fmla="*/ 0 w 26573087"/>
              <a:gd name="connsiteY114" fmla="*/ 373559 h 17314022"/>
              <a:gd name="connsiteX115" fmla="*/ 0 w 26573087"/>
              <a:gd name="connsiteY115" fmla="*/ 17314022 h 17314022"/>
              <a:gd name="connsiteX116" fmla="*/ 26565727 w 26573087"/>
              <a:gd name="connsiteY116" fmla="*/ 17314022 h 17314022"/>
              <a:gd name="connsiteX117" fmla="*/ 26573087 w 26573087"/>
              <a:gd name="connsiteY117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1612232 w 26573087"/>
              <a:gd name="connsiteY112" fmla="*/ 421686 h 17314022"/>
              <a:gd name="connsiteX113" fmla="*/ 890337 w 26573087"/>
              <a:gd name="connsiteY113" fmla="*/ 229180 h 17314022"/>
              <a:gd name="connsiteX114" fmla="*/ 144379 w 26573087"/>
              <a:gd name="connsiteY114" fmla="*/ 325433 h 17314022"/>
              <a:gd name="connsiteX115" fmla="*/ 0 w 26573087"/>
              <a:gd name="connsiteY115" fmla="*/ 373559 h 17314022"/>
              <a:gd name="connsiteX116" fmla="*/ 0 w 26573087"/>
              <a:gd name="connsiteY116" fmla="*/ 17314022 h 17314022"/>
              <a:gd name="connsiteX117" fmla="*/ 26565727 w 26573087"/>
              <a:gd name="connsiteY117" fmla="*/ 17314022 h 17314022"/>
              <a:gd name="connsiteX118" fmla="*/ 26573087 w 26573087"/>
              <a:gd name="connsiteY118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2189748 w 26573087"/>
              <a:gd name="connsiteY112" fmla="*/ 1143581 h 17314022"/>
              <a:gd name="connsiteX113" fmla="*/ 890337 w 26573087"/>
              <a:gd name="connsiteY113" fmla="*/ 229180 h 17314022"/>
              <a:gd name="connsiteX114" fmla="*/ 144379 w 26573087"/>
              <a:gd name="connsiteY114" fmla="*/ 325433 h 17314022"/>
              <a:gd name="connsiteX115" fmla="*/ 0 w 26573087"/>
              <a:gd name="connsiteY115" fmla="*/ 373559 h 17314022"/>
              <a:gd name="connsiteX116" fmla="*/ 0 w 26573087"/>
              <a:gd name="connsiteY116" fmla="*/ 17314022 h 17314022"/>
              <a:gd name="connsiteX117" fmla="*/ 26565727 w 26573087"/>
              <a:gd name="connsiteY117" fmla="*/ 17314022 h 17314022"/>
              <a:gd name="connsiteX118" fmla="*/ 26573087 w 26573087"/>
              <a:gd name="connsiteY118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2658979 w 26573087"/>
              <a:gd name="connsiteY112" fmla="*/ 963105 h 17314022"/>
              <a:gd name="connsiteX113" fmla="*/ 2189748 w 26573087"/>
              <a:gd name="connsiteY113" fmla="*/ 1143581 h 17314022"/>
              <a:gd name="connsiteX114" fmla="*/ 890337 w 26573087"/>
              <a:gd name="connsiteY114" fmla="*/ 229180 h 17314022"/>
              <a:gd name="connsiteX115" fmla="*/ 144379 w 26573087"/>
              <a:gd name="connsiteY115" fmla="*/ 325433 h 17314022"/>
              <a:gd name="connsiteX116" fmla="*/ 0 w 26573087"/>
              <a:gd name="connsiteY116" fmla="*/ 373559 h 17314022"/>
              <a:gd name="connsiteX117" fmla="*/ 0 w 26573087"/>
              <a:gd name="connsiteY117" fmla="*/ 17314022 h 17314022"/>
              <a:gd name="connsiteX118" fmla="*/ 26565727 w 26573087"/>
              <a:gd name="connsiteY118" fmla="*/ 17314022 h 17314022"/>
              <a:gd name="connsiteX119" fmla="*/ 26573087 w 26573087"/>
              <a:gd name="connsiteY119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2658979 w 26573087"/>
              <a:gd name="connsiteY112" fmla="*/ 963105 h 17314022"/>
              <a:gd name="connsiteX113" fmla="*/ 2189748 w 26573087"/>
              <a:gd name="connsiteY113" fmla="*/ 1143581 h 17314022"/>
              <a:gd name="connsiteX114" fmla="*/ 1094874 w 26573087"/>
              <a:gd name="connsiteY114" fmla="*/ 1239832 h 17314022"/>
              <a:gd name="connsiteX115" fmla="*/ 144379 w 26573087"/>
              <a:gd name="connsiteY115" fmla="*/ 325433 h 17314022"/>
              <a:gd name="connsiteX116" fmla="*/ 0 w 26573087"/>
              <a:gd name="connsiteY116" fmla="*/ 373559 h 17314022"/>
              <a:gd name="connsiteX117" fmla="*/ 0 w 26573087"/>
              <a:gd name="connsiteY117" fmla="*/ 17314022 h 17314022"/>
              <a:gd name="connsiteX118" fmla="*/ 26565727 w 26573087"/>
              <a:gd name="connsiteY118" fmla="*/ 17314022 h 17314022"/>
              <a:gd name="connsiteX119" fmla="*/ 26573087 w 26573087"/>
              <a:gd name="connsiteY119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2658979 w 26573087"/>
              <a:gd name="connsiteY112" fmla="*/ 963105 h 17314022"/>
              <a:gd name="connsiteX113" fmla="*/ 2189748 w 26573087"/>
              <a:gd name="connsiteY113" fmla="*/ 1143581 h 17314022"/>
              <a:gd name="connsiteX114" fmla="*/ 1094874 w 26573087"/>
              <a:gd name="connsiteY114" fmla="*/ 1239832 h 17314022"/>
              <a:gd name="connsiteX115" fmla="*/ 144379 w 26573087"/>
              <a:gd name="connsiteY115" fmla="*/ 325433 h 17314022"/>
              <a:gd name="connsiteX116" fmla="*/ 36095 w 26573087"/>
              <a:gd name="connsiteY116" fmla="*/ 1480464 h 17314022"/>
              <a:gd name="connsiteX117" fmla="*/ 0 w 26573087"/>
              <a:gd name="connsiteY117" fmla="*/ 17314022 h 17314022"/>
              <a:gd name="connsiteX118" fmla="*/ 26565727 w 26573087"/>
              <a:gd name="connsiteY118" fmla="*/ 17314022 h 17314022"/>
              <a:gd name="connsiteX119" fmla="*/ 26573087 w 26573087"/>
              <a:gd name="connsiteY119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2658979 w 26573087"/>
              <a:gd name="connsiteY112" fmla="*/ 963105 h 17314022"/>
              <a:gd name="connsiteX113" fmla="*/ 2189748 w 26573087"/>
              <a:gd name="connsiteY113" fmla="*/ 1143581 h 17314022"/>
              <a:gd name="connsiteX114" fmla="*/ 1094874 w 26573087"/>
              <a:gd name="connsiteY114" fmla="*/ 1239832 h 17314022"/>
              <a:gd name="connsiteX115" fmla="*/ 144379 w 26573087"/>
              <a:gd name="connsiteY115" fmla="*/ 325433 h 17314022"/>
              <a:gd name="connsiteX116" fmla="*/ 36095 w 26573087"/>
              <a:gd name="connsiteY116" fmla="*/ 1480464 h 17314022"/>
              <a:gd name="connsiteX117" fmla="*/ 0 w 26573087"/>
              <a:gd name="connsiteY117" fmla="*/ 17314022 h 17314022"/>
              <a:gd name="connsiteX118" fmla="*/ 26565727 w 26573087"/>
              <a:gd name="connsiteY118" fmla="*/ 17314022 h 17314022"/>
              <a:gd name="connsiteX119" fmla="*/ 26573087 w 26573087"/>
              <a:gd name="connsiteY119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2658979 w 26573087"/>
              <a:gd name="connsiteY112" fmla="*/ 963105 h 17314022"/>
              <a:gd name="connsiteX113" fmla="*/ 2189748 w 26573087"/>
              <a:gd name="connsiteY113" fmla="*/ 1143581 h 17314022"/>
              <a:gd name="connsiteX114" fmla="*/ 1094874 w 26573087"/>
              <a:gd name="connsiteY114" fmla="*/ 1239832 h 17314022"/>
              <a:gd name="connsiteX115" fmla="*/ 264695 w 26573087"/>
              <a:gd name="connsiteY115" fmla="*/ 1600781 h 17314022"/>
              <a:gd name="connsiteX116" fmla="*/ 36095 w 26573087"/>
              <a:gd name="connsiteY116" fmla="*/ 1480464 h 17314022"/>
              <a:gd name="connsiteX117" fmla="*/ 0 w 26573087"/>
              <a:gd name="connsiteY117" fmla="*/ 17314022 h 17314022"/>
              <a:gd name="connsiteX118" fmla="*/ 26565727 w 26573087"/>
              <a:gd name="connsiteY118" fmla="*/ 17314022 h 17314022"/>
              <a:gd name="connsiteX119" fmla="*/ 26573087 w 26573087"/>
              <a:gd name="connsiteY119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2658979 w 26573087"/>
              <a:gd name="connsiteY112" fmla="*/ 963105 h 17314022"/>
              <a:gd name="connsiteX113" fmla="*/ 2189748 w 26573087"/>
              <a:gd name="connsiteY113" fmla="*/ 1143581 h 17314022"/>
              <a:gd name="connsiteX114" fmla="*/ 1094874 w 26573087"/>
              <a:gd name="connsiteY114" fmla="*/ 1239832 h 17314022"/>
              <a:gd name="connsiteX115" fmla="*/ 264695 w 26573087"/>
              <a:gd name="connsiteY115" fmla="*/ 1600781 h 17314022"/>
              <a:gd name="connsiteX116" fmla="*/ 36095 w 26573087"/>
              <a:gd name="connsiteY116" fmla="*/ 1480464 h 17314022"/>
              <a:gd name="connsiteX117" fmla="*/ 0 w 26573087"/>
              <a:gd name="connsiteY117" fmla="*/ 17314022 h 17314022"/>
              <a:gd name="connsiteX118" fmla="*/ 26565727 w 26573087"/>
              <a:gd name="connsiteY118" fmla="*/ 17314022 h 17314022"/>
              <a:gd name="connsiteX119" fmla="*/ 26573087 w 26573087"/>
              <a:gd name="connsiteY119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2658979 w 26573087"/>
              <a:gd name="connsiteY112" fmla="*/ 963105 h 17314022"/>
              <a:gd name="connsiteX113" fmla="*/ 2189748 w 26573087"/>
              <a:gd name="connsiteY113" fmla="*/ 1143581 h 17314022"/>
              <a:gd name="connsiteX114" fmla="*/ 1564106 w 26573087"/>
              <a:gd name="connsiteY114" fmla="*/ 1372178 h 17314022"/>
              <a:gd name="connsiteX115" fmla="*/ 1094874 w 26573087"/>
              <a:gd name="connsiteY115" fmla="*/ 1239832 h 17314022"/>
              <a:gd name="connsiteX116" fmla="*/ 264695 w 26573087"/>
              <a:gd name="connsiteY116" fmla="*/ 1600781 h 17314022"/>
              <a:gd name="connsiteX117" fmla="*/ 36095 w 26573087"/>
              <a:gd name="connsiteY117" fmla="*/ 1480464 h 17314022"/>
              <a:gd name="connsiteX118" fmla="*/ 0 w 26573087"/>
              <a:gd name="connsiteY118" fmla="*/ 17314022 h 17314022"/>
              <a:gd name="connsiteX119" fmla="*/ 26565727 w 26573087"/>
              <a:gd name="connsiteY119" fmla="*/ 17314022 h 17314022"/>
              <a:gd name="connsiteX120" fmla="*/ 26573087 w 26573087"/>
              <a:gd name="connsiteY120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755232 w 26573087"/>
              <a:gd name="connsiteY111" fmla="*/ 662315 h 17314022"/>
              <a:gd name="connsiteX112" fmla="*/ 2658979 w 26573087"/>
              <a:gd name="connsiteY112" fmla="*/ 963105 h 17314022"/>
              <a:gd name="connsiteX113" fmla="*/ 2213811 w 26573087"/>
              <a:gd name="connsiteY113" fmla="*/ 1203739 h 17314022"/>
              <a:gd name="connsiteX114" fmla="*/ 1564106 w 26573087"/>
              <a:gd name="connsiteY114" fmla="*/ 1372178 h 17314022"/>
              <a:gd name="connsiteX115" fmla="*/ 1094874 w 26573087"/>
              <a:gd name="connsiteY115" fmla="*/ 1239832 h 17314022"/>
              <a:gd name="connsiteX116" fmla="*/ 264695 w 26573087"/>
              <a:gd name="connsiteY116" fmla="*/ 1600781 h 17314022"/>
              <a:gd name="connsiteX117" fmla="*/ 36095 w 26573087"/>
              <a:gd name="connsiteY117" fmla="*/ 1480464 h 17314022"/>
              <a:gd name="connsiteX118" fmla="*/ 0 w 26573087"/>
              <a:gd name="connsiteY118" fmla="*/ 17314022 h 17314022"/>
              <a:gd name="connsiteX119" fmla="*/ 26565727 w 26573087"/>
              <a:gd name="connsiteY119" fmla="*/ 17314022 h 17314022"/>
              <a:gd name="connsiteX120" fmla="*/ 26573087 w 26573087"/>
              <a:gd name="connsiteY120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695074 w 26573087"/>
              <a:gd name="connsiteY111" fmla="*/ 698410 h 17314022"/>
              <a:gd name="connsiteX112" fmla="*/ 2658979 w 26573087"/>
              <a:gd name="connsiteY112" fmla="*/ 963105 h 17314022"/>
              <a:gd name="connsiteX113" fmla="*/ 2213811 w 26573087"/>
              <a:gd name="connsiteY113" fmla="*/ 1203739 h 17314022"/>
              <a:gd name="connsiteX114" fmla="*/ 1564106 w 26573087"/>
              <a:gd name="connsiteY114" fmla="*/ 1372178 h 17314022"/>
              <a:gd name="connsiteX115" fmla="*/ 1094874 w 26573087"/>
              <a:gd name="connsiteY115" fmla="*/ 1239832 h 17314022"/>
              <a:gd name="connsiteX116" fmla="*/ 264695 w 26573087"/>
              <a:gd name="connsiteY116" fmla="*/ 1600781 h 17314022"/>
              <a:gd name="connsiteX117" fmla="*/ 36095 w 26573087"/>
              <a:gd name="connsiteY117" fmla="*/ 1480464 h 17314022"/>
              <a:gd name="connsiteX118" fmla="*/ 0 w 26573087"/>
              <a:gd name="connsiteY118" fmla="*/ 17314022 h 17314022"/>
              <a:gd name="connsiteX119" fmla="*/ 26565727 w 26573087"/>
              <a:gd name="connsiteY119" fmla="*/ 17314022 h 17314022"/>
              <a:gd name="connsiteX120" fmla="*/ 26573087 w 26573087"/>
              <a:gd name="connsiteY120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851485 w 26573087"/>
              <a:gd name="connsiteY110" fmla="*/ 265276 h 17314022"/>
              <a:gd name="connsiteX111" fmla="*/ 2803358 w 26573087"/>
              <a:gd name="connsiteY111" fmla="*/ 566063 h 17314022"/>
              <a:gd name="connsiteX112" fmla="*/ 2695074 w 26573087"/>
              <a:gd name="connsiteY112" fmla="*/ 698410 h 17314022"/>
              <a:gd name="connsiteX113" fmla="*/ 2658979 w 26573087"/>
              <a:gd name="connsiteY113" fmla="*/ 963105 h 17314022"/>
              <a:gd name="connsiteX114" fmla="*/ 2213811 w 26573087"/>
              <a:gd name="connsiteY114" fmla="*/ 1203739 h 17314022"/>
              <a:gd name="connsiteX115" fmla="*/ 1564106 w 26573087"/>
              <a:gd name="connsiteY115" fmla="*/ 1372178 h 17314022"/>
              <a:gd name="connsiteX116" fmla="*/ 1094874 w 26573087"/>
              <a:gd name="connsiteY116" fmla="*/ 1239832 h 17314022"/>
              <a:gd name="connsiteX117" fmla="*/ 264695 w 26573087"/>
              <a:gd name="connsiteY117" fmla="*/ 1600781 h 17314022"/>
              <a:gd name="connsiteX118" fmla="*/ 36095 w 26573087"/>
              <a:gd name="connsiteY118" fmla="*/ 1480464 h 17314022"/>
              <a:gd name="connsiteX119" fmla="*/ 0 w 26573087"/>
              <a:gd name="connsiteY119" fmla="*/ 17314022 h 17314022"/>
              <a:gd name="connsiteX120" fmla="*/ 26565727 w 26573087"/>
              <a:gd name="connsiteY120" fmla="*/ 17314022 h 17314022"/>
              <a:gd name="connsiteX121" fmla="*/ 26573087 w 26573087"/>
              <a:gd name="connsiteY121" fmla="*/ 11092993 h 17314022"/>
              <a:gd name="connsiteX0" fmla="*/ 26573087 w 26573087"/>
              <a:gd name="connsiteY0" fmla="*/ 11092993 h 17314022"/>
              <a:gd name="connsiteX1" fmla="*/ 26367185 w 26573087"/>
              <a:gd name="connsiteY1" fmla="*/ 11131693 h 17314022"/>
              <a:gd name="connsiteX2" fmla="*/ 25843832 w 26573087"/>
              <a:gd name="connsiteY2" fmla="*/ 11274170 h 17314022"/>
              <a:gd name="connsiteX3" fmla="*/ 25097874 w 26573087"/>
              <a:gd name="connsiteY3" fmla="*/ 11370422 h 17314022"/>
              <a:gd name="connsiteX4" fmla="*/ 24806146 w 26573087"/>
              <a:gd name="connsiteY4" fmla="*/ 11369752 h 17314022"/>
              <a:gd name="connsiteX5" fmla="*/ 24464946 w 26573087"/>
              <a:gd name="connsiteY5" fmla="*/ 11569543 h 17314022"/>
              <a:gd name="connsiteX6" fmla="*/ 24262278 w 26573087"/>
              <a:gd name="connsiteY6" fmla="*/ 11436668 h 17314022"/>
              <a:gd name="connsiteX7" fmla="*/ 24116364 w 26573087"/>
              <a:gd name="connsiteY7" fmla="*/ 11262570 h 17314022"/>
              <a:gd name="connsiteX8" fmla="*/ 23150101 w 26573087"/>
              <a:gd name="connsiteY8" fmla="*/ 10887050 h 17314022"/>
              <a:gd name="connsiteX9" fmla="*/ 22390434 w 26573087"/>
              <a:gd name="connsiteY9" fmla="*/ 10407129 h 17314022"/>
              <a:gd name="connsiteX10" fmla="*/ 22116535 w 26573087"/>
              <a:gd name="connsiteY10" fmla="*/ 10292757 h 17314022"/>
              <a:gd name="connsiteX11" fmla="*/ 21664800 w 26573087"/>
              <a:gd name="connsiteY11" fmla="*/ 10070533 h 17314022"/>
              <a:gd name="connsiteX12" fmla="*/ 21488400 w 26573087"/>
              <a:gd name="connsiteY12" fmla="*/ 10022886 h 17314022"/>
              <a:gd name="connsiteX13" fmla="*/ 21238565 w 26573087"/>
              <a:gd name="connsiteY13" fmla="*/ 9943027 h 17314022"/>
              <a:gd name="connsiteX14" fmla="*/ 20798527 w 26573087"/>
              <a:gd name="connsiteY14" fmla="*/ 9973993 h 17314022"/>
              <a:gd name="connsiteX15" fmla="*/ 20357432 w 26573087"/>
              <a:gd name="connsiteY15" fmla="*/ 9950696 h 17314022"/>
              <a:gd name="connsiteX16" fmla="*/ 19787202 w 26573087"/>
              <a:gd name="connsiteY16" fmla="*/ 9808522 h 17314022"/>
              <a:gd name="connsiteX17" fmla="*/ 19033958 w 26573087"/>
              <a:gd name="connsiteY17" fmla="*/ 9734128 h 17314022"/>
              <a:gd name="connsiteX18" fmla="*/ 18600821 w 26573087"/>
              <a:gd name="connsiteY18" fmla="*/ 9710065 h 17314022"/>
              <a:gd name="connsiteX19" fmla="*/ 18267579 w 26573087"/>
              <a:gd name="connsiteY19" fmla="*/ 9844952 h 17314022"/>
              <a:gd name="connsiteX20" fmla="*/ 17828691 w 26573087"/>
              <a:gd name="connsiteY20" fmla="*/ 9844665 h 17314022"/>
              <a:gd name="connsiteX21" fmla="*/ 17512323 w 26573087"/>
              <a:gd name="connsiteY21" fmla="*/ 9771325 h 17314022"/>
              <a:gd name="connsiteX22" fmla="*/ 17084842 w 26573087"/>
              <a:gd name="connsiteY22" fmla="*/ 9758191 h 17314022"/>
              <a:gd name="connsiteX23" fmla="*/ 16513558 w 26573087"/>
              <a:gd name="connsiteY23" fmla="*/ 9688015 h 17314022"/>
              <a:gd name="connsiteX24" fmla="*/ 15857621 w 26573087"/>
              <a:gd name="connsiteY24" fmla="*/ 9686001 h 17314022"/>
              <a:gd name="connsiteX25" fmla="*/ 14988472 w 26573087"/>
              <a:gd name="connsiteY25" fmla="*/ 9540856 h 17314022"/>
              <a:gd name="connsiteX26" fmla="*/ 14017892 w 26573087"/>
              <a:gd name="connsiteY26" fmla="*/ 9309716 h 17314022"/>
              <a:gd name="connsiteX27" fmla="*/ 13090358 w 26573087"/>
              <a:gd name="connsiteY27" fmla="*/ 8915980 h 17314022"/>
              <a:gd name="connsiteX28" fmla="*/ 12452254 w 26573087"/>
              <a:gd name="connsiteY28" fmla="*/ 8495978 h 17314022"/>
              <a:gd name="connsiteX29" fmla="*/ 11670632 w 26573087"/>
              <a:gd name="connsiteY29" fmla="*/ 8386591 h 17314022"/>
              <a:gd name="connsiteX30" fmla="*/ 11471608 w 26573087"/>
              <a:gd name="connsiteY30" fmla="*/ 8394740 h 17314022"/>
              <a:gd name="connsiteX31" fmla="*/ 11391461 w 26573087"/>
              <a:gd name="connsiteY31" fmla="*/ 8394740 h 17314022"/>
              <a:gd name="connsiteX32" fmla="*/ 11335187 w 26573087"/>
              <a:gd name="connsiteY32" fmla="*/ 8339902 h 17314022"/>
              <a:gd name="connsiteX33" fmla="*/ 11274884 w 26573087"/>
              <a:gd name="connsiteY33" fmla="*/ 8398383 h 17314022"/>
              <a:gd name="connsiteX34" fmla="*/ 11196656 w 26573087"/>
              <a:gd name="connsiteY34" fmla="*/ 8428965 h 17314022"/>
              <a:gd name="connsiteX35" fmla="*/ 10991783 w 26573087"/>
              <a:gd name="connsiteY35" fmla="*/ 8396849 h 17314022"/>
              <a:gd name="connsiteX36" fmla="*/ 10732169 w 26573087"/>
              <a:gd name="connsiteY36" fmla="*/ 8502593 h 17314022"/>
              <a:gd name="connsiteX37" fmla="*/ 10477061 w 26573087"/>
              <a:gd name="connsiteY37" fmla="*/ 8547747 h 17314022"/>
              <a:gd name="connsiteX38" fmla="*/ 10265765 w 26573087"/>
              <a:gd name="connsiteY38" fmla="*/ 8493102 h 17314022"/>
              <a:gd name="connsiteX39" fmla="*/ 10083231 w 26573087"/>
              <a:gd name="connsiteY39" fmla="*/ 8518603 h 17314022"/>
              <a:gd name="connsiteX40" fmla="*/ 9865032 w 26573087"/>
              <a:gd name="connsiteY40" fmla="*/ 8580534 h 17314022"/>
              <a:gd name="connsiteX41" fmla="*/ 9598995 w 26573087"/>
              <a:gd name="connsiteY41" fmla="*/ 8837847 h 17314022"/>
              <a:gd name="connsiteX42" fmla="*/ 9336506 w 26573087"/>
              <a:gd name="connsiteY42" fmla="*/ 9156612 h 17314022"/>
              <a:gd name="connsiteX43" fmla="*/ 9157135 w 26573087"/>
              <a:gd name="connsiteY43" fmla="*/ 9418335 h 17314022"/>
              <a:gd name="connsiteX44" fmla="*/ 9144000 w 26573087"/>
              <a:gd name="connsiteY44" fmla="*/ 9974759 h 17314022"/>
              <a:gd name="connsiteX45" fmla="*/ 9055034 w 26573087"/>
              <a:gd name="connsiteY45" fmla="*/ 9695780 h 17314022"/>
              <a:gd name="connsiteX46" fmla="*/ 8927432 w 26573087"/>
              <a:gd name="connsiteY46" fmla="*/ 9589749 h 17314022"/>
              <a:gd name="connsiteX47" fmla="*/ 8667818 w 26573087"/>
              <a:gd name="connsiteY47" fmla="*/ 9294472 h 17314022"/>
              <a:gd name="connsiteX48" fmla="*/ 8157411 w 26573087"/>
              <a:gd name="connsiteY48" fmla="*/ 9589749 h 17314022"/>
              <a:gd name="connsiteX49" fmla="*/ 8083688 w 26573087"/>
              <a:gd name="connsiteY49" fmla="*/ 9137150 h 17314022"/>
              <a:gd name="connsiteX50" fmla="*/ 8174667 w 26573087"/>
              <a:gd name="connsiteY50" fmla="*/ 8941194 h 17314022"/>
              <a:gd name="connsiteX51" fmla="*/ 8280315 w 26573087"/>
              <a:gd name="connsiteY51" fmla="*/ 8791830 h 17314022"/>
              <a:gd name="connsiteX52" fmla="*/ 8422680 w 26573087"/>
              <a:gd name="connsiteY52" fmla="*/ 8569030 h 17314022"/>
              <a:gd name="connsiteX53" fmla="*/ 8328730 w 26573087"/>
              <a:gd name="connsiteY53" fmla="*/ 8190443 h 17314022"/>
              <a:gd name="connsiteX54" fmla="*/ 7916779 w 26573087"/>
              <a:gd name="connsiteY54" fmla="*/ 7568444 h 17314022"/>
              <a:gd name="connsiteX55" fmla="*/ 7662246 w 26573087"/>
              <a:gd name="connsiteY55" fmla="*/ 7192923 h 17314022"/>
              <a:gd name="connsiteX56" fmla="*/ 7423821 w 26573087"/>
              <a:gd name="connsiteY56" fmla="*/ 6863326 h 17314022"/>
              <a:gd name="connsiteX57" fmla="*/ 7238409 w 26573087"/>
              <a:gd name="connsiteY57" fmla="*/ 6555011 h 17314022"/>
              <a:gd name="connsiteX58" fmla="*/ 7032291 w 26573087"/>
              <a:gd name="connsiteY58" fmla="*/ 6325883 h 17314022"/>
              <a:gd name="connsiteX59" fmla="*/ 6779388 w 26573087"/>
              <a:gd name="connsiteY59" fmla="*/ 6026772 h 17314022"/>
              <a:gd name="connsiteX60" fmla="*/ 6713621 w 26573087"/>
              <a:gd name="connsiteY60" fmla="*/ 5835896 h 17314022"/>
              <a:gd name="connsiteX61" fmla="*/ 6617369 w 26573087"/>
              <a:gd name="connsiteY61" fmla="*/ 5715580 h 17314022"/>
              <a:gd name="connsiteX62" fmla="*/ 6571735 w 26573087"/>
              <a:gd name="connsiteY62" fmla="*/ 5571393 h 17314022"/>
              <a:gd name="connsiteX63" fmla="*/ 6230919 w 26573087"/>
              <a:gd name="connsiteY63" fmla="*/ 5111797 h 17314022"/>
              <a:gd name="connsiteX64" fmla="*/ 5991727 w 26573087"/>
              <a:gd name="connsiteY64" fmla="*/ 4680865 h 17314022"/>
              <a:gd name="connsiteX65" fmla="*/ 5894132 w 26573087"/>
              <a:gd name="connsiteY65" fmla="*/ 4281761 h 17314022"/>
              <a:gd name="connsiteX66" fmla="*/ 5871411 w 26573087"/>
              <a:gd name="connsiteY66" fmla="*/ 3742401 h 17314022"/>
              <a:gd name="connsiteX67" fmla="*/ 6061711 w 26573087"/>
              <a:gd name="connsiteY67" fmla="*/ 3345695 h 17314022"/>
              <a:gd name="connsiteX68" fmla="*/ 6232358 w 26573087"/>
              <a:gd name="connsiteY68" fmla="*/ 3261138 h 17314022"/>
              <a:gd name="connsiteX69" fmla="*/ 6454679 w 26573087"/>
              <a:gd name="connsiteY69" fmla="*/ 3354515 h 17314022"/>
              <a:gd name="connsiteX70" fmla="*/ 6415085 w 26573087"/>
              <a:gd name="connsiteY70" fmla="*/ 3524011 h 17314022"/>
              <a:gd name="connsiteX71" fmla="*/ 6432150 w 26573087"/>
              <a:gd name="connsiteY71" fmla="*/ 3679703 h 17314022"/>
              <a:gd name="connsiteX72" fmla="*/ 6517473 w 26573087"/>
              <a:gd name="connsiteY72" fmla="*/ 3703766 h 17314022"/>
              <a:gd name="connsiteX73" fmla="*/ 6538948 w 26573087"/>
              <a:gd name="connsiteY73" fmla="*/ 3542227 h 17314022"/>
              <a:gd name="connsiteX74" fmla="*/ 6632707 w 26573087"/>
              <a:gd name="connsiteY74" fmla="*/ 3393150 h 17314022"/>
              <a:gd name="connsiteX75" fmla="*/ 6694639 w 26573087"/>
              <a:gd name="connsiteY75" fmla="*/ 3328822 h 17314022"/>
              <a:gd name="connsiteX76" fmla="*/ 6655525 w 26573087"/>
              <a:gd name="connsiteY76" fmla="*/ 3112349 h 17314022"/>
              <a:gd name="connsiteX77" fmla="*/ 6737685 w 26573087"/>
              <a:gd name="connsiteY77" fmla="*/ 2852065 h 17314022"/>
              <a:gd name="connsiteX78" fmla="*/ 6878421 w 26573087"/>
              <a:gd name="connsiteY78" fmla="*/ 2615173 h 17314022"/>
              <a:gd name="connsiteX79" fmla="*/ 7030757 w 26573087"/>
              <a:gd name="connsiteY79" fmla="*/ 2711616 h 17314022"/>
              <a:gd name="connsiteX80" fmla="*/ 7191050 w 26573087"/>
              <a:gd name="connsiteY80" fmla="*/ 2758976 h 17314022"/>
              <a:gd name="connsiteX81" fmla="*/ 7281647 w 26573087"/>
              <a:gd name="connsiteY81" fmla="*/ 2785723 h 17314022"/>
              <a:gd name="connsiteX82" fmla="*/ 7267553 w 26573087"/>
              <a:gd name="connsiteY82" fmla="*/ 2667900 h 17314022"/>
              <a:gd name="connsiteX83" fmla="*/ 7243011 w 26573087"/>
              <a:gd name="connsiteY83" fmla="*/ 2226422 h 17314022"/>
              <a:gd name="connsiteX84" fmla="*/ 7171493 w 26573087"/>
              <a:gd name="connsiteY84" fmla="*/ 1844289 h 17314022"/>
              <a:gd name="connsiteX85" fmla="*/ 7118189 w 26573087"/>
              <a:gd name="connsiteY85" fmla="*/ 1629637 h 17314022"/>
              <a:gd name="connsiteX86" fmla="*/ 7173027 w 26573087"/>
              <a:gd name="connsiteY86" fmla="*/ 1544601 h 17314022"/>
              <a:gd name="connsiteX87" fmla="*/ 6914947 w 26573087"/>
              <a:gd name="connsiteY87" fmla="*/ 1232451 h 17314022"/>
              <a:gd name="connsiteX88" fmla="*/ 6809874 w 26573087"/>
              <a:gd name="connsiteY88" fmla="*/ 1023265 h 17314022"/>
              <a:gd name="connsiteX89" fmla="*/ 6648239 w 26573087"/>
              <a:gd name="connsiteY89" fmla="*/ 882816 h 17314022"/>
              <a:gd name="connsiteX90" fmla="*/ 6568475 w 26573087"/>
              <a:gd name="connsiteY90" fmla="*/ 698077 h 17314022"/>
              <a:gd name="connsiteX91" fmla="*/ 6575378 w 26573087"/>
              <a:gd name="connsiteY91" fmla="*/ 565873 h 17314022"/>
              <a:gd name="connsiteX92" fmla="*/ 6707006 w 26573087"/>
              <a:gd name="connsiteY92" fmla="*/ 341443 h 17314022"/>
              <a:gd name="connsiteX93" fmla="*/ 6630024 w 26573087"/>
              <a:gd name="connsiteY93" fmla="*/ 296289 h 17314022"/>
              <a:gd name="connsiteX94" fmla="*/ 6538948 w 26573087"/>
              <a:gd name="connsiteY94" fmla="*/ 376435 h 17314022"/>
              <a:gd name="connsiteX95" fmla="*/ 6369451 w 26573087"/>
              <a:gd name="connsiteY95" fmla="*/ 406347 h 17314022"/>
              <a:gd name="connsiteX96" fmla="*/ 6192284 w 26573087"/>
              <a:gd name="connsiteY96" fmla="*/ 444311 h 17314022"/>
              <a:gd name="connsiteX97" fmla="*/ 5512669 w 26573087"/>
              <a:gd name="connsiteY97" fmla="*/ 185464 h 17314022"/>
              <a:gd name="connsiteX98" fmla="*/ 5329655 w 26573087"/>
              <a:gd name="connsiteY98" fmla="*/ 156991 h 17314022"/>
              <a:gd name="connsiteX99" fmla="*/ 4980307 w 26573087"/>
              <a:gd name="connsiteY99" fmla="*/ 70229 h 17314022"/>
              <a:gd name="connsiteX100" fmla="*/ 4692316 w 26573087"/>
              <a:gd name="connsiteY100" fmla="*/ 12612 h 17314022"/>
              <a:gd name="connsiteX101" fmla="*/ 4414488 w 26573087"/>
              <a:gd name="connsiteY101" fmla="*/ 9640 h 17314022"/>
              <a:gd name="connsiteX102" fmla="*/ 4248250 w 26573087"/>
              <a:gd name="connsiteY102" fmla="*/ 120560 h 17314022"/>
              <a:gd name="connsiteX103" fmla="*/ 4066674 w 26573087"/>
              <a:gd name="connsiteY103" fmla="*/ 132928 h 17314022"/>
              <a:gd name="connsiteX104" fmla="*/ 3901875 w 26573087"/>
              <a:gd name="connsiteY104" fmla="*/ 81926 h 17314022"/>
              <a:gd name="connsiteX105" fmla="*/ 3752031 w 26573087"/>
              <a:gd name="connsiteY105" fmla="*/ 176068 h 17314022"/>
              <a:gd name="connsiteX106" fmla="*/ 3651848 w 26573087"/>
              <a:gd name="connsiteY106" fmla="*/ 176644 h 17314022"/>
              <a:gd name="connsiteX107" fmla="*/ 3479667 w 26573087"/>
              <a:gd name="connsiteY107" fmla="*/ 365602 h 17314022"/>
              <a:gd name="connsiteX108" fmla="*/ 3266071 w 26573087"/>
              <a:gd name="connsiteY108" fmla="*/ 399061 h 17314022"/>
              <a:gd name="connsiteX109" fmla="*/ 3132717 w 26573087"/>
              <a:gd name="connsiteY109" fmla="*/ 314503 h 17314022"/>
              <a:gd name="connsiteX110" fmla="*/ 2911643 w 26573087"/>
              <a:gd name="connsiteY110" fmla="*/ 265276 h 17314022"/>
              <a:gd name="connsiteX111" fmla="*/ 2803358 w 26573087"/>
              <a:gd name="connsiteY111" fmla="*/ 566063 h 17314022"/>
              <a:gd name="connsiteX112" fmla="*/ 2695074 w 26573087"/>
              <a:gd name="connsiteY112" fmla="*/ 698410 h 17314022"/>
              <a:gd name="connsiteX113" fmla="*/ 2658979 w 26573087"/>
              <a:gd name="connsiteY113" fmla="*/ 963105 h 17314022"/>
              <a:gd name="connsiteX114" fmla="*/ 2213811 w 26573087"/>
              <a:gd name="connsiteY114" fmla="*/ 1203739 h 17314022"/>
              <a:gd name="connsiteX115" fmla="*/ 1564106 w 26573087"/>
              <a:gd name="connsiteY115" fmla="*/ 1372178 h 17314022"/>
              <a:gd name="connsiteX116" fmla="*/ 1094874 w 26573087"/>
              <a:gd name="connsiteY116" fmla="*/ 1239832 h 17314022"/>
              <a:gd name="connsiteX117" fmla="*/ 264695 w 26573087"/>
              <a:gd name="connsiteY117" fmla="*/ 1600781 h 17314022"/>
              <a:gd name="connsiteX118" fmla="*/ 36095 w 26573087"/>
              <a:gd name="connsiteY118" fmla="*/ 1480464 h 17314022"/>
              <a:gd name="connsiteX119" fmla="*/ 0 w 26573087"/>
              <a:gd name="connsiteY119" fmla="*/ 17314022 h 17314022"/>
              <a:gd name="connsiteX120" fmla="*/ 26565727 w 26573087"/>
              <a:gd name="connsiteY120" fmla="*/ 17314022 h 17314022"/>
              <a:gd name="connsiteX121" fmla="*/ 26573087 w 26573087"/>
              <a:gd name="connsiteY121" fmla="*/ 11092993 h 173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6573087" h="17314022">
                <a:moveTo>
                  <a:pt x="26573087" y="11092993"/>
                </a:moveTo>
                <a:lnTo>
                  <a:pt x="26367185" y="11131693"/>
                </a:lnTo>
                <a:cubicBezTo>
                  <a:pt x="26250880" y="11135703"/>
                  <a:pt x="26055384" y="11234382"/>
                  <a:pt x="25843832" y="11274170"/>
                </a:cubicBezTo>
                <a:cubicBezTo>
                  <a:pt x="25632280" y="11313958"/>
                  <a:pt x="25270822" y="11354492"/>
                  <a:pt x="25097874" y="11370422"/>
                </a:cubicBezTo>
                <a:cubicBezTo>
                  <a:pt x="24924926" y="11386352"/>
                  <a:pt x="24911634" y="11336565"/>
                  <a:pt x="24806146" y="11369752"/>
                </a:cubicBezTo>
                <a:cubicBezTo>
                  <a:pt x="24700658" y="11402939"/>
                  <a:pt x="24555591" y="11558390"/>
                  <a:pt x="24464946" y="11569543"/>
                </a:cubicBezTo>
                <a:cubicBezTo>
                  <a:pt x="24374301" y="11580696"/>
                  <a:pt x="24325232" y="11473865"/>
                  <a:pt x="24262278" y="11436668"/>
                </a:cubicBezTo>
                <a:cubicBezTo>
                  <a:pt x="24199324" y="11399471"/>
                  <a:pt x="24301727" y="11354173"/>
                  <a:pt x="24116364" y="11262570"/>
                </a:cubicBezTo>
                <a:cubicBezTo>
                  <a:pt x="23931001" y="11170967"/>
                  <a:pt x="23437756" y="11029624"/>
                  <a:pt x="23150101" y="10887050"/>
                </a:cubicBezTo>
                <a:cubicBezTo>
                  <a:pt x="22862446" y="10744476"/>
                  <a:pt x="22562695" y="10506178"/>
                  <a:pt x="22390434" y="10407129"/>
                </a:cubicBezTo>
                <a:cubicBezTo>
                  <a:pt x="22218173" y="10308080"/>
                  <a:pt x="22237474" y="10348856"/>
                  <a:pt x="22116535" y="10292757"/>
                </a:cubicBezTo>
                <a:cubicBezTo>
                  <a:pt x="21995596" y="10236658"/>
                  <a:pt x="21770704" y="10112476"/>
                  <a:pt x="21664800" y="10070533"/>
                </a:cubicBezTo>
                <a:cubicBezTo>
                  <a:pt x="21558897" y="10028590"/>
                  <a:pt x="21559439" y="10044137"/>
                  <a:pt x="21488400" y="10022886"/>
                </a:cubicBezTo>
                <a:cubicBezTo>
                  <a:pt x="21417361" y="10001635"/>
                  <a:pt x="21353544" y="9951176"/>
                  <a:pt x="21238565" y="9943027"/>
                </a:cubicBezTo>
                <a:cubicBezTo>
                  <a:pt x="21123586" y="9934878"/>
                  <a:pt x="20945382" y="9972715"/>
                  <a:pt x="20798527" y="9973993"/>
                </a:cubicBezTo>
                <a:cubicBezTo>
                  <a:pt x="20651672" y="9975271"/>
                  <a:pt x="20525986" y="9978274"/>
                  <a:pt x="20357432" y="9950696"/>
                </a:cubicBezTo>
                <a:cubicBezTo>
                  <a:pt x="20188878" y="9923118"/>
                  <a:pt x="20007781" y="9844617"/>
                  <a:pt x="19787202" y="9808522"/>
                </a:cubicBezTo>
                <a:cubicBezTo>
                  <a:pt x="19566623" y="9772427"/>
                  <a:pt x="19231688" y="9750537"/>
                  <a:pt x="19033958" y="9734128"/>
                </a:cubicBezTo>
                <a:cubicBezTo>
                  <a:pt x="18836228" y="9717719"/>
                  <a:pt x="18728551" y="9691594"/>
                  <a:pt x="18600821" y="9710065"/>
                </a:cubicBezTo>
                <a:cubicBezTo>
                  <a:pt x="18473091" y="9728536"/>
                  <a:pt x="18396267" y="9822519"/>
                  <a:pt x="18267579" y="9844952"/>
                </a:cubicBezTo>
                <a:cubicBezTo>
                  <a:pt x="18138891" y="9867385"/>
                  <a:pt x="17954567" y="9856936"/>
                  <a:pt x="17828691" y="9844665"/>
                </a:cubicBezTo>
                <a:cubicBezTo>
                  <a:pt x="17702815" y="9832394"/>
                  <a:pt x="17636298" y="9785737"/>
                  <a:pt x="17512323" y="9771325"/>
                </a:cubicBezTo>
                <a:cubicBezTo>
                  <a:pt x="17388348" y="9756913"/>
                  <a:pt x="17251303" y="9772076"/>
                  <a:pt x="17084842" y="9758191"/>
                </a:cubicBezTo>
                <a:cubicBezTo>
                  <a:pt x="16918381" y="9744306"/>
                  <a:pt x="16718095" y="9700047"/>
                  <a:pt x="16513558" y="9688015"/>
                </a:cubicBezTo>
                <a:cubicBezTo>
                  <a:pt x="16309021" y="9675983"/>
                  <a:pt x="16111802" y="9710528"/>
                  <a:pt x="15857621" y="9686001"/>
                </a:cubicBezTo>
                <a:cubicBezTo>
                  <a:pt x="15603440" y="9661475"/>
                  <a:pt x="15295093" y="9603570"/>
                  <a:pt x="14988472" y="9540856"/>
                </a:cubicBezTo>
                <a:cubicBezTo>
                  <a:pt x="14681851" y="9478142"/>
                  <a:pt x="14334244" y="9413862"/>
                  <a:pt x="14017892" y="9309716"/>
                </a:cubicBezTo>
                <a:cubicBezTo>
                  <a:pt x="13701540" y="9205570"/>
                  <a:pt x="13351298" y="9051603"/>
                  <a:pt x="13090358" y="8915980"/>
                </a:cubicBezTo>
                <a:cubicBezTo>
                  <a:pt x="12829418" y="8780357"/>
                  <a:pt x="12688875" y="8584209"/>
                  <a:pt x="12452254" y="8495978"/>
                </a:cubicBezTo>
                <a:cubicBezTo>
                  <a:pt x="12215633" y="8407747"/>
                  <a:pt x="11834073" y="8403464"/>
                  <a:pt x="11670632" y="8386591"/>
                </a:cubicBezTo>
                <a:cubicBezTo>
                  <a:pt x="11507191" y="8369718"/>
                  <a:pt x="11515708" y="8397632"/>
                  <a:pt x="11471608" y="8394740"/>
                </a:cubicBezTo>
                <a:cubicBezTo>
                  <a:pt x="11427508" y="8391848"/>
                  <a:pt x="11414198" y="8403880"/>
                  <a:pt x="11391461" y="8394740"/>
                </a:cubicBezTo>
                <a:cubicBezTo>
                  <a:pt x="11368724" y="8385600"/>
                  <a:pt x="11354616" y="8339295"/>
                  <a:pt x="11335187" y="8339902"/>
                </a:cubicBezTo>
                <a:cubicBezTo>
                  <a:pt x="11315758" y="8340509"/>
                  <a:pt x="11297972" y="8383539"/>
                  <a:pt x="11274884" y="8398383"/>
                </a:cubicBezTo>
                <a:cubicBezTo>
                  <a:pt x="11251796" y="8413227"/>
                  <a:pt x="11243839" y="8429221"/>
                  <a:pt x="11196656" y="8428965"/>
                </a:cubicBezTo>
                <a:cubicBezTo>
                  <a:pt x="11149473" y="8428709"/>
                  <a:pt x="11069197" y="8384578"/>
                  <a:pt x="10991783" y="8396849"/>
                </a:cubicBezTo>
                <a:cubicBezTo>
                  <a:pt x="10914369" y="8409120"/>
                  <a:pt x="10817956" y="8477443"/>
                  <a:pt x="10732169" y="8502593"/>
                </a:cubicBezTo>
                <a:cubicBezTo>
                  <a:pt x="10646382" y="8527743"/>
                  <a:pt x="10555402" y="8540829"/>
                  <a:pt x="10477061" y="8547747"/>
                </a:cubicBezTo>
                <a:cubicBezTo>
                  <a:pt x="10398720" y="8554666"/>
                  <a:pt x="10323510" y="8491888"/>
                  <a:pt x="10265765" y="8493102"/>
                </a:cubicBezTo>
                <a:cubicBezTo>
                  <a:pt x="10208020" y="8494316"/>
                  <a:pt x="10150020" y="8504031"/>
                  <a:pt x="10083231" y="8518603"/>
                </a:cubicBezTo>
                <a:cubicBezTo>
                  <a:pt x="10016442" y="8533175"/>
                  <a:pt x="9945738" y="8527327"/>
                  <a:pt x="9865032" y="8580534"/>
                </a:cubicBezTo>
                <a:cubicBezTo>
                  <a:pt x="9784326" y="8633741"/>
                  <a:pt x="9687083" y="8741834"/>
                  <a:pt x="9598995" y="8837847"/>
                </a:cubicBezTo>
                <a:cubicBezTo>
                  <a:pt x="9510907" y="8933860"/>
                  <a:pt x="9410149" y="9059864"/>
                  <a:pt x="9336506" y="9156612"/>
                </a:cubicBezTo>
                <a:cubicBezTo>
                  <a:pt x="9262863" y="9253360"/>
                  <a:pt x="9189219" y="9281977"/>
                  <a:pt x="9157135" y="9418335"/>
                </a:cubicBezTo>
                <a:cubicBezTo>
                  <a:pt x="9125051" y="9554693"/>
                  <a:pt x="9161017" y="9928518"/>
                  <a:pt x="9144000" y="9974759"/>
                </a:cubicBezTo>
                <a:cubicBezTo>
                  <a:pt x="9126983" y="10021000"/>
                  <a:pt x="9091129" y="9759948"/>
                  <a:pt x="9055034" y="9695780"/>
                </a:cubicBezTo>
                <a:cubicBezTo>
                  <a:pt x="9018939" y="9631612"/>
                  <a:pt x="8991968" y="9656634"/>
                  <a:pt x="8927432" y="9589749"/>
                </a:cubicBezTo>
                <a:cubicBezTo>
                  <a:pt x="8862896" y="9522864"/>
                  <a:pt x="8796155" y="9294472"/>
                  <a:pt x="8667818" y="9294472"/>
                </a:cubicBezTo>
                <a:cubicBezTo>
                  <a:pt x="8539481" y="9294472"/>
                  <a:pt x="8254766" y="9615969"/>
                  <a:pt x="8157411" y="9589749"/>
                </a:cubicBezTo>
                <a:cubicBezTo>
                  <a:pt x="8060056" y="9563529"/>
                  <a:pt x="8080812" y="9245242"/>
                  <a:pt x="8083688" y="9137150"/>
                </a:cubicBezTo>
                <a:cubicBezTo>
                  <a:pt x="8086564" y="9029058"/>
                  <a:pt x="8138860" y="8991461"/>
                  <a:pt x="8174667" y="8941194"/>
                </a:cubicBezTo>
                <a:cubicBezTo>
                  <a:pt x="8210474" y="8890927"/>
                  <a:pt x="8243230" y="8831392"/>
                  <a:pt x="8280315" y="8791830"/>
                </a:cubicBezTo>
                <a:cubicBezTo>
                  <a:pt x="8317400" y="8752268"/>
                  <a:pt x="8414611" y="8669261"/>
                  <a:pt x="8422680" y="8569030"/>
                </a:cubicBezTo>
                <a:cubicBezTo>
                  <a:pt x="8430749" y="8468799"/>
                  <a:pt x="8413047" y="8357207"/>
                  <a:pt x="8328730" y="8190443"/>
                </a:cubicBezTo>
                <a:cubicBezTo>
                  <a:pt x="8244413" y="8023679"/>
                  <a:pt x="8027860" y="7734697"/>
                  <a:pt x="7916779" y="7568444"/>
                </a:cubicBezTo>
                <a:cubicBezTo>
                  <a:pt x="7805698" y="7402191"/>
                  <a:pt x="7744406" y="7310443"/>
                  <a:pt x="7662246" y="7192923"/>
                </a:cubicBezTo>
                <a:cubicBezTo>
                  <a:pt x="7580086" y="7075403"/>
                  <a:pt x="7494461" y="6969645"/>
                  <a:pt x="7423821" y="6863326"/>
                </a:cubicBezTo>
                <a:cubicBezTo>
                  <a:pt x="7353181" y="6757007"/>
                  <a:pt x="7303664" y="6644585"/>
                  <a:pt x="7238409" y="6555011"/>
                </a:cubicBezTo>
                <a:cubicBezTo>
                  <a:pt x="7173154" y="6465437"/>
                  <a:pt x="7108795" y="6413923"/>
                  <a:pt x="7032291" y="6325883"/>
                </a:cubicBezTo>
                <a:cubicBezTo>
                  <a:pt x="6955787" y="6237843"/>
                  <a:pt x="6832500" y="6108436"/>
                  <a:pt x="6779388" y="6026772"/>
                </a:cubicBezTo>
                <a:cubicBezTo>
                  <a:pt x="6726276" y="5945108"/>
                  <a:pt x="6740624" y="5887761"/>
                  <a:pt x="6713621" y="5835896"/>
                </a:cubicBezTo>
                <a:cubicBezTo>
                  <a:pt x="6686618" y="5784031"/>
                  <a:pt x="6641017" y="5759664"/>
                  <a:pt x="6617369" y="5715580"/>
                </a:cubicBezTo>
                <a:cubicBezTo>
                  <a:pt x="6593721" y="5671496"/>
                  <a:pt x="6636143" y="5672024"/>
                  <a:pt x="6571735" y="5571393"/>
                </a:cubicBezTo>
                <a:cubicBezTo>
                  <a:pt x="6507327" y="5470763"/>
                  <a:pt x="6327587" y="5260218"/>
                  <a:pt x="6230919" y="5111797"/>
                </a:cubicBezTo>
                <a:cubicBezTo>
                  <a:pt x="6134251" y="4963376"/>
                  <a:pt x="6047858" y="4819204"/>
                  <a:pt x="5991727" y="4680865"/>
                </a:cubicBezTo>
                <a:cubicBezTo>
                  <a:pt x="5935596" y="4542526"/>
                  <a:pt x="5914185" y="4438172"/>
                  <a:pt x="5894132" y="4281761"/>
                </a:cubicBezTo>
                <a:cubicBezTo>
                  <a:pt x="5874079" y="4125350"/>
                  <a:pt x="5843481" y="3898412"/>
                  <a:pt x="5871411" y="3742401"/>
                </a:cubicBezTo>
                <a:cubicBezTo>
                  <a:pt x="5899341" y="3586390"/>
                  <a:pt x="6001553" y="3425905"/>
                  <a:pt x="6061711" y="3345695"/>
                </a:cubicBezTo>
                <a:cubicBezTo>
                  <a:pt x="6121869" y="3265485"/>
                  <a:pt x="6166863" y="3259668"/>
                  <a:pt x="6232358" y="3261138"/>
                </a:cubicBezTo>
                <a:cubicBezTo>
                  <a:pt x="6297853" y="3262608"/>
                  <a:pt x="6424225" y="3310703"/>
                  <a:pt x="6454679" y="3354515"/>
                </a:cubicBezTo>
                <a:cubicBezTo>
                  <a:pt x="6485133" y="3398327"/>
                  <a:pt x="6420054" y="3467384"/>
                  <a:pt x="6415085" y="3524011"/>
                </a:cubicBezTo>
                <a:cubicBezTo>
                  <a:pt x="6410116" y="3580638"/>
                  <a:pt x="6415085" y="3649744"/>
                  <a:pt x="6432150" y="3679703"/>
                </a:cubicBezTo>
                <a:cubicBezTo>
                  <a:pt x="6449215" y="3709662"/>
                  <a:pt x="6499673" y="3726679"/>
                  <a:pt x="6517473" y="3703766"/>
                </a:cubicBezTo>
                <a:cubicBezTo>
                  <a:pt x="6535273" y="3680853"/>
                  <a:pt x="6514278" y="3587925"/>
                  <a:pt x="6538948" y="3542227"/>
                </a:cubicBezTo>
                <a:cubicBezTo>
                  <a:pt x="6563618" y="3496529"/>
                  <a:pt x="6606759" y="3428717"/>
                  <a:pt x="6632707" y="3393150"/>
                </a:cubicBezTo>
                <a:cubicBezTo>
                  <a:pt x="6658655" y="3357583"/>
                  <a:pt x="6690836" y="3375622"/>
                  <a:pt x="6694639" y="3328822"/>
                </a:cubicBezTo>
                <a:cubicBezTo>
                  <a:pt x="6698442" y="3282022"/>
                  <a:pt x="6648351" y="3191808"/>
                  <a:pt x="6655525" y="3112349"/>
                </a:cubicBezTo>
                <a:cubicBezTo>
                  <a:pt x="6662699" y="3032890"/>
                  <a:pt x="6700536" y="2934928"/>
                  <a:pt x="6737685" y="2852065"/>
                </a:cubicBezTo>
                <a:cubicBezTo>
                  <a:pt x="6774834" y="2769202"/>
                  <a:pt x="6829576" y="2638581"/>
                  <a:pt x="6878421" y="2615173"/>
                </a:cubicBezTo>
                <a:cubicBezTo>
                  <a:pt x="6927266" y="2591765"/>
                  <a:pt x="6978652" y="2680363"/>
                  <a:pt x="7030757" y="2711616"/>
                </a:cubicBezTo>
                <a:cubicBezTo>
                  <a:pt x="7082862" y="2742869"/>
                  <a:pt x="7149235" y="2746625"/>
                  <a:pt x="7191050" y="2758976"/>
                </a:cubicBezTo>
                <a:cubicBezTo>
                  <a:pt x="7232865" y="2771327"/>
                  <a:pt x="7268897" y="2800902"/>
                  <a:pt x="7281647" y="2785723"/>
                </a:cubicBezTo>
                <a:cubicBezTo>
                  <a:pt x="7294397" y="2770544"/>
                  <a:pt x="7273992" y="2761117"/>
                  <a:pt x="7267553" y="2667900"/>
                </a:cubicBezTo>
                <a:cubicBezTo>
                  <a:pt x="7261114" y="2574683"/>
                  <a:pt x="7259021" y="2363691"/>
                  <a:pt x="7243011" y="2226422"/>
                </a:cubicBezTo>
                <a:cubicBezTo>
                  <a:pt x="7227001" y="2089153"/>
                  <a:pt x="7192297" y="1943753"/>
                  <a:pt x="7171493" y="1844289"/>
                </a:cubicBezTo>
                <a:cubicBezTo>
                  <a:pt x="7150689" y="1744825"/>
                  <a:pt x="7114290" y="1686264"/>
                  <a:pt x="7118189" y="1629637"/>
                </a:cubicBezTo>
                <a:cubicBezTo>
                  <a:pt x="7122088" y="1573010"/>
                  <a:pt x="7206901" y="1610799"/>
                  <a:pt x="7173027" y="1544601"/>
                </a:cubicBezTo>
                <a:cubicBezTo>
                  <a:pt x="7139153" y="1478403"/>
                  <a:pt x="6975473" y="1319340"/>
                  <a:pt x="6914947" y="1232451"/>
                </a:cubicBezTo>
                <a:cubicBezTo>
                  <a:pt x="6854421" y="1145562"/>
                  <a:pt x="6854325" y="1081537"/>
                  <a:pt x="6809874" y="1023265"/>
                </a:cubicBezTo>
                <a:cubicBezTo>
                  <a:pt x="6765423" y="964993"/>
                  <a:pt x="6688472" y="937014"/>
                  <a:pt x="6648239" y="882816"/>
                </a:cubicBezTo>
                <a:cubicBezTo>
                  <a:pt x="6608006" y="828618"/>
                  <a:pt x="6580618" y="750901"/>
                  <a:pt x="6568475" y="698077"/>
                </a:cubicBezTo>
                <a:cubicBezTo>
                  <a:pt x="6556332" y="645253"/>
                  <a:pt x="6552290" y="625312"/>
                  <a:pt x="6575378" y="565873"/>
                </a:cubicBezTo>
                <a:cubicBezTo>
                  <a:pt x="6598466" y="506434"/>
                  <a:pt x="6697898" y="386374"/>
                  <a:pt x="6707006" y="341443"/>
                </a:cubicBezTo>
                <a:cubicBezTo>
                  <a:pt x="6716114" y="296512"/>
                  <a:pt x="6661677" y="295922"/>
                  <a:pt x="6630024" y="296289"/>
                </a:cubicBezTo>
                <a:cubicBezTo>
                  <a:pt x="6598371" y="296657"/>
                  <a:pt x="6582377" y="358092"/>
                  <a:pt x="6538948" y="376435"/>
                </a:cubicBezTo>
                <a:cubicBezTo>
                  <a:pt x="6495519" y="394778"/>
                  <a:pt x="6427228" y="395034"/>
                  <a:pt x="6369451" y="406347"/>
                </a:cubicBezTo>
                <a:cubicBezTo>
                  <a:pt x="6311674" y="417660"/>
                  <a:pt x="6335081" y="481125"/>
                  <a:pt x="6192284" y="444311"/>
                </a:cubicBezTo>
                <a:cubicBezTo>
                  <a:pt x="6049487" y="407497"/>
                  <a:pt x="5656441" y="233351"/>
                  <a:pt x="5512669" y="185464"/>
                </a:cubicBezTo>
                <a:cubicBezTo>
                  <a:pt x="5368897" y="137577"/>
                  <a:pt x="5418382" y="176197"/>
                  <a:pt x="5329655" y="156991"/>
                </a:cubicBezTo>
                <a:cubicBezTo>
                  <a:pt x="5240928" y="137785"/>
                  <a:pt x="5086530" y="94292"/>
                  <a:pt x="4980307" y="70229"/>
                </a:cubicBezTo>
                <a:cubicBezTo>
                  <a:pt x="4874084" y="46166"/>
                  <a:pt x="4786619" y="22710"/>
                  <a:pt x="4692316" y="12612"/>
                </a:cubicBezTo>
                <a:cubicBezTo>
                  <a:pt x="4598013" y="2514"/>
                  <a:pt x="4488499" y="-8351"/>
                  <a:pt x="4414488" y="9640"/>
                </a:cubicBezTo>
                <a:cubicBezTo>
                  <a:pt x="4340477" y="27631"/>
                  <a:pt x="4306219" y="100012"/>
                  <a:pt x="4248250" y="120560"/>
                </a:cubicBezTo>
                <a:cubicBezTo>
                  <a:pt x="4190281" y="141108"/>
                  <a:pt x="4124403" y="139367"/>
                  <a:pt x="4066674" y="132928"/>
                </a:cubicBezTo>
                <a:cubicBezTo>
                  <a:pt x="4008945" y="126489"/>
                  <a:pt x="3954315" y="74736"/>
                  <a:pt x="3901875" y="81926"/>
                </a:cubicBezTo>
                <a:cubicBezTo>
                  <a:pt x="3849435" y="89116"/>
                  <a:pt x="3793095" y="168782"/>
                  <a:pt x="3752031" y="176068"/>
                </a:cubicBezTo>
                <a:cubicBezTo>
                  <a:pt x="3710967" y="183354"/>
                  <a:pt x="3697242" y="145055"/>
                  <a:pt x="3651848" y="176644"/>
                </a:cubicBezTo>
                <a:cubicBezTo>
                  <a:pt x="3606454" y="208233"/>
                  <a:pt x="3543963" y="328533"/>
                  <a:pt x="3479667" y="365602"/>
                </a:cubicBezTo>
                <a:cubicBezTo>
                  <a:pt x="3415371" y="402671"/>
                  <a:pt x="3323896" y="407577"/>
                  <a:pt x="3266071" y="399061"/>
                </a:cubicBezTo>
                <a:cubicBezTo>
                  <a:pt x="3208246" y="390545"/>
                  <a:pt x="3220949" y="334556"/>
                  <a:pt x="3132717" y="314503"/>
                </a:cubicBezTo>
                <a:cubicBezTo>
                  <a:pt x="3044486" y="294451"/>
                  <a:pt x="2966536" y="223349"/>
                  <a:pt x="2911643" y="265276"/>
                </a:cubicBezTo>
                <a:cubicBezTo>
                  <a:pt x="2856750" y="307203"/>
                  <a:pt x="2829426" y="493874"/>
                  <a:pt x="2803358" y="566063"/>
                </a:cubicBezTo>
                <a:cubicBezTo>
                  <a:pt x="2777290" y="638252"/>
                  <a:pt x="2709111" y="612184"/>
                  <a:pt x="2695074" y="698410"/>
                </a:cubicBezTo>
                <a:cubicBezTo>
                  <a:pt x="2681037" y="784636"/>
                  <a:pt x="2753226" y="882894"/>
                  <a:pt x="2658979" y="963105"/>
                </a:cubicBezTo>
                <a:cubicBezTo>
                  <a:pt x="2564732" y="1043316"/>
                  <a:pt x="2396290" y="1135560"/>
                  <a:pt x="2213811" y="1203739"/>
                </a:cubicBezTo>
                <a:cubicBezTo>
                  <a:pt x="2031332" y="1271918"/>
                  <a:pt x="1746585" y="1356136"/>
                  <a:pt x="1564106" y="1372178"/>
                </a:cubicBezTo>
                <a:cubicBezTo>
                  <a:pt x="1381627" y="1388220"/>
                  <a:pt x="1311442" y="1201732"/>
                  <a:pt x="1094874" y="1239832"/>
                </a:cubicBezTo>
                <a:cubicBezTo>
                  <a:pt x="878306" y="1277932"/>
                  <a:pt x="441158" y="1560676"/>
                  <a:pt x="264695" y="1600781"/>
                </a:cubicBezTo>
                <a:lnTo>
                  <a:pt x="36095" y="1480464"/>
                </a:lnTo>
                <a:cubicBezTo>
                  <a:pt x="-8021" y="4099337"/>
                  <a:pt x="12032" y="12036169"/>
                  <a:pt x="0" y="17314022"/>
                </a:cubicBezTo>
                <a:lnTo>
                  <a:pt x="26565727" y="17314022"/>
                </a:lnTo>
                <a:cubicBezTo>
                  <a:pt x="26568180" y="15240346"/>
                  <a:pt x="26570634" y="13166669"/>
                  <a:pt x="26573087" y="1109299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20F3F12-95FD-4E28-88C8-0CD1A7AA8F62}"/>
              </a:ext>
            </a:extLst>
          </p:cNvPr>
          <p:cNvSpPr/>
          <p:nvPr/>
        </p:nvSpPr>
        <p:spPr>
          <a:xfrm>
            <a:off x="18235749" y="12113623"/>
            <a:ext cx="6470468" cy="5765074"/>
          </a:xfrm>
          <a:custGeom>
            <a:avLst/>
            <a:gdLst>
              <a:gd name="connsiteX0" fmla="*/ 0 w 6470468"/>
              <a:gd name="connsiteY0" fmla="*/ 5765074 h 5765074"/>
              <a:gd name="connsiteX1" fmla="*/ 60960 w 6470468"/>
              <a:gd name="connsiteY1" fmla="*/ 5495108 h 5765074"/>
              <a:gd name="connsiteX2" fmla="*/ 130628 w 6470468"/>
              <a:gd name="connsiteY2" fmla="*/ 5242560 h 5765074"/>
              <a:gd name="connsiteX3" fmla="*/ 505097 w 6470468"/>
              <a:gd name="connsiteY3" fmla="*/ 5129348 h 5765074"/>
              <a:gd name="connsiteX4" fmla="*/ 818605 w 6470468"/>
              <a:gd name="connsiteY4" fmla="*/ 4981303 h 5765074"/>
              <a:gd name="connsiteX5" fmla="*/ 923108 w 6470468"/>
              <a:gd name="connsiteY5" fmla="*/ 4876800 h 5765074"/>
              <a:gd name="connsiteX6" fmla="*/ 1175657 w 6470468"/>
              <a:gd name="connsiteY6" fmla="*/ 4763588 h 5765074"/>
              <a:gd name="connsiteX7" fmla="*/ 1219200 w 6470468"/>
              <a:gd name="connsiteY7" fmla="*/ 4589417 h 5765074"/>
              <a:gd name="connsiteX8" fmla="*/ 1349828 w 6470468"/>
              <a:gd name="connsiteY8" fmla="*/ 4545874 h 5765074"/>
              <a:gd name="connsiteX9" fmla="*/ 1428205 w 6470468"/>
              <a:gd name="connsiteY9" fmla="*/ 4354286 h 5765074"/>
              <a:gd name="connsiteX10" fmla="*/ 1637211 w 6470468"/>
              <a:gd name="connsiteY10" fmla="*/ 4241074 h 5765074"/>
              <a:gd name="connsiteX11" fmla="*/ 1715588 w 6470468"/>
              <a:gd name="connsiteY11" fmla="*/ 4145280 h 5765074"/>
              <a:gd name="connsiteX12" fmla="*/ 1811382 w 6470468"/>
              <a:gd name="connsiteY12" fmla="*/ 4136571 h 5765074"/>
              <a:gd name="connsiteX13" fmla="*/ 1959428 w 6470468"/>
              <a:gd name="connsiteY13" fmla="*/ 3971108 h 5765074"/>
              <a:gd name="connsiteX14" fmla="*/ 2438400 w 6470468"/>
              <a:gd name="connsiteY14" fmla="*/ 3526971 h 5765074"/>
              <a:gd name="connsiteX15" fmla="*/ 2847702 w 6470468"/>
              <a:gd name="connsiteY15" fmla="*/ 3405051 h 5765074"/>
              <a:gd name="connsiteX16" fmla="*/ 3056708 w 6470468"/>
              <a:gd name="connsiteY16" fmla="*/ 3300548 h 5765074"/>
              <a:gd name="connsiteX17" fmla="*/ 3317965 w 6470468"/>
              <a:gd name="connsiteY17" fmla="*/ 3204754 h 5765074"/>
              <a:gd name="connsiteX18" fmla="*/ 3683725 w 6470468"/>
              <a:gd name="connsiteY18" fmla="*/ 3091543 h 5765074"/>
              <a:gd name="connsiteX19" fmla="*/ 3892731 w 6470468"/>
              <a:gd name="connsiteY19" fmla="*/ 2969623 h 5765074"/>
              <a:gd name="connsiteX20" fmla="*/ 4075611 w 6470468"/>
              <a:gd name="connsiteY20" fmla="*/ 2960914 h 5765074"/>
              <a:gd name="connsiteX21" fmla="*/ 4171405 w 6470468"/>
              <a:gd name="connsiteY21" fmla="*/ 2795451 h 5765074"/>
              <a:gd name="connsiteX22" fmla="*/ 4293325 w 6470468"/>
              <a:gd name="connsiteY22" fmla="*/ 2760617 h 5765074"/>
              <a:gd name="connsiteX23" fmla="*/ 4754880 w 6470468"/>
              <a:gd name="connsiteY23" fmla="*/ 2560320 h 5765074"/>
              <a:gd name="connsiteX24" fmla="*/ 4972594 w 6470468"/>
              <a:gd name="connsiteY24" fmla="*/ 2499360 h 5765074"/>
              <a:gd name="connsiteX25" fmla="*/ 5068388 w 6470468"/>
              <a:gd name="connsiteY25" fmla="*/ 2194560 h 5765074"/>
              <a:gd name="connsiteX26" fmla="*/ 5190308 w 6470468"/>
              <a:gd name="connsiteY26" fmla="*/ 1872343 h 5765074"/>
              <a:gd name="connsiteX27" fmla="*/ 5381897 w 6470468"/>
              <a:gd name="connsiteY27" fmla="*/ 1567543 h 5765074"/>
              <a:gd name="connsiteX28" fmla="*/ 5582194 w 6470468"/>
              <a:gd name="connsiteY28" fmla="*/ 1471748 h 5765074"/>
              <a:gd name="connsiteX29" fmla="*/ 5765074 w 6470468"/>
              <a:gd name="connsiteY29" fmla="*/ 1323703 h 5765074"/>
              <a:gd name="connsiteX30" fmla="*/ 5860868 w 6470468"/>
              <a:gd name="connsiteY30" fmla="*/ 1210491 h 5765074"/>
              <a:gd name="connsiteX31" fmla="*/ 6000205 w 6470468"/>
              <a:gd name="connsiteY31" fmla="*/ 1001486 h 5765074"/>
              <a:gd name="connsiteX32" fmla="*/ 6165668 w 6470468"/>
              <a:gd name="connsiteY32" fmla="*/ 748937 h 5765074"/>
              <a:gd name="connsiteX33" fmla="*/ 6287588 w 6470468"/>
              <a:gd name="connsiteY33" fmla="*/ 391886 h 5765074"/>
              <a:gd name="connsiteX34" fmla="*/ 6365965 w 6470468"/>
              <a:gd name="connsiteY34" fmla="*/ 217714 h 5765074"/>
              <a:gd name="connsiteX35" fmla="*/ 6435634 w 6470468"/>
              <a:gd name="connsiteY35" fmla="*/ 87086 h 5765074"/>
              <a:gd name="connsiteX36" fmla="*/ 6470468 w 6470468"/>
              <a:gd name="connsiteY36" fmla="*/ 0 h 576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70468" h="5765074">
                <a:moveTo>
                  <a:pt x="0" y="5765074"/>
                </a:moveTo>
                <a:cubicBezTo>
                  <a:pt x="19594" y="5673634"/>
                  <a:pt x="39189" y="5582194"/>
                  <a:pt x="60960" y="5495108"/>
                </a:cubicBezTo>
                <a:cubicBezTo>
                  <a:pt x="82731" y="5408022"/>
                  <a:pt x="56605" y="5303520"/>
                  <a:pt x="130628" y="5242560"/>
                </a:cubicBezTo>
                <a:cubicBezTo>
                  <a:pt x="204651" y="5181600"/>
                  <a:pt x="390434" y="5172891"/>
                  <a:pt x="505097" y="5129348"/>
                </a:cubicBezTo>
                <a:cubicBezTo>
                  <a:pt x="619760" y="5085805"/>
                  <a:pt x="748936" y="5023394"/>
                  <a:pt x="818605" y="4981303"/>
                </a:cubicBezTo>
                <a:cubicBezTo>
                  <a:pt x="888274" y="4939212"/>
                  <a:pt x="863599" y="4913086"/>
                  <a:pt x="923108" y="4876800"/>
                </a:cubicBezTo>
                <a:cubicBezTo>
                  <a:pt x="982617" y="4840514"/>
                  <a:pt x="1126308" y="4811485"/>
                  <a:pt x="1175657" y="4763588"/>
                </a:cubicBezTo>
                <a:cubicBezTo>
                  <a:pt x="1225006" y="4715691"/>
                  <a:pt x="1190172" y="4625703"/>
                  <a:pt x="1219200" y="4589417"/>
                </a:cubicBezTo>
                <a:cubicBezTo>
                  <a:pt x="1248228" y="4553131"/>
                  <a:pt x="1314994" y="4585062"/>
                  <a:pt x="1349828" y="4545874"/>
                </a:cubicBezTo>
                <a:cubicBezTo>
                  <a:pt x="1384662" y="4506685"/>
                  <a:pt x="1380308" y="4405086"/>
                  <a:pt x="1428205" y="4354286"/>
                </a:cubicBezTo>
                <a:cubicBezTo>
                  <a:pt x="1476102" y="4303486"/>
                  <a:pt x="1589314" y="4275908"/>
                  <a:pt x="1637211" y="4241074"/>
                </a:cubicBezTo>
                <a:cubicBezTo>
                  <a:pt x="1685108" y="4206240"/>
                  <a:pt x="1686560" y="4162697"/>
                  <a:pt x="1715588" y="4145280"/>
                </a:cubicBezTo>
                <a:cubicBezTo>
                  <a:pt x="1744616" y="4127863"/>
                  <a:pt x="1770742" y="4165600"/>
                  <a:pt x="1811382" y="4136571"/>
                </a:cubicBezTo>
                <a:cubicBezTo>
                  <a:pt x="1852022" y="4107542"/>
                  <a:pt x="1854925" y="4072708"/>
                  <a:pt x="1959428" y="3971108"/>
                </a:cubicBezTo>
                <a:cubicBezTo>
                  <a:pt x="2063931" y="3869508"/>
                  <a:pt x="2290354" y="3621314"/>
                  <a:pt x="2438400" y="3526971"/>
                </a:cubicBezTo>
                <a:cubicBezTo>
                  <a:pt x="2586446" y="3432628"/>
                  <a:pt x="2744651" y="3442788"/>
                  <a:pt x="2847702" y="3405051"/>
                </a:cubicBezTo>
                <a:cubicBezTo>
                  <a:pt x="2950753" y="3367314"/>
                  <a:pt x="2978331" y="3333931"/>
                  <a:pt x="3056708" y="3300548"/>
                </a:cubicBezTo>
                <a:cubicBezTo>
                  <a:pt x="3135085" y="3267165"/>
                  <a:pt x="3213462" y="3239588"/>
                  <a:pt x="3317965" y="3204754"/>
                </a:cubicBezTo>
                <a:cubicBezTo>
                  <a:pt x="3422468" y="3169920"/>
                  <a:pt x="3587931" y="3130731"/>
                  <a:pt x="3683725" y="3091543"/>
                </a:cubicBezTo>
                <a:cubicBezTo>
                  <a:pt x="3779519" y="3052355"/>
                  <a:pt x="3827417" y="2991394"/>
                  <a:pt x="3892731" y="2969623"/>
                </a:cubicBezTo>
                <a:cubicBezTo>
                  <a:pt x="3958045" y="2947852"/>
                  <a:pt x="4029165" y="2989943"/>
                  <a:pt x="4075611" y="2960914"/>
                </a:cubicBezTo>
                <a:cubicBezTo>
                  <a:pt x="4122057" y="2931885"/>
                  <a:pt x="4135119" y="2828834"/>
                  <a:pt x="4171405" y="2795451"/>
                </a:cubicBezTo>
                <a:cubicBezTo>
                  <a:pt x="4207691" y="2762068"/>
                  <a:pt x="4196079" y="2799805"/>
                  <a:pt x="4293325" y="2760617"/>
                </a:cubicBezTo>
                <a:cubicBezTo>
                  <a:pt x="4390571" y="2721429"/>
                  <a:pt x="4641669" y="2603863"/>
                  <a:pt x="4754880" y="2560320"/>
                </a:cubicBezTo>
                <a:cubicBezTo>
                  <a:pt x="4868091" y="2516777"/>
                  <a:pt x="4920343" y="2560320"/>
                  <a:pt x="4972594" y="2499360"/>
                </a:cubicBezTo>
                <a:cubicBezTo>
                  <a:pt x="5024845" y="2438400"/>
                  <a:pt x="5032102" y="2299063"/>
                  <a:pt x="5068388" y="2194560"/>
                </a:cubicBezTo>
                <a:cubicBezTo>
                  <a:pt x="5104674" y="2090057"/>
                  <a:pt x="5138057" y="1976846"/>
                  <a:pt x="5190308" y="1872343"/>
                </a:cubicBezTo>
                <a:cubicBezTo>
                  <a:pt x="5242559" y="1767840"/>
                  <a:pt x="5316583" y="1634309"/>
                  <a:pt x="5381897" y="1567543"/>
                </a:cubicBezTo>
                <a:cubicBezTo>
                  <a:pt x="5447211" y="1500777"/>
                  <a:pt x="5518331" y="1512388"/>
                  <a:pt x="5582194" y="1471748"/>
                </a:cubicBezTo>
                <a:cubicBezTo>
                  <a:pt x="5646057" y="1431108"/>
                  <a:pt x="5718628" y="1367246"/>
                  <a:pt x="5765074" y="1323703"/>
                </a:cubicBezTo>
                <a:cubicBezTo>
                  <a:pt x="5811520" y="1280160"/>
                  <a:pt x="5821680" y="1264194"/>
                  <a:pt x="5860868" y="1210491"/>
                </a:cubicBezTo>
                <a:cubicBezTo>
                  <a:pt x="5900057" y="1156788"/>
                  <a:pt x="5949405" y="1078412"/>
                  <a:pt x="6000205" y="1001486"/>
                </a:cubicBezTo>
                <a:cubicBezTo>
                  <a:pt x="6051005" y="924560"/>
                  <a:pt x="6117771" y="850537"/>
                  <a:pt x="6165668" y="748937"/>
                </a:cubicBezTo>
                <a:cubicBezTo>
                  <a:pt x="6213565" y="647337"/>
                  <a:pt x="6254205" y="480423"/>
                  <a:pt x="6287588" y="391886"/>
                </a:cubicBezTo>
                <a:cubicBezTo>
                  <a:pt x="6320971" y="303349"/>
                  <a:pt x="6341291" y="268514"/>
                  <a:pt x="6365965" y="217714"/>
                </a:cubicBezTo>
                <a:cubicBezTo>
                  <a:pt x="6390639" y="166914"/>
                  <a:pt x="6418217" y="123372"/>
                  <a:pt x="6435634" y="87086"/>
                </a:cubicBezTo>
                <a:cubicBezTo>
                  <a:pt x="6453051" y="50800"/>
                  <a:pt x="6461759" y="25400"/>
                  <a:pt x="6470468" y="0"/>
                </a:cubicBez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0DF4D28-535B-4E99-8595-A4A07F15D1C1}"/>
              </a:ext>
            </a:extLst>
          </p:cNvPr>
          <p:cNvSpPr/>
          <p:nvPr/>
        </p:nvSpPr>
        <p:spPr>
          <a:xfrm>
            <a:off x="7915275" y="11363325"/>
            <a:ext cx="1972213" cy="5048250"/>
          </a:xfrm>
          <a:custGeom>
            <a:avLst/>
            <a:gdLst>
              <a:gd name="connsiteX0" fmla="*/ 0 w 1972213"/>
              <a:gd name="connsiteY0" fmla="*/ 0 h 5048250"/>
              <a:gd name="connsiteX1" fmla="*/ 247650 w 1972213"/>
              <a:gd name="connsiteY1" fmla="*/ 228600 h 5048250"/>
              <a:gd name="connsiteX2" fmla="*/ 523875 w 1972213"/>
              <a:gd name="connsiteY2" fmla="*/ 561975 h 5048250"/>
              <a:gd name="connsiteX3" fmla="*/ 771525 w 1972213"/>
              <a:gd name="connsiteY3" fmla="*/ 933450 h 5048250"/>
              <a:gd name="connsiteX4" fmla="*/ 1047750 w 1972213"/>
              <a:gd name="connsiteY4" fmla="*/ 1152525 h 5048250"/>
              <a:gd name="connsiteX5" fmla="*/ 1181100 w 1972213"/>
              <a:gd name="connsiteY5" fmla="*/ 1428750 h 5048250"/>
              <a:gd name="connsiteX6" fmla="*/ 1190625 w 1972213"/>
              <a:gd name="connsiteY6" fmla="*/ 1981200 h 5048250"/>
              <a:gd name="connsiteX7" fmla="*/ 1238250 w 1972213"/>
              <a:gd name="connsiteY7" fmla="*/ 2400300 h 5048250"/>
              <a:gd name="connsiteX8" fmla="*/ 1247775 w 1972213"/>
              <a:gd name="connsiteY8" fmla="*/ 3000375 h 5048250"/>
              <a:gd name="connsiteX9" fmla="*/ 1295400 w 1972213"/>
              <a:gd name="connsiteY9" fmla="*/ 3495675 h 5048250"/>
              <a:gd name="connsiteX10" fmla="*/ 1466850 w 1972213"/>
              <a:gd name="connsiteY10" fmla="*/ 3886200 h 5048250"/>
              <a:gd name="connsiteX11" fmla="*/ 1781175 w 1972213"/>
              <a:gd name="connsiteY11" fmla="*/ 4200525 h 5048250"/>
              <a:gd name="connsiteX12" fmla="*/ 1885950 w 1972213"/>
              <a:gd name="connsiteY12" fmla="*/ 4581525 h 5048250"/>
              <a:gd name="connsiteX13" fmla="*/ 1933575 w 1972213"/>
              <a:gd name="connsiteY13" fmla="*/ 4838700 h 5048250"/>
              <a:gd name="connsiteX14" fmla="*/ 1962150 w 1972213"/>
              <a:gd name="connsiteY14" fmla="*/ 5048250 h 5048250"/>
              <a:gd name="connsiteX0" fmla="*/ 0 w 1972213"/>
              <a:gd name="connsiteY0" fmla="*/ 0 h 5048250"/>
              <a:gd name="connsiteX1" fmla="*/ 247650 w 1972213"/>
              <a:gd name="connsiteY1" fmla="*/ 228600 h 5048250"/>
              <a:gd name="connsiteX2" fmla="*/ 523875 w 1972213"/>
              <a:gd name="connsiteY2" fmla="*/ 561975 h 5048250"/>
              <a:gd name="connsiteX3" fmla="*/ 771525 w 1972213"/>
              <a:gd name="connsiteY3" fmla="*/ 933450 h 5048250"/>
              <a:gd name="connsiteX4" fmla="*/ 1047750 w 1972213"/>
              <a:gd name="connsiteY4" fmla="*/ 1152525 h 5048250"/>
              <a:gd name="connsiteX5" fmla="*/ 1181100 w 1972213"/>
              <a:gd name="connsiteY5" fmla="*/ 1428750 h 5048250"/>
              <a:gd name="connsiteX6" fmla="*/ 1190625 w 1972213"/>
              <a:gd name="connsiteY6" fmla="*/ 1981200 h 5048250"/>
              <a:gd name="connsiteX7" fmla="*/ 1238250 w 1972213"/>
              <a:gd name="connsiteY7" fmla="*/ 2400300 h 5048250"/>
              <a:gd name="connsiteX8" fmla="*/ 1247775 w 1972213"/>
              <a:gd name="connsiteY8" fmla="*/ 3000375 h 5048250"/>
              <a:gd name="connsiteX9" fmla="*/ 1295400 w 1972213"/>
              <a:gd name="connsiteY9" fmla="*/ 3495675 h 5048250"/>
              <a:gd name="connsiteX10" fmla="*/ 1466850 w 1972213"/>
              <a:gd name="connsiteY10" fmla="*/ 3886200 h 5048250"/>
              <a:gd name="connsiteX11" fmla="*/ 1781175 w 1972213"/>
              <a:gd name="connsiteY11" fmla="*/ 4200525 h 5048250"/>
              <a:gd name="connsiteX12" fmla="*/ 1885950 w 1972213"/>
              <a:gd name="connsiteY12" fmla="*/ 4581525 h 5048250"/>
              <a:gd name="connsiteX13" fmla="*/ 1933575 w 1972213"/>
              <a:gd name="connsiteY13" fmla="*/ 4838700 h 5048250"/>
              <a:gd name="connsiteX14" fmla="*/ 1962150 w 1972213"/>
              <a:gd name="connsiteY14" fmla="*/ 504825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2213" h="5048250">
                <a:moveTo>
                  <a:pt x="0" y="0"/>
                </a:moveTo>
                <a:cubicBezTo>
                  <a:pt x="56263" y="127233"/>
                  <a:pt x="160338" y="134938"/>
                  <a:pt x="247650" y="228600"/>
                </a:cubicBezTo>
                <a:cubicBezTo>
                  <a:pt x="334962" y="322262"/>
                  <a:pt x="436563" y="444500"/>
                  <a:pt x="523875" y="561975"/>
                </a:cubicBezTo>
                <a:cubicBezTo>
                  <a:pt x="611187" y="679450"/>
                  <a:pt x="684213" y="835025"/>
                  <a:pt x="771525" y="933450"/>
                </a:cubicBezTo>
                <a:cubicBezTo>
                  <a:pt x="858838" y="1031875"/>
                  <a:pt x="979487" y="1069975"/>
                  <a:pt x="1047750" y="1152525"/>
                </a:cubicBezTo>
                <a:cubicBezTo>
                  <a:pt x="1116013" y="1235075"/>
                  <a:pt x="1157288" y="1290638"/>
                  <a:pt x="1181100" y="1428750"/>
                </a:cubicBezTo>
                <a:cubicBezTo>
                  <a:pt x="1204912" y="1566862"/>
                  <a:pt x="1181100" y="1819275"/>
                  <a:pt x="1190625" y="1981200"/>
                </a:cubicBezTo>
                <a:cubicBezTo>
                  <a:pt x="1200150" y="2143125"/>
                  <a:pt x="1228725" y="2230437"/>
                  <a:pt x="1238250" y="2400300"/>
                </a:cubicBezTo>
                <a:cubicBezTo>
                  <a:pt x="1247775" y="2570163"/>
                  <a:pt x="1238250" y="2817813"/>
                  <a:pt x="1247775" y="3000375"/>
                </a:cubicBezTo>
                <a:cubicBezTo>
                  <a:pt x="1257300" y="3182938"/>
                  <a:pt x="1258888" y="3348038"/>
                  <a:pt x="1295400" y="3495675"/>
                </a:cubicBezTo>
                <a:cubicBezTo>
                  <a:pt x="1331913" y="3643313"/>
                  <a:pt x="1385888" y="3768725"/>
                  <a:pt x="1466850" y="3886200"/>
                </a:cubicBezTo>
                <a:cubicBezTo>
                  <a:pt x="1547812" y="4003675"/>
                  <a:pt x="1711325" y="4084638"/>
                  <a:pt x="1781175" y="4200525"/>
                </a:cubicBezTo>
                <a:cubicBezTo>
                  <a:pt x="1851025" y="4316413"/>
                  <a:pt x="1860550" y="4475163"/>
                  <a:pt x="1885950" y="4581525"/>
                </a:cubicBezTo>
                <a:cubicBezTo>
                  <a:pt x="1911350" y="4687887"/>
                  <a:pt x="1920875" y="4760913"/>
                  <a:pt x="1933575" y="4838700"/>
                </a:cubicBezTo>
                <a:cubicBezTo>
                  <a:pt x="1946275" y="4916488"/>
                  <a:pt x="1992312" y="5037138"/>
                  <a:pt x="1962150" y="504825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440DA89-7852-4561-B87E-E5CC895FB12E}"/>
              </a:ext>
            </a:extLst>
          </p:cNvPr>
          <p:cNvSpPr txBox="1"/>
          <p:nvPr/>
        </p:nvSpPr>
        <p:spPr>
          <a:xfrm>
            <a:off x="9044134" y="15409945"/>
            <a:ext cx="1329790" cy="58477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St. Lo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138FAD8-31FB-4ECE-9166-D5548DABAABD}"/>
              </a:ext>
            </a:extLst>
          </p:cNvPr>
          <p:cNvSpPr/>
          <p:nvPr/>
        </p:nvSpPr>
        <p:spPr>
          <a:xfrm>
            <a:off x="25905423" y="12775474"/>
            <a:ext cx="995354" cy="2041658"/>
          </a:xfrm>
          <a:custGeom>
            <a:avLst/>
            <a:gdLst>
              <a:gd name="connsiteX0" fmla="*/ 986646 w 995354"/>
              <a:gd name="connsiteY0" fmla="*/ 1994263 h 2041658"/>
              <a:gd name="connsiteX1" fmla="*/ 681846 w 995354"/>
              <a:gd name="connsiteY1" fmla="*/ 1950720 h 2041658"/>
              <a:gd name="connsiteX2" fmla="*/ 446714 w 995354"/>
              <a:gd name="connsiteY2" fmla="*/ 1994263 h 2041658"/>
              <a:gd name="connsiteX3" fmla="*/ 176748 w 995354"/>
              <a:gd name="connsiteY3" fmla="*/ 2037806 h 2041658"/>
              <a:gd name="connsiteX4" fmla="*/ 63537 w 995354"/>
              <a:gd name="connsiteY4" fmla="*/ 1889760 h 2041658"/>
              <a:gd name="connsiteX5" fmla="*/ 124497 w 995354"/>
              <a:gd name="connsiteY5" fmla="*/ 1715589 h 2041658"/>
              <a:gd name="connsiteX6" fmla="*/ 28703 w 995354"/>
              <a:gd name="connsiteY6" fmla="*/ 1593669 h 2041658"/>
              <a:gd name="connsiteX7" fmla="*/ 2577 w 995354"/>
              <a:gd name="connsiteY7" fmla="*/ 1436915 h 2041658"/>
              <a:gd name="connsiteX8" fmla="*/ 80954 w 995354"/>
              <a:gd name="connsiteY8" fmla="*/ 1358537 h 2041658"/>
              <a:gd name="connsiteX9" fmla="*/ 80954 w 995354"/>
              <a:gd name="connsiteY9" fmla="*/ 1184366 h 2041658"/>
              <a:gd name="connsiteX10" fmla="*/ 255126 w 995354"/>
              <a:gd name="connsiteY10" fmla="*/ 1114697 h 2041658"/>
              <a:gd name="connsiteX11" fmla="*/ 350920 w 995354"/>
              <a:gd name="connsiteY11" fmla="*/ 1062446 h 2041658"/>
              <a:gd name="connsiteX12" fmla="*/ 281251 w 995354"/>
              <a:gd name="connsiteY12" fmla="*/ 984069 h 2041658"/>
              <a:gd name="connsiteX13" fmla="*/ 403171 w 995354"/>
              <a:gd name="connsiteY13" fmla="*/ 879566 h 2041658"/>
              <a:gd name="connsiteX14" fmla="*/ 464131 w 995354"/>
              <a:gd name="connsiteY14" fmla="*/ 792480 h 2041658"/>
              <a:gd name="connsiteX15" fmla="*/ 385754 w 995354"/>
              <a:gd name="connsiteY15" fmla="*/ 722812 h 2041658"/>
              <a:gd name="connsiteX16" fmla="*/ 472840 w 995354"/>
              <a:gd name="connsiteY16" fmla="*/ 644435 h 2041658"/>
              <a:gd name="connsiteX17" fmla="*/ 629594 w 995354"/>
              <a:gd name="connsiteY17" fmla="*/ 679269 h 2041658"/>
              <a:gd name="connsiteX18" fmla="*/ 681846 w 995354"/>
              <a:gd name="connsiteY18" fmla="*/ 435429 h 2041658"/>
              <a:gd name="connsiteX19" fmla="*/ 742806 w 995354"/>
              <a:gd name="connsiteY19" fmla="*/ 296092 h 2041658"/>
              <a:gd name="connsiteX20" fmla="*/ 838600 w 995354"/>
              <a:gd name="connsiteY20" fmla="*/ 226423 h 2041658"/>
              <a:gd name="connsiteX21" fmla="*/ 838600 w 995354"/>
              <a:gd name="connsiteY21" fmla="*/ 139337 h 2041658"/>
              <a:gd name="connsiteX22" fmla="*/ 890851 w 995354"/>
              <a:gd name="connsiteY22" fmla="*/ 78377 h 2041658"/>
              <a:gd name="connsiteX23" fmla="*/ 995354 w 995354"/>
              <a:gd name="connsiteY23" fmla="*/ 0 h 20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5354" h="2041658">
                <a:moveTo>
                  <a:pt x="986646" y="1994263"/>
                </a:moveTo>
                <a:cubicBezTo>
                  <a:pt x="879240" y="1972491"/>
                  <a:pt x="771835" y="1950720"/>
                  <a:pt x="681846" y="1950720"/>
                </a:cubicBezTo>
                <a:cubicBezTo>
                  <a:pt x="591857" y="1950720"/>
                  <a:pt x="530897" y="1979749"/>
                  <a:pt x="446714" y="1994263"/>
                </a:cubicBezTo>
                <a:cubicBezTo>
                  <a:pt x="362531" y="2008777"/>
                  <a:pt x="240611" y="2055223"/>
                  <a:pt x="176748" y="2037806"/>
                </a:cubicBezTo>
                <a:cubicBezTo>
                  <a:pt x="112885" y="2020389"/>
                  <a:pt x="72245" y="1943463"/>
                  <a:pt x="63537" y="1889760"/>
                </a:cubicBezTo>
                <a:cubicBezTo>
                  <a:pt x="54829" y="1836057"/>
                  <a:pt x="130303" y="1764937"/>
                  <a:pt x="124497" y="1715589"/>
                </a:cubicBezTo>
                <a:cubicBezTo>
                  <a:pt x="118691" y="1666241"/>
                  <a:pt x="49023" y="1640115"/>
                  <a:pt x="28703" y="1593669"/>
                </a:cubicBezTo>
                <a:cubicBezTo>
                  <a:pt x="8383" y="1547223"/>
                  <a:pt x="-6131" y="1476104"/>
                  <a:pt x="2577" y="1436915"/>
                </a:cubicBezTo>
                <a:cubicBezTo>
                  <a:pt x="11285" y="1397726"/>
                  <a:pt x="67891" y="1400628"/>
                  <a:pt x="80954" y="1358537"/>
                </a:cubicBezTo>
                <a:cubicBezTo>
                  <a:pt x="94017" y="1316446"/>
                  <a:pt x="51925" y="1225006"/>
                  <a:pt x="80954" y="1184366"/>
                </a:cubicBezTo>
                <a:cubicBezTo>
                  <a:pt x="109983" y="1143726"/>
                  <a:pt x="210132" y="1135017"/>
                  <a:pt x="255126" y="1114697"/>
                </a:cubicBezTo>
                <a:cubicBezTo>
                  <a:pt x="300120" y="1094377"/>
                  <a:pt x="346566" y="1084217"/>
                  <a:pt x="350920" y="1062446"/>
                </a:cubicBezTo>
                <a:cubicBezTo>
                  <a:pt x="355274" y="1040675"/>
                  <a:pt x="272543" y="1014549"/>
                  <a:pt x="281251" y="984069"/>
                </a:cubicBezTo>
                <a:cubicBezTo>
                  <a:pt x="289959" y="953589"/>
                  <a:pt x="372691" y="911497"/>
                  <a:pt x="403171" y="879566"/>
                </a:cubicBezTo>
                <a:cubicBezTo>
                  <a:pt x="433651" y="847635"/>
                  <a:pt x="467034" y="818606"/>
                  <a:pt x="464131" y="792480"/>
                </a:cubicBezTo>
                <a:cubicBezTo>
                  <a:pt x="461228" y="766354"/>
                  <a:pt x="384303" y="747486"/>
                  <a:pt x="385754" y="722812"/>
                </a:cubicBezTo>
                <a:cubicBezTo>
                  <a:pt x="387205" y="698138"/>
                  <a:pt x="432200" y="651692"/>
                  <a:pt x="472840" y="644435"/>
                </a:cubicBezTo>
                <a:cubicBezTo>
                  <a:pt x="513480" y="637178"/>
                  <a:pt x="594760" y="714103"/>
                  <a:pt x="629594" y="679269"/>
                </a:cubicBezTo>
                <a:cubicBezTo>
                  <a:pt x="664428" y="644435"/>
                  <a:pt x="662977" y="499292"/>
                  <a:pt x="681846" y="435429"/>
                </a:cubicBezTo>
                <a:cubicBezTo>
                  <a:pt x="700715" y="371566"/>
                  <a:pt x="716680" y="330926"/>
                  <a:pt x="742806" y="296092"/>
                </a:cubicBezTo>
                <a:cubicBezTo>
                  <a:pt x="768932" y="261258"/>
                  <a:pt x="822634" y="252549"/>
                  <a:pt x="838600" y="226423"/>
                </a:cubicBezTo>
                <a:cubicBezTo>
                  <a:pt x="854566" y="200297"/>
                  <a:pt x="829891" y="164011"/>
                  <a:pt x="838600" y="139337"/>
                </a:cubicBezTo>
                <a:cubicBezTo>
                  <a:pt x="847308" y="114663"/>
                  <a:pt x="864725" y="101600"/>
                  <a:pt x="890851" y="78377"/>
                </a:cubicBezTo>
                <a:cubicBezTo>
                  <a:pt x="916977" y="55154"/>
                  <a:pt x="951811" y="21771"/>
                  <a:pt x="995354" y="0"/>
                </a:cubicBez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E77F20-BF49-4951-917F-30DF933F57DA}"/>
              </a:ext>
            </a:extLst>
          </p:cNvPr>
          <p:cNvSpPr/>
          <p:nvPr/>
        </p:nvSpPr>
        <p:spPr>
          <a:xfrm>
            <a:off x="25280983" y="11782697"/>
            <a:ext cx="1499903" cy="1950720"/>
          </a:xfrm>
          <a:custGeom>
            <a:avLst/>
            <a:gdLst>
              <a:gd name="connsiteX0" fmla="*/ 0 w 1499903"/>
              <a:gd name="connsiteY0" fmla="*/ 1950720 h 1950720"/>
              <a:gd name="connsiteX1" fmla="*/ 348343 w 1499903"/>
              <a:gd name="connsiteY1" fmla="*/ 1767840 h 1950720"/>
              <a:gd name="connsiteX2" fmla="*/ 539931 w 1499903"/>
              <a:gd name="connsiteY2" fmla="*/ 1706880 h 1950720"/>
              <a:gd name="connsiteX3" fmla="*/ 775063 w 1499903"/>
              <a:gd name="connsiteY3" fmla="*/ 1445623 h 1950720"/>
              <a:gd name="connsiteX4" fmla="*/ 888274 w 1499903"/>
              <a:gd name="connsiteY4" fmla="*/ 1175657 h 1950720"/>
              <a:gd name="connsiteX5" fmla="*/ 923108 w 1499903"/>
              <a:gd name="connsiteY5" fmla="*/ 966652 h 1950720"/>
              <a:gd name="connsiteX6" fmla="*/ 975360 w 1499903"/>
              <a:gd name="connsiteY6" fmla="*/ 836023 h 1950720"/>
              <a:gd name="connsiteX7" fmla="*/ 1175657 w 1499903"/>
              <a:gd name="connsiteY7" fmla="*/ 731520 h 1950720"/>
              <a:gd name="connsiteX8" fmla="*/ 1323703 w 1499903"/>
              <a:gd name="connsiteY8" fmla="*/ 513806 h 1950720"/>
              <a:gd name="connsiteX9" fmla="*/ 1489166 w 1499903"/>
              <a:gd name="connsiteY9" fmla="*/ 426720 h 1950720"/>
              <a:gd name="connsiteX10" fmla="*/ 1480457 w 1499903"/>
              <a:gd name="connsiteY10" fmla="*/ 374469 h 1950720"/>
              <a:gd name="connsiteX11" fmla="*/ 1454331 w 1499903"/>
              <a:gd name="connsiteY11" fmla="*/ 182880 h 1950720"/>
              <a:gd name="connsiteX12" fmla="*/ 1497874 w 1499903"/>
              <a:gd name="connsiteY12" fmla="*/ 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9903" h="1950720">
                <a:moveTo>
                  <a:pt x="0" y="1950720"/>
                </a:moveTo>
                <a:cubicBezTo>
                  <a:pt x="129177" y="1879600"/>
                  <a:pt x="258355" y="1808480"/>
                  <a:pt x="348343" y="1767840"/>
                </a:cubicBezTo>
                <a:cubicBezTo>
                  <a:pt x="438331" y="1727200"/>
                  <a:pt x="468811" y="1760583"/>
                  <a:pt x="539931" y="1706880"/>
                </a:cubicBezTo>
                <a:cubicBezTo>
                  <a:pt x="611051" y="1653177"/>
                  <a:pt x="717006" y="1534160"/>
                  <a:pt x="775063" y="1445623"/>
                </a:cubicBezTo>
                <a:cubicBezTo>
                  <a:pt x="833120" y="1357086"/>
                  <a:pt x="863600" y="1255485"/>
                  <a:pt x="888274" y="1175657"/>
                </a:cubicBezTo>
                <a:cubicBezTo>
                  <a:pt x="912948" y="1095829"/>
                  <a:pt x="908594" y="1023258"/>
                  <a:pt x="923108" y="966652"/>
                </a:cubicBezTo>
                <a:cubicBezTo>
                  <a:pt x="937622" y="910046"/>
                  <a:pt x="933268" y="875212"/>
                  <a:pt x="975360" y="836023"/>
                </a:cubicBezTo>
                <a:cubicBezTo>
                  <a:pt x="1017452" y="796834"/>
                  <a:pt x="1117600" y="785223"/>
                  <a:pt x="1175657" y="731520"/>
                </a:cubicBezTo>
                <a:cubicBezTo>
                  <a:pt x="1233714" y="677817"/>
                  <a:pt x="1271452" y="564606"/>
                  <a:pt x="1323703" y="513806"/>
                </a:cubicBezTo>
                <a:cubicBezTo>
                  <a:pt x="1375954" y="463006"/>
                  <a:pt x="1463040" y="449943"/>
                  <a:pt x="1489166" y="426720"/>
                </a:cubicBezTo>
                <a:cubicBezTo>
                  <a:pt x="1515292" y="403497"/>
                  <a:pt x="1486263" y="415109"/>
                  <a:pt x="1480457" y="374469"/>
                </a:cubicBezTo>
                <a:cubicBezTo>
                  <a:pt x="1474651" y="333829"/>
                  <a:pt x="1451428" y="245291"/>
                  <a:pt x="1454331" y="182880"/>
                </a:cubicBezTo>
                <a:cubicBezTo>
                  <a:pt x="1457234" y="120469"/>
                  <a:pt x="1505131" y="24674"/>
                  <a:pt x="1497874" y="0"/>
                </a:cubicBez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F3F042-D2FF-48F7-9C77-30CDDB614CA3}"/>
              </a:ext>
            </a:extLst>
          </p:cNvPr>
          <p:cNvSpPr/>
          <p:nvPr/>
        </p:nvSpPr>
        <p:spPr>
          <a:xfrm>
            <a:off x="15849600" y="10582275"/>
            <a:ext cx="5048250" cy="6353175"/>
          </a:xfrm>
          <a:custGeom>
            <a:avLst/>
            <a:gdLst>
              <a:gd name="connsiteX0" fmla="*/ 0 w 5048250"/>
              <a:gd name="connsiteY0" fmla="*/ 6353175 h 6353175"/>
              <a:gd name="connsiteX1" fmla="*/ 180975 w 5048250"/>
              <a:gd name="connsiteY1" fmla="*/ 6267450 h 6353175"/>
              <a:gd name="connsiteX2" fmla="*/ 295275 w 5048250"/>
              <a:gd name="connsiteY2" fmla="*/ 6162675 h 6353175"/>
              <a:gd name="connsiteX3" fmla="*/ 533400 w 5048250"/>
              <a:gd name="connsiteY3" fmla="*/ 5962650 h 6353175"/>
              <a:gd name="connsiteX4" fmla="*/ 1019175 w 5048250"/>
              <a:gd name="connsiteY4" fmla="*/ 5800725 h 6353175"/>
              <a:gd name="connsiteX5" fmla="*/ 1266825 w 5048250"/>
              <a:gd name="connsiteY5" fmla="*/ 5686425 h 6353175"/>
              <a:gd name="connsiteX6" fmla="*/ 1590675 w 5048250"/>
              <a:gd name="connsiteY6" fmla="*/ 5600700 h 6353175"/>
              <a:gd name="connsiteX7" fmla="*/ 1800225 w 5048250"/>
              <a:gd name="connsiteY7" fmla="*/ 5505450 h 6353175"/>
              <a:gd name="connsiteX8" fmla="*/ 2009775 w 5048250"/>
              <a:gd name="connsiteY8" fmla="*/ 5286375 h 6353175"/>
              <a:gd name="connsiteX9" fmla="*/ 2219325 w 5048250"/>
              <a:gd name="connsiteY9" fmla="*/ 5010150 h 6353175"/>
              <a:gd name="connsiteX10" fmla="*/ 2362200 w 5048250"/>
              <a:gd name="connsiteY10" fmla="*/ 4648200 h 6353175"/>
              <a:gd name="connsiteX11" fmla="*/ 2352675 w 5048250"/>
              <a:gd name="connsiteY11" fmla="*/ 4448175 h 6353175"/>
              <a:gd name="connsiteX12" fmla="*/ 2266950 w 5048250"/>
              <a:gd name="connsiteY12" fmla="*/ 4219575 h 6353175"/>
              <a:gd name="connsiteX13" fmla="*/ 2181225 w 5048250"/>
              <a:gd name="connsiteY13" fmla="*/ 3990975 h 6353175"/>
              <a:gd name="connsiteX14" fmla="*/ 2228850 w 5048250"/>
              <a:gd name="connsiteY14" fmla="*/ 3886200 h 6353175"/>
              <a:gd name="connsiteX15" fmla="*/ 2038350 w 5048250"/>
              <a:gd name="connsiteY15" fmla="*/ 3771900 h 6353175"/>
              <a:gd name="connsiteX16" fmla="*/ 2152650 w 5048250"/>
              <a:gd name="connsiteY16" fmla="*/ 3714750 h 6353175"/>
              <a:gd name="connsiteX17" fmla="*/ 2095500 w 5048250"/>
              <a:gd name="connsiteY17" fmla="*/ 3514725 h 6353175"/>
              <a:gd name="connsiteX18" fmla="*/ 2152650 w 5048250"/>
              <a:gd name="connsiteY18" fmla="*/ 3362325 h 6353175"/>
              <a:gd name="connsiteX19" fmla="*/ 2133600 w 5048250"/>
              <a:gd name="connsiteY19" fmla="*/ 3286125 h 6353175"/>
              <a:gd name="connsiteX20" fmla="*/ 2219325 w 5048250"/>
              <a:gd name="connsiteY20" fmla="*/ 3133725 h 6353175"/>
              <a:gd name="connsiteX21" fmla="*/ 2247900 w 5048250"/>
              <a:gd name="connsiteY21" fmla="*/ 2971800 h 6353175"/>
              <a:gd name="connsiteX22" fmla="*/ 2181225 w 5048250"/>
              <a:gd name="connsiteY22" fmla="*/ 2762250 h 6353175"/>
              <a:gd name="connsiteX23" fmla="*/ 2152650 w 5048250"/>
              <a:gd name="connsiteY23" fmla="*/ 2657475 h 6353175"/>
              <a:gd name="connsiteX24" fmla="*/ 2095500 w 5048250"/>
              <a:gd name="connsiteY24" fmla="*/ 2676525 h 6353175"/>
              <a:gd name="connsiteX25" fmla="*/ 2047875 w 5048250"/>
              <a:gd name="connsiteY25" fmla="*/ 2562225 h 6353175"/>
              <a:gd name="connsiteX26" fmla="*/ 2047875 w 5048250"/>
              <a:gd name="connsiteY26" fmla="*/ 2400300 h 6353175"/>
              <a:gd name="connsiteX27" fmla="*/ 2133600 w 5048250"/>
              <a:gd name="connsiteY27" fmla="*/ 2276475 h 6353175"/>
              <a:gd name="connsiteX28" fmla="*/ 2028825 w 5048250"/>
              <a:gd name="connsiteY28" fmla="*/ 1943100 h 6353175"/>
              <a:gd name="connsiteX29" fmla="*/ 2247900 w 5048250"/>
              <a:gd name="connsiteY29" fmla="*/ 1828800 h 6353175"/>
              <a:gd name="connsiteX30" fmla="*/ 2295525 w 5048250"/>
              <a:gd name="connsiteY30" fmla="*/ 1724025 h 6353175"/>
              <a:gd name="connsiteX31" fmla="*/ 2381250 w 5048250"/>
              <a:gd name="connsiteY31" fmla="*/ 1638300 h 6353175"/>
              <a:gd name="connsiteX32" fmla="*/ 2657475 w 5048250"/>
              <a:gd name="connsiteY32" fmla="*/ 1543050 h 6353175"/>
              <a:gd name="connsiteX33" fmla="*/ 2771775 w 5048250"/>
              <a:gd name="connsiteY33" fmla="*/ 1495425 h 6353175"/>
              <a:gd name="connsiteX34" fmla="*/ 2838450 w 5048250"/>
              <a:gd name="connsiteY34" fmla="*/ 1524000 h 6353175"/>
              <a:gd name="connsiteX35" fmla="*/ 3057525 w 5048250"/>
              <a:gd name="connsiteY35" fmla="*/ 1504950 h 6353175"/>
              <a:gd name="connsiteX36" fmla="*/ 3133725 w 5048250"/>
              <a:gd name="connsiteY36" fmla="*/ 1524000 h 6353175"/>
              <a:gd name="connsiteX37" fmla="*/ 3371850 w 5048250"/>
              <a:gd name="connsiteY37" fmla="*/ 1409700 h 6353175"/>
              <a:gd name="connsiteX38" fmla="*/ 3533775 w 5048250"/>
              <a:gd name="connsiteY38" fmla="*/ 1390650 h 6353175"/>
              <a:gd name="connsiteX39" fmla="*/ 3705225 w 5048250"/>
              <a:gd name="connsiteY39" fmla="*/ 1266825 h 6353175"/>
              <a:gd name="connsiteX40" fmla="*/ 3933825 w 5048250"/>
              <a:gd name="connsiteY40" fmla="*/ 1257300 h 6353175"/>
              <a:gd name="connsiteX41" fmla="*/ 4095750 w 5048250"/>
              <a:gd name="connsiteY41" fmla="*/ 1181100 h 6353175"/>
              <a:gd name="connsiteX42" fmla="*/ 4248150 w 5048250"/>
              <a:gd name="connsiteY42" fmla="*/ 1209675 h 6353175"/>
              <a:gd name="connsiteX43" fmla="*/ 4505325 w 5048250"/>
              <a:gd name="connsiteY43" fmla="*/ 1123950 h 6353175"/>
              <a:gd name="connsiteX44" fmla="*/ 4657725 w 5048250"/>
              <a:gd name="connsiteY44" fmla="*/ 1047750 h 6353175"/>
              <a:gd name="connsiteX45" fmla="*/ 4714875 w 5048250"/>
              <a:gd name="connsiteY45" fmla="*/ 942975 h 6353175"/>
              <a:gd name="connsiteX46" fmla="*/ 4838700 w 5048250"/>
              <a:gd name="connsiteY46" fmla="*/ 647700 h 6353175"/>
              <a:gd name="connsiteX47" fmla="*/ 4819650 w 5048250"/>
              <a:gd name="connsiteY47" fmla="*/ 457200 h 6353175"/>
              <a:gd name="connsiteX48" fmla="*/ 4724400 w 5048250"/>
              <a:gd name="connsiteY48" fmla="*/ 428625 h 6353175"/>
              <a:gd name="connsiteX49" fmla="*/ 4772025 w 5048250"/>
              <a:gd name="connsiteY49" fmla="*/ 257175 h 6353175"/>
              <a:gd name="connsiteX50" fmla="*/ 4895850 w 5048250"/>
              <a:gd name="connsiteY50" fmla="*/ 200025 h 6353175"/>
              <a:gd name="connsiteX51" fmla="*/ 5000625 w 5048250"/>
              <a:gd name="connsiteY51" fmla="*/ 161925 h 6353175"/>
              <a:gd name="connsiteX52" fmla="*/ 5048250 w 5048250"/>
              <a:gd name="connsiteY52" fmla="*/ 0 h 63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048250" h="6353175">
                <a:moveTo>
                  <a:pt x="0" y="6353175"/>
                </a:moveTo>
                <a:cubicBezTo>
                  <a:pt x="65881" y="6326187"/>
                  <a:pt x="131763" y="6299200"/>
                  <a:pt x="180975" y="6267450"/>
                </a:cubicBezTo>
                <a:cubicBezTo>
                  <a:pt x="230188" y="6235700"/>
                  <a:pt x="236538" y="6213475"/>
                  <a:pt x="295275" y="6162675"/>
                </a:cubicBezTo>
                <a:cubicBezTo>
                  <a:pt x="354012" y="6111875"/>
                  <a:pt x="412750" y="6022975"/>
                  <a:pt x="533400" y="5962650"/>
                </a:cubicBezTo>
                <a:cubicBezTo>
                  <a:pt x="654050" y="5902325"/>
                  <a:pt x="896938" y="5846762"/>
                  <a:pt x="1019175" y="5800725"/>
                </a:cubicBezTo>
                <a:cubicBezTo>
                  <a:pt x="1141412" y="5754688"/>
                  <a:pt x="1171575" y="5719762"/>
                  <a:pt x="1266825" y="5686425"/>
                </a:cubicBezTo>
                <a:cubicBezTo>
                  <a:pt x="1362075" y="5653087"/>
                  <a:pt x="1501775" y="5630862"/>
                  <a:pt x="1590675" y="5600700"/>
                </a:cubicBezTo>
                <a:cubicBezTo>
                  <a:pt x="1679575" y="5570538"/>
                  <a:pt x="1730375" y="5557837"/>
                  <a:pt x="1800225" y="5505450"/>
                </a:cubicBezTo>
                <a:cubicBezTo>
                  <a:pt x="1870075" y="5453063"/>
                  <a:pt x="1939925" y="5368925"/>
                  <a:pt x="2009775" y="5286375"/>
                </a:cubicBezTo>
                <a:cubicBezTo>
                  <a:pt x="2079625" y="5203825"/>
                  <a:pt x="2160588" y="5116512"/>
                  <a:pt x="2219325" y="5010150"/>
                </a:cubicBezTo>
                <a:cubicBezTo>
                  <a:pt x="2278063" y="4903787"/>
                  <a:pt x="2339975" y="4741862"/>
                  <a:pt x="2362200" y="4648200"/>
                </a:cubicBezTo>
                <a:cubicBezTo>
                  <a:pt x="2384425" y="4554538"/>
                  <a:pt x="2368550" y="4519612"/>
                  <a:pt x="2352675" y="4448175"/>
                </a:cubicBezTo>
                <a:cubicBezTo>
                  <a:pt x="2336800" y="4376738"/>
                  <a:pt x="2266950" y="4219575"/>
                  <a:pt x="2266950" y="4219575"/>
                </a:cubicBezTo>
                <a:cubicBezTo>
                  <a:pt x="2238375" y="4143375"/>
                  <a:pt x="2187575" y="4046537"/>
                  <a:pt x="2181225" y="3990975"/>
                </a:cubicBezTo>
                <a:cubicBezTo>
                  <a:pt x="2174875" y="3935413"/>
                  <a:pt x="2252662" y="3922712"/>
                  <a:pt x="2228850" y="3886200"/>
                </a:cubicBezTo>
                <a:cubicBezTo>
                  <a:pt x="2205038" y="3849688"/>
                  <a:pt x="2051050" y="3800475"/>
                  <a:pt x="2038350" y="3771900"/>
                </a:cubicBezTo>
                <a:cubicBezTo>
                  <a:pt x="2025650" y="3743325"/>
                  <a:pt x="2143125" y="3757612"/>
                  <a:pt x="2152650" y="3714750"/>
                </a:cubicBezTo>
                <a:cubicBezTo>
                  <a:pt x="2162175" y="3671888"/>
                  <a:pt x="2095500" y="3573462"/>
                  <a:pt x="2095500" y="3514725"/>
                </a:cubicBezTo>
                <a:cubicBezTo>
                  <a:pt x="2095500" y="3455988"/>
                  <a:pt x="2146300" y="3400425"/>
                  <a:pt x="2152650" y="3362325"/>
                </a:cubicBezTo>
                <a:cubicBezTo>
                  <a:pt x="2159000" y="3324225"/>
                  <a:pt x="2122488" y="3324225"/>
                  <a:pt x="2133600" y="3286125"/>
                </a:cubicBezTo>
                <a:cubicBezTo>
                  <a:pt x="2144712" y="3248025"/>
                  <a:pt x="2200275" y="3186112"/>
                  <a:pt x="2219325" y="3133725"/>
                </a:cubicBezTo>
                <a:cubicBezTo>
                  <a:pt x="2238375" y="3081337"/>
                  <a:pt x="2254250" y="3033712"/>
                  <a:pt x="2247900" y="2971800"/>
                </a:cubicBezTo>
                <a:cubicBezTo>
                  <a:pt x="2241550" y="2909887"/>
                  <a:pt x="2197100" y="2814637"/>
                  <a:pt x="2181225" y="2762250"/>
                </a:cubicBezTo>
                <a:cubicBezTo>
                  <a:pt x="2165350" y="2709863"/>
                  <a:pt x="2166937" y="2671762"/>
                  <a:pt x="2152650" y="2657475"/>
                </a:cubicBezTo>
                <a:cubicBezTo>
                  <a:pt x="2138363" y="2643188"/>
                  <a:pt x="2112962" y="2692400"/>
                  <a:pt x="2095500" y="2676525"/>
                </a:cubicBezTo>
                <a:cubicBezTo>
                  <a:pt x="2078038" y="2660650"/>
                  <a:pt x="2055812" y="2608262"/>
                  <a:pt x="2047875" y="2562225"/>
                </a:cubicBezTo>
                <a:cubicBezTo>
                  <a:pt x="2039938" y="2516188"/>
                  <a:pt x="2033588" y="2447925"/>
                  <a:pt x="2047875" y="2400300"/>
                </a:cubicBezTo>
                <a:cubicBezTo>
                  <a:pt x="2062162" y="2352675"/>
                  <a:pt x="2136775" y="2352675"/>
                  <a:pt x="2133600" y="2276475"/>
                </a:cubicBezTo>
                <a:cubicBezTo>
                  <a:pt x="2130425" y="2200275"/>
                  <a:pt x="2009775" y="2017712"/>
                  <a:pt x="2028825" y="1943100"/>
                </a:cubicBezTo>
                <a:cubicBezTo>
                  <a:pt x="2047875" y="1868488"/>
                  <a:pt x="2203450" y="1865312"/>
                  <a:pt x="2247900" y="1828800"/>
                </a:cubicBezTo>
                <a:cubicBezTo>
                  <a:pt x="2292350" y="1792288"/>
                  <a:pt x="2273300" y="1755775"/>
                  <a:pt x="2295525" y="1724025"/>
                </a:cubicBezTo>
                <a:cubicBezTo>
                  <a:pt x="2317750" y="1692275"/>
                  <a:pt x="2320925" y="1668462"/>
                  <a:pt x="2381250" y="1638300"/>
                </a:cubicBezTo>
                <a:cubicBezTo>
                  <a:pt x="2441575" y="1608138"/>
                  <a:pt x="2592388" y="1566862"/>
                  <a:pt x="2657475" y="1543050"/>
                </a:cubicBezTo>
                <a:cubicBezTo>
                  <a:pt x="2722562" y="1519238"/>
                  <a:pt x="2741612" y="1498600"/>
                  <a:pt x="2771775" y="1495425"/>
                </a:cubicBezTo>
                <a:cubicBezTo>
                  <a:pt x="2801938" y="1492250"/>
                  <a:pt x="2790825" y="1522413"/>
                  <a:pt x="2838450" y="1524000"/>
                </a:cubicBezTo>
                <a:cubicBezTo>
                  <a:pt x="2886075" y="1525587"/>
                  <a:pt x="3008313" y="1504950"/>
                  <a:pt x="3057525" y="1504950"/>
                </a:cubicBezTo>
                <a:cubicBezTo>
                  <a:pt x="3106737" y="1504950"/>
                  <a:pt x="3081338" y="1539875"/>
                  <a:pt x="3133725" y="1524000"/>
                </a:cubicBezTo>
                <a:cubicBezTo>
                  <a:pt x="3186112" y="1508125"/>
                  <a:pt x="3305175" y="1431925"/>
                  <a:pt x="3371850" y="1409700"/>
                </a:cubicBezTo>
                <a:cubicBezTo>
                  <a:pt x="3438525" y="1387475"/>
                  <a:pt x="3478213" y="1414462"/>
                  <a:pt x="3533775" y="1390650"/>
                </a:cubicBezTo>
                <a:cubicBezTo>
                  <a:pt x="3589337" y="1366838"/>
                  <a:pt x="3638550" y="1289050"/>
                  <a:pt x="3705225" y="1266825"/>
                </a:cubicBezTo>
                <a:cubicBezTo>
                  <a:pt x="3771900" y="1244600"/>
                  <a:pt x="3868738" y="1271587"/>
                  <a:pt x="3933825" y="1257300"/>
                </a:cubicBezTo>
                <a:cubicBezTo>
                  <a:pt x="3998912" y="1243013"/>
                  <a:pt x="4043363" y="1189037"/>
                  <a:pt x="4095750" y="1181100"/>
                </a:cubicBezTo>
                <a:cubicBezTo>
                  <a:pt x="4148137" y="1173163"/>
                  <a:pt x="4179888" y="1219200"/>
                  <a:pt x="4248150" y="1209675"/>
                </a:cubicBezTo>
                <a:cubicBezTo>
                  <a:pt x="4316412" y="1200150"/>
                  <a:pt x="4437062" y="1150938"/>
                  <a:pt x="4505325" y="1123950"/>
                </a:cubicBezTo>
                <a:cubicBezTo>
                  <a:pt x="4573588" y="1096962"/>
                  <a:pt x="4622800" y="1077912"/>
                  <a:pt x="4657725" y="1047750"/>
                </a:cubicBezTo>
                <a:cubicBezTo>
                  <a:pt x="4692650" y="1017587"/>
                  <a:pt x="4684713" y="1009650"/>
                  <a:pt x="4714875" y="942975"/>
                </a:cubicBezTo>
                <a:cubicBezTo>
                  <a:pt x="4745037" y="876300"/>
                  <a:pt x="4821238" y="728662"/>
                  <a:pt x="4838700" y="647700"/>
                </a:cubicBezTo>
                <a:cubicBezTo>
                  <a:pt x="4856162" y="566738"/>
                  <a:pt x="4838700" y="493712"/>
                  <a:pt x="4819650" y="457200"/>
                </a:cubicBezTo>
                <a:cubicBezTo>
                  <a:pt x="4800600" y="420688"/>
                  <a:pt x="4732337" y="461962"/>
                  <a:pt x="4724400" y="428625"/>
                </a:cubicBezTo>
                <a:cubicBezTo>
                  <a:pt x="4716463" y="395288"/>
                  <a:pt x="4743450" y="295275"/>
                  <a:pt x="4772025" y="257175"/>
                </a:cubicBezTo>
                <a:cubicBezTo>
                  <a:pt x="4800600" y="219075"/>
                  <a:pt x="4857750" y="215900"/>
                  <a:pt x="4895850" y="200025"/>
                </a:cubicBezTo>
                <a:cubicBezTo>
                  <a:pt x="4933950" y="184150"/>
                  <a:pt x="4975225" y="195262"/>
                  <a:pt x="5000625" y="161925"/>
                </a:cubicBezTo>
                <a:cubicBezTo>
                  <a:pt x="5026025" y="128588"/>
                  <a:pt x="5030787" y="26988"/>
                  <a:pt x="5048250" y="0"/>
                </a:cubicBez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656C0D-C1B1-48F0-8BC9-C082D05B301E}"/>
              </a:ext>
            </a:extLst>
          </p:cNvPr>
          <p:cNvSpPr/>
          <p:nvPr/>
        </p:nvSpPr>
        <p:spPr>
          <a:xfrm>
            <a:off x="11201400" y="10827900"/>
            <a:ext cx="5743667" cy="5917050"/>
          </a:xfrm>
          <a:custGeom>
            <a:avLst/>
            <a:gdLst>
              <a:gd name="connsiteX0" fmla="*/ 4152900 w 5743667"/>
              <a:gd name="connsiteY0" fmla="*/ 5917050 h 5917050"/>
              <a:gd name="connsiteX1" fmla="*/ 4248150 w 5743667"/>
              <a:gd name="connsiteY1" fmla="*/ 5717025 h 5917050"/>
              <a:gd name="connsiteX2" fmla="*/ 4467225 w 5743667"/>
              <a:gd name="connsiteY2" fmla="*/ 5564625 h 5917050"/>
              <a:gd name="connsiteX3" fmla="*/ 4619625 w 5743667"/>
              <a:gd name="connsiteY3" fmla="*/ 5431275 h 5917050"/>
              <a:gd name="connsiteX4" fmla="*/ 4819650 w 5743667"/>
              <a:gd name="connsiteY4" fmla="*/ 5183625 h 5917050"/>
              <a:gd name="connsiteX5" fmla="*/ 4867275 w 5743667"/>
              <a:gd name="connsiteY5" fmla="*/ 5088375 h 5917050"/>
              <a:gd name="connsiteX6" fmla="*/ 4810125 w 5743667"/>
              <a:gd name="connsiteY6" fmla="*/ 4916925 h 5917050"/>
              <a:gd name="connsiteX7" fmla="*/ 4886325 w 5743667"/>
              <a:gd name="connsiteY7" fmla="*/ 4688325 h 5917050"/>
              <a:gd name="connsiteX8" fmla="*/ 5038725 w 5743667"/>
              <a:gd name="connsiteY8" fmla="*/ 4516875 h 5917050"/>
              <a:gd name="connsiteX9" fmla="*/ 5086350 w 5743667"/>
              <a:gd name="connsiteY9" fmla="*/ 4212075 h 5917050"/>
              <a:gd name="connsiteX10" fmla="*/ 5105400 w 5743667"/>
              <a:gd name="connsiteY10" fmla="*/ 3745350 h 5917050"/>
              <a:gd name="connsiteX11" fmla="*/ 5114925 w 5743667"/>
              <a:gd name="connsiteY11" fmla="*/ 3478650 h 5917050"/>
              <a:gd name="connsiteX12" fmla="*/ 5381625 w 5743667"/>
              <a:gd name="connsiteY12" fmla="*/ 3145275 h 5917050"/>
              <a:gd name="connsiteX13" fmla="*/ 5486400 w 5743667"/>
              <a:gd name="connsiteY13" fmla="*/ 3030975 h 5917050"/>
              <a:gd name="connsiteX14" fmla="*/ 5562600 w 5743667"/>
              <a:gd name="connsiteY14" fmla="*/ 2850000 h 5917050"/>
              <a:gd name="connsiteX15" fmla="*/ 5695950 w 5743667"/>
              <a:gd name="connsiteY15" fmla="*/ 2707125 h 5917050"/>
              <a:gd name="connsiteX16" fmla="*/ 5743575 w 5743667"/>
              <a:gd name="connsiteY16" fmla="*/ 2526150 h 5917050"/>
              <a:gd name="connsiteX17" fmla="*/ 5686425 w 5743667"/>
              <a:gd name="connsiteY17" fmla="*/ 2326125 h 5917050"/>
              <a:gd name="connsiteX18" fmla="*/ 5600700 w 5743667"/>
              <a:gd name="connsiteY18" fmla="*/ 2192775 h 5917050"/>
              <a:gd name="connsiteX19" fmla="*/ 5505450 w 5743667"/>
              <a:gd name="connsiteY19" fmla="*/ 2088000 h 5917050"/>
              <a:gd name="connsiteX20" fmla="*/ 5486400 w 5743667"/>
              <a:gd name="connsiteY20" fmla="*/ 1726050 h 5917050"/>
              <a:gd name="connsiteX21" fmla="*/ 5610225 w 5743667"/>
              <a:gd name="connsiteY21" fmla="*/ 1221225 h 5917050"/>
              <a:gd name="connsiteX22" fmla="*/ 5534025 w 5743667"/>
              <a:gd name="connsiteY22" fmla="*/ 1049775 h 5917050"/>
              <a:gd name="connsiteX23" fmla="*/ 5629275 w 5743667"/>
              <a:gd name="connsiteY23" fmla="*/ 925950 h 5917050"/>
              <a:gd name="connsiteX24" fmla="*/ 5553075 w 5743667"/>
              <a:gd name="connsiteY24" fmla="*/ 821175 h 5917050"/>
              <a:gd name="connsiteX25" fmla="*/ 5476875 w 5743667"/>
              <a:gd name="connsiteY25" fmla="*/ 640200 h 5917050"/>
              <a:gd name="connsiteX26" fmla="*/ 5314950 w 5743667"/>
              <a:gd name="connsiteY26" fmla="*/ 564000 h 5917050"/>
              <a:gd name="connsiteX27" fmla="*/ 5286375 w 5743667"/>
              <a:gd name="connsiteY27" fmla="*/ 402075 h 5917050"/>
              <a:gd name="connsiteX28" fmla="*/ 5143500 w 5743667"/>
              <a:gd name="connsiteY28" fmla="*/ 125850 h 5917050"/>
              <a:gd name="connsiteX29" fmla="*/ 4933950 w 5743667"/>
              <a:gd name="connsiteY29" fmla="*/ 11550 h 5917050"/>
              <a:gd name="connsiteX30" fmla="*/ 4657725 w 5743667"/>
              <a:gd name="connsiteY30" fmla="*/ 106800 h 5917050"/>
              <a:gd name="connsiteX31" fmla="*/ 4476750 w 5743667"/>
              <a:gd name="connsiteY31" fmla="*/ 125850 h 5917050"/>
              <a:gd name="connsiteX32" fmla="*/ 4257675 w 5743667"/>
              <a:gd name="connsiteY32" fmla="*/ 135375 h 5917050"/>
              <a:gd name="connsiteX33" fmla="*/ 4038600 w 5743667"/>
              <a:gd name="connsiteY33" fmla="*/ 163950 h 5917050"/>
              <a:gd name="connsiteX34" fmla="*/ 3886200 w 5743667"/>
              <a:gd name="connsiteY34" fmla="*/ 173475 h 5917050"/>
              <a:gd name="connsiteX35" fmla="*/ 3724275 w 5743667"/>
              <a:gd name="connsiteY35" fmla="*/ 154425 h 5917050"/>
              <a:gd name="connsiteX36" fmla="*/ 3600450 w 5743667"/>
              <a:gd name="connsiteY36" fmla="*/ 78225 h 5917050"/>
              <a:gd name="connsiteX37" fmla="*/ 3524250 w 5743667"/>
              <a:gd name="connsiteY37" fmla="*/ 2025 h 5917050"/>
              <a:gd name="connsiteX38" fmla="*/ 3438525 w 5743667"/>
              <a:gd name="connsiteY38" fmla="*/ 163950 h 5917050"/>
              <a:gd name="connsiteX39" fmla="*/ 3390900 w 5743667"/>
              <a:gd name="connsiteY39" fmla="*/ 202050 h 5917050"/>
              <a:gd name="connsiteX40" fmla="*/ 3276600 w 5743667"/>
              <a:gd name="connsiteY40" fmla="*/ 144900 h 5917050"/>
              <a:gd name="connsiteX41" fmla="*/ 3219450 w 5743667"/>
              <a:gd name="connsiteY41" fmla="*/ 144900 h 5917050"/>
              <a:gd name="connsiteX42" fmla="*/ 3105150 w 5743667"/>
              <a:gd name="connsiteY42" fmla="*/ 163950 h 5917050"/>
              <a:gd name="connsiteX43" fmla="*/ 3009900 w 5743667"/>
              <a:gd name="connsiteY43" fmla="*/ 87750 h 5917050"/>
              <a:gd name="connsiteX44" fmla="*/ 2886075 w 5743667"/>
              <a:gd name="connsiteY44" fmla="*/ 2025 h 5917050"/>
              <a:gd name="connsiteX45" fmla="*/ 2790825 w 5743667"/>
              <a:gd name="connsiteY45" fmla="*/ 135375 h 5917050"/>
              <a:gd name="connsiteX46" fmla="*/ 2667000 w 5743667"/>
              <a:gd name="connsiteY46" fmla="*/ 221100 h 5917050"/>
              <a:gd name="connsiteX47" fmla="*/ 2552700 w 5743667"/>
              <a:gd name="connsiteY47" fmla="*/ 183000 h 5917050"/>
              <a:gd name="connsiteX48" fmla="*/ 2505075 w 5743667"/>
              <a:gd name="connsiteY48" fmla="*/ 211575 h 5917050"/>
              <a:gd name="connsiteX49" fmla="*/ 2371725 w 5743667"/>
              <a:gd name="connsiteY49" fmla="*/ 268725 h 5917050"/>
              <a:gd name="connsiteX50" fmla="*/ 2333625 w 5743667"/>
              <a:gd name="connsiteY50" fmla="*/ 297300 h 5917050"/>
              <a:gd name="connsiteX51" fmla="*/ 2200275 w 5743667"/>
              <a:gd name="connsiteY51" fmla="*/ 259200 h 5917050"/>
              <a:gd name="connsiteX52" fmla="*/ 2066925 w 5743667"/>
              <a:gd name="connsiteY52" fmla="*/ 411600 h 5917050"/>
              <a:gd name="connsiteX53" fmla="*/ 1990725 w 5743667"/>
              <a:gd name="connsiteY53" fmla="*/ 468750 h 5917050"/>
              <a:gd name="connsiteX54" fmla="*/ 1895475 w 5743667"/>
              <a:gd name="connsiteY54" fmla="*/ 316350 h 5917050"/>
              <a:gd name="connsiteX55" fmla="*/ 1809750 w 5743667"/>
              <a:gd name="connsiteY55" fmla="*/ 211575 h 5917050"/>
              <a:gd name="connsiteX56" fmla="*/ 1733550 w 5743667"/>
              <a:gd name="connsiteY56" fmla="*/ 287775 h 5917050"/>
              <a:gd name="connsiteX57" fmla="*/ 1647825 w 5743667"/>
              <a:gd name="connsiteY57" fmla="*/ 468750 h 5917050"/>
              <a:gd name="connsiteX58" fmla="*/ 1552575 w 5743667"/>
              <a:gd name="connsiteY58" fmla="*/ 487800 h 5917050"/>
              <a:gd name="connsiteX59" fmla="*/ 1438275 w 5743667"/>
              <a:gd name="connsiteY59" fmla="*/ 449700 h 5917050"/>
              <a:gd name="connsiteX60" fmla="*/ 1219200 w 5743667"/>
              <a:gd name="connsiteY60" fmla="*/ 392550 h 5917050"/>
              <a:gd name="connsiteX61" fmla="*/ 1047750 w 5743667"/>
              <a:gd name="connsiteY61" fmla="*/ 211575 h 5917050"/>
              <a:gd name="connsiteX62" fmla="*/ 904875 w 5743667"/>
              <a:gd name="connsiteY62" fmla="*/ 97275 h 5917050"/>
              <a:gd name="connsiteX63" fmla="*/ 723900 w 5743667"/>
              <a:gd name="connsiteY63" fmla="*/ 87750 h 5917050"/>
              <a:gd name="connsiteX64" fmla="*/ 485775 w 5743667"/>
              <a:gd name="connsiteY64" fmla="*/ 221100 h 5917050"/>
              <a:gd name="connsiteX65" fmla="*/ 295275 w 5743667"/>
              <a:gd name="connsiteY65" fmla="*/ 221100 h 5917050"/>
              <a:gd name="connsiteX66" fmla="*/ 114300 w 5743667"/>
              <a:gd name="connsiteY66" fmla="*/ 173475 h 5917050"/>
              <a:gd name="connsiteX67" fmla="*/ 0 w 5743667"/>
              <a:gd name="connsiteY67" fmla="*/ 154425 h 591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743667" h="5917050">
                <a:moveTo>
                  <a:pt x="4152900" y="5917050"/>
                </a:moveTo>
                <a:cubicBezTo>
                  <a:pt x="4174331" y="5846406"/>
                  <a:pt x="4195763" y="5775762"/>
                  <a:pt x="4248150" y="5717025"/>
                </a:cubicBezTo>
                <a:cubicBezTo>
                  <a:pt x="4300537" y="5658288"/>
                  <a:pt x="4405312" y="5612250"/>
                  <a:pt x="4467225" y="5564625"/>
                </a:cubicBezTo>
                <a:cubicBezTo>
                  <a:pt x="4529138" y="5517000"/>
                  <a:pt x="4560888" y="5494775"/>
                  <a:pt x="4619625" y="5431275"/>
                </a:cubicBezTo>
                <a:cubicBezTo>
                  <a:pt x="4678363" y="5367775"/>
                  <a:pt x="4778375" y="5240775"/>
                  <a:pt x="4819650" y="5183625"/>
                </a:cubicBezTo>
                <a:cubicBezTo>
                  <a:pt x="4860925" y="5126475"/>
                  <a:pt x="4868863" y="5132825"/>
                  <a:pt x="4867275" y="5088375"/>
                </a:cubicBezTo>
                <a:cubicBezTo>
                  <a:pt x="4865688" y="5043925"/>
                  <a:pt x="4806950" y="4983600"/>
                  <a:pt x="4810125" y="4916925"/>
                </a:cubicBezTo>
                <a:cubicBezTo>
                  <a:pt x="4813300" y="4850250"/>
                  <a:pt x="4848225" y="4755000"/>
                  <a:pt x="4886325" y="4688325"/>
                </a:cubicBezTo>
                <a:cubicBezTo>
                  <a:pt x="4924425" y="4621650"/>
                  <a:pt x="5005388" y="4596250"/>
                  <a:pt x="5038725" y="4516875"/>
                </a:cubicBezTo>
                <a:cubicBezTo>
                  <a:pt x="5072062" y="4437500"/>
                  <a:pt x="5075238" y="4340662"/>
                  <a:pt x="5086350" y="4212075"/>
                </a:cubicBezTo>
                <a:cubicBezTo>
                  <a:pt x="5097463" y="4083487"/>
                  <a:pt x="5100638" y="3867587"/>
                  <a:pt x="5105400" y="3745350"/>
                </a:cubicBezTo>
                <a:cubicBezTo>
                  <a:pt x="5110162" y="3623113"/>
                  <a:pt x="5068888" y="3578662"/>
                  <a:pt x="5114925" y="3478650"/>
                </a:cubicBezTo>
                <a:cubicBezTo>
                  <a:pt x="5160962" y="3378638"/>
                  <a:pt x="5319713" y="3219887"/>
                  <a:pt x="5381625" y="3145275"/>
                </a:cubicBezTo>
                <a:cubicBezTo>
                  <a:pt x="5443537" y="3070663"/>
                  <a:pt x="5456238" y="3080187"/>
                  <a:pt x="5486400" y="3030975"/>
                </a:cubicBezTo>
                <a:cubicBezTo>
                  <a:pt x="5516562" y="2981763"/>
                  <a:pt x="5527675" y="2903975"/>
                  <a:pt x="5562600" y="2850000"/>
                </a:cubicBezTo>
                <a:cubicBezTo>
                  <a:pt x="5597525" y="2796025"/>
                  <a:pt x="5665788" y="2761100"/>
                  <a:pt x="5695950" y="2707125"/>
                </a:cubicBezTo>
                <a:cubicBezTo>
                  <a:pt x="5726113" y="2653150"/>
                  <a:pt x="5745162" y="2589650"/>
                  <a:pt x="5743575" y="2526150"/>
                </a:cubicBezTo>
                <a:cubicBezTo>
                  <a:pt x="5741988" y="2462650"/>
                  <a:pt x="5710237" y="2381687"/>
                  <a:pt x="5686425" y="2326125"/>
                </a:cubicBezTo>
                <a:cubicBezTo>
                  <a:pt x="5662613" y="2270563"/>
                  <a:pt x="5630863" y="2232462"/>
                  <a:pt x="5600700" y="2192775"/>
                </a:cubicBezTo>
                <a:cubicBezTo>
                  <a:pt x="5570538" y="2153087"/>
                  <a:pt x="5524500" y="2165787"/>
                  <a:pt x="5505450" y="2088000"/>
                </a:cubicBezTo>
                <a:cubicBezTo>
                  <a:pt x="5486400" y="2010213"/>
                  <a:pt x="5468938" y="1870512"/>
                  <a:pt x="5486400" y="1726050"/>
                </a:cubicBezTo>
                <a:cubicBezTo>
                  <a:pt x="5503863" y="1581587"/>
                  <a:pt x="5602288" y="1333937"/>
                  <a:pt x="5610225" y="1221225"/>
                </a:cubicBezTo>
                <a:cubicBezTo>
                  <a:pt x="5618162" y="1108513"/>
                  <a:pt x="5530850" y="1098987"/>
                  <a:pt x="5534025" y="1049775"/>
                </a:cubicBezTo>
                <a:cubicBezTo>
                  <a:pt x="5537200" y="1000563"/>
                  <a:pt x="5626100" y="964050"/>
                  <a:pt x="5629275" y="925950"/>
                </a:cubicBezTo>
                <a:cubicBezTo>
                  <a:pt x="5632450" y="887850"/>
                  <a:pt x="5578475" y="868800"/>
                  <a:pt x="5553075" y="821175"/>
                </a:cubicBezTo>
                <a:cubicBezTo>
                  <a:pt x="5527675" y="773550"/>
                  <a:pt x="5516562" y="683062"/>
                  <a:pt x="5476875" y="640200"/>
                </a:cubicBezTo>
                <a:cubicBezTo>
                  <a:pt x="5437188" y="597338"/>
                  <a:pt x="5346700" y="603687"/>
                  <a:pt x="5314950" y="564000"/>
                </a:cubicBezTo>
                <a:cubicBezTo>
                  <a:pt x="5283200" y="524312"/>
                  <a:pt x="5314950" y="475100"/>
                  <a:pt x="5286375" y="402075"/>
                </a:cubicBezTo>
                <a:cubicBezTo>
                  <a:pt x="5257800" y="329050"/>
                  <a:pt x="5202237" y="190937"/>
                  <a:pt x="5143500" y="125850"/>
                </a:cubicBezTo>
                <a:cubicBezTo>
                  <a:pt x="5084763" y="60763"/>
                  <a:pt x="5014912" y="14725"/>
                  <a:pt x="4933950" y="11550"/>
                </a:cubicBezTo>
                <a:cubicBezTo>
                  <a:pt x="4852988" y="8375"/>
                  <a:pt x="4733925" y="87750"/>
                  <a:pt x="4657725" y="106800"/>
                </a:cubicBezTo>
                <a:cubicBezTo>
                  <a:pt x="4581525" y="125850"/>
                  <a:pt x="4543425" y="121087"/>
                  <a:pt x="4476750" y="125850"/>
                </a:cubicBezTo>
                <a:cubicBezTo>
                  <a:pt x="4410075" y="130612"/>
                  <a:pt x="4330700" y="129025"/>
                  <a:pt x="4257675" y="135375"/>
                </a:cubicBezTo>
                <a:cubicBezTo>
                  <a:pt x="4184650" y="141725"/>
                  <a:pt x="4100512" y="157600"/>
                  <a:pt x="4038600" y="163950"/>
                </a:cubicBezTo>
                <a:cubicBezTo>
                  <a:pt x="3976687" y="170300"/>
                  <a:pt x="3938587" y="175062"/>
                  <a:pt x="3886200" y="173475"/>
                </a:cubicBezTo>
                <a:cubicBezTo>
                  <a:pt x="3833813" y="171888"/>
                  <a:pt x="3771900" y="170300"/>
                  <a:pt x="3724275" y="154425"/>
                </a:cubicBezTo>
                <a:cubicBezTo>
                  <a:pt x="3676650" y="138550"/>
                  <a:pt x="3633787" y="103625"/>
                  <a:pt x="3600450" y="78225"/>
                </a:cubicBezTo>
                <a:cubicBezTo>
                  <a:pt x="3567113" y="52825"/>
                  <a:pt x="3551237" y="-12263"/>
                  <a:pt x="3524250" y="2025"/>
                </a:cubicBezTo>
                <a:cubicBezTo>
                  <a:pt x="3497262" y="16312"/>
                  <a:pt x="3460750" y="130613"/>
                  <a:pt x="3438525" y="163950"/>
                </a:cubicBezTo>
                <a:cubicBezTo>
                  <a:pt x="3416300" y="197287"/>
                  <a:pt x="3417888" y="205225"/>
                  <a:pt x="3390900" y="202050"/>
                </a:cubicBezTo>
                <a:cubicBezTo>
                  <a:pt x="3363912" y="198875"/>
                  <a:pt x="3305175" y="154425"/>
                  <a:pt x="3276600" y="144900"/>
                </a:cubicBezTo>
                <a:cubicBezTo>
                  <a:pt x="3248025" y="135375"/>
                  <a:pt x="3248025" y="141725"/>
                  <a:pt x="3219450" y="144900"/>
                </a:cubicBezTo>
                <a:cubicBezTo>
                  <a:pt x="3190875" y="148075"/>
                  <a:pt x="3140075" y="173475"/>
                  <a:pt x="3105150" y="163950"/>
                </a:cubicBezTo>
                <a:cubicBezTo>
                  <a:pt x="3070225" y="154425"/>
                  <a:pt x="3046413" y="114738"/>
                  <a:pt x="3009900" y="87750"/>
                </a:cubicBezTo>
                <a:cubicBezTo>
                  <a:pt x="2973387" y="60762"/>
                  <a:pt x="2922587" y="-5912"/>
                  <a:pt x="2886075" y="2025"/>
                </a:cubicBezTo>
                <a:cubicBezTo>
                  <a:pt x="2849563" y="9962"/>
                  <a:pt x="2827337" y="98863"/>
                  <a:pt x="2790825" y="135375"/>
                </a:cubicBezTo>
                <a:cubicBezTo>
                  <a:pt x="2754313" y="171887"/>
                  <a:pt x="2706687" y="213163"/>
                  <a:pt x="2667000" y="221100"/>
                </a:cubicBezTo>
                <a:cubicBezTo>
                  <a:pt x="2627313" y="229037"/>
                  <a:pt x="2579687" y="184587"/>
                  <a:pt x="2552700" y="183000"/>
                </a:cubicBezTo>
                <a:cubicBezTo>
                  <a:pt x="2525713" y="181413"/>
                  <a:pt x="2535237" y="197288"/>
                  <a:pt x="2505075" y="211575"/>
                </a:cubicBezTo>
                <a:cubicBezTo>
                  <a:pt x="2474913" y="225862"/>
                  <a:pt x="2400300" y="254438"/>
                  <a:pt x="2371725" y="268725"/>
                </a:cubicBezTo>
                <a:cubicBezTo>
                  <a:pt x="2343150" y="283012"/>
                  <a:pt x="2362200" y="298887"/>
                  <a:pt x="2333625" y="297300"/>
                </a:cubicBezTo>
                <a:cubicBezTo>
                  <a:pt x="2305050" y="295712"/>
                  <a:pt x="2244725" y="240150"/>
                  <a:pt x="2200275" y="259200"/>
                </a:cubicBezTo>
                <a:cubicBezTo>
                  <a:pt x="2155825" y="278250"/>
                  <a:pt x="2101850" y="376675"/>
                  <a:pt x="2066925" y="411600"/>
                </a:cubicBezTo>
                <a:cubicBezTo>
                  <a:pt x="2032000" y="446525"/>
                  <a:pt x="2019300" y="484625"/>
                  <a:pt x="1990725" y="468750"/>
                </a:cubicBezTo>
                <a:cubicBezTo>
                  <a:pt x="1962150" y="452875"/>
                  <a:pt x="1925637" y="359212"/>
                  <a:pt x="1895475" y="316350"/>
                </a:cubicBezTo>
                <a:cubicBezTo>
                  <a:pt x="1865313" y="273488"/>
                  <a:pt x="1836737" y="216337"/>
                  <a:pt x="1809750" y="211575"/>
                </a:cubicBezTo>
                <a:cubicBezTo>
                  <a:pt x="1782763" y="206813"/>
                  <a:pt x="1760537" y="244913"/>
                  <a:pt x="1733550" y="287775"/>
                </a:cubicBezTo>
                <a:cubicBezTo>
                  <a:pt x="1706563" y="330637"/>
                  <a:pt x="1677987" y="435413"/>
                  <a:pt x="1647825" y="468750"/>
                </a:cubicBezTo>
                <a:cubicBezTo>
                  <a:pt x="1617663" y="502087"/>
                  <a:pt x="1587500" y="490975"/>
                  <a:pt x="1552575" y="487800"/>
                </a:cubicBezTo>
                <a:cubicBezTo>
                  <a:pt x="1517650" y="484625"/>
                  <a:pt x="1493837" y="465575"/>
                  <a:pt x="1438275" y="449700"/>
                </a:cubicBezTo>
                <a:cubicBezTo>
                  <a:pt x="1382713" y="433825"/>
                  <a:pt x="1284287" y="432237"/>
                  <a:pt x="1219200" y="392550"/>
                </a:cubicBezTo>
                <a:cubicBezTo>
                  <a:pt x="1154113" y="352863"/>
                  <a:pt x="1100137" y="260787"/>
                  <a:pt x="1047750" y="211575"/>
                </a:cubicBezTo>
                <a:cubicBezTo>
                  <a:pt x="995363" y="162363"/>
                  <a:pt x="958850" y="117912"/>
                  <a:pt x="904875" y="97275"/>
                </a:cubicBezTo>
                <a:cubicBezTo>
                  <a:pt x="850900" y="76637"/>
                  <a:pt x="793750" y="67113"/>
                  <a:pt x="723900" y="87750"/>
                </a:cubicBezTo>
                <a:cubicBezTo>
                  <a:pt x="654050" y="108387"/>
                  <a:pt x="557212" y="198875"/>
                  <a:pt x="485775" y="221100"/>
                </a:cubicBezTo>
                <a:cubicBezTo>
                  <a:pt x="414337" y="243325"/>
                  <a:pt x="357187" y="229037"/>
                  <a:pt x="295275" y="221100"/>
                </a:cubicBezTo>
                <a:cubicBezTo>
                  <a:pt x="233363" y="213163"/>
                  <a:pt x="163512" y="184587"/>
                  <a:pt x="114300" y="173475"/>
                </a:cubicBezTo>
                <a:cubicBezTo>
                  <a:pt x="65088" y="162363"/>
                  <a:pt x="32544" y="158394"/>
                  <a:pt x="0" y="154425"/>
                </a:cubicBez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B15972-921F-4C30-AE55-B973B3145D21}"/>
              </a:ext>
            </a:extLst>
          </p:cNvPr>
          <p:cNvSpPr/>
          <p:nvPr/>
        </p:nvSpPr>
        <p:spPr>
          <a:xfrm>
            <a:off x="8918177" y="10487601"/>
            <a:ext cx="1486102" cy="7419400"/>
          </a:xfrm>
          <a:custGeom>
            <a:avLst/>
            <a:gdLst>
              <a:gd name="connsiteX0" fmla="*/ 1435498 w 1486102"/>
              <a:gd name="connsiteY0" fmla="*/ 7534275 h 7534275"/>
              <a:gd name="connsiteX1" fmla="*/ 1483123 w 1486102"/>
              <a:gd name="connsiteY1" fmla="*/ 7372350 h 7534275"/>
              <a:gd name="connsiteX2" fmla="*/ 1359298 w 1486102"/>
              <a:gd name="connsiteY2" fmla="*/ 7258050 h 7534275"/>
              <a:gd name="connsiteX3" fmla="*/ 1225948 w 1486102"/>
              <a:gd name="connsiteY3" fmla="*/ 7191375 h 7534275"/>
              <a:gd name="connsiteX4" fmla="*/ 1111648 w 1486102"/>
              <a:gd name="connsiteY4" fmla="*/ 7019925 h 7534275"/>
              <a:gd name="connsiteX5" fmla="*/ 978298 w 1486102"/>
              <a:gd name="connsiteY5" fmla="*/ 6924675 h 7534275"/>
              <a:gd name="connsiteX6" fmla="*/ 806848 w 1486102"/>
              <a:gd name="connsiteY6" fmla="*/ 6810375 h 7534275"/>
              <a:gd name="connsiteX7" fmla="*/ 749698 w 1486102"/>
              <a:gd name="connsiteY7" fmla="*/ 6829425 h 7534275"/>
              <a:gd name="connsiteX8" fmla="*/ 511573 w 1486102"/>
              <a:gd name="connsiteY8" fmla="*/ 6724650 h 7534275"/>
              <a:gd name="connsiteX9" fmla="*/ 454423 w 1486102"/>
              <a:gd name="connsiteY9" fmla="*/ 6534150 h 7534275"/>
              <a:gd name="connsiteX10" fmla="*/ 416323 w 1486102"/>
              <a:gd name="connsiteY10" fmla="*/ 6324600 h 7534275"/>
              <a:gd name="connsiteX11" fmla="*/ 711598 w 1486102"/>
              <a:gd name="connsiteY11" fmla="*/ 6181725 h 7534275"/>
              <a:gd name="connsiteX12" fmla="*/ 873523 w 1486102"/>
              <a:gd name="connsiteY12" fmla="*/ 6086475 h 7534275"/>
              <a:gd name="connsiteX13" fmla="*/ 902098 w 1486102"/>
              <a:gd name="connsiteY13" fmla="*/ 5972175 h 7534275"/>
              <a:gd name="connsiteX14" fmla="*/ 806848 w 1486102"/>
              <a:gd name="connsiteY14" fmla="*/ 5829300 h 7534275"/>
              <a:gd name="connsiteX15" fmla="*/ 663973 w 1486102"/>
              <a:gd name="connsiteY15" fmla="*/ 5867400 h 7534275"/>
              <a:gd name="connsiteX16" fmla="*/ 530623 w 1486102"/>
              <a:gd name="connsiteY16" fmla="*/ 5924550 h 7534275"/>
              <a:gd name="connsiteX17" fmla="*/ 425848 w 1486102"/>
              <a:gd name="connsiteY17" fmla="*/ 5886450 h 7534275"/>
              <a:gd name="connsiteX18" fmla="*/ 292498 w 1486102"/>
              <a:gd name="connsiteY18" fmla="*/ 5734050 h 7534275"/>
              <a:gd name="connsiteX19" fmla="*/ 73423 w 1486102"/>
              <a:gd name="connsiteY19" fmla="*/ 5695950 h 7534275"/>
              <a:gd name="connsiteX20" fmla="*/ 6748 w 1486102"/>
              <a:gd name="connsiteY20" fmla="*/ 5553075 h 7534275"/>
              <a:gd name="connsiteX21" fmla="*/ 16273 w 1486102"/>
              <a:gd name="connsiteY21" fmla="*/ 5391150 h 7534275"/>
              <a:gd name="connsiteX22" fmla="*/ 130573 w 1486102"/>
              <a:gd name="connsiteY22" fmla="*/ 5105400 h 7534275"/>
              <a:gd name="connsiteX23" fmla="*/ 359173 w 1486102"/>
              <a:gd name="connsiteY23" fmla="*/ 4810125 h 7534275"/>
              <a:gd name="connsiteX24" fmla="*/ 492523 w 1486102"/>
              <a:gd name="connsiteY24" fmla="*/ 4524375 h 7534275"/>
              <a:gd name="connsiteX25" fmla="*/ 597298 w 1486102"/>
              <a:gd name="connsiteY25" fmla="*/ 4391025 h 7534275"/>
              <a:gd name="connsiteX26" fmla="*/ 663973 w 1486102"/>
              <a:gd name="connsiteY26" fmla="*/ 4324350 h 7534275"/>
              <a:gd name="connsiteX27" fmla="*/ 730648 w 1486102"/>
              <a:gd name="connsiteY27" fmla="*/ 4286250 h 7534275"/>
              <a:gd name="connsiteX28" fmla="*/ 749698 w 1486102"/>
              <a:gd name="connsiteY28" fmla="*/ 4286250 h 7534275"/>
              <a:gd name="connsiteX29" fmla="*/ 873523 w 1486102"/>
              <a:gd name="connsiteY29" fmla="*/ 4057650 h 7534275"/>
              <a:gd name="connsiteX30" fmla="*/ 835423 w 1486102"/>
              <a:gd name="connsiteY30" fmla="*/ 3914775 h 7534275"/>
              <a:gd name="connsiteX31" fmla="*/ 1006873 w 1486102"/>
              <a:gd name="connsiteY31" fmla="*/ 3724275 h 7534275"/>
              <a:gd name="connsiteX32" fmla="*/ 1083073 w 1486102"/>
              <a:gd name="connsiteY32" fmla="*/ 3419475 h 7534275"/>
              <a:gd name="connsiteX33" fmla="*/ 1054498 w 1486102"/>
              <a:gd name="connsiteY33" fmla="*/ 3333750 h 7534275"/>
              <a:gd name="connsiteX34" fmla="*/ 1025923 w 1486102"/>
              <a:gd name="connsiteY34" fmla="*/ 3200400 h 7534275"/>
              <a:gd name="connsiteX35" fmla="*/ 1044973 w 1486102"/>
              <a:gd name="connsiteY35" fmla="*/ 3124200 h 7534275"/>
              <a:gd name="connsiteX36" fmla="*/ 949723 w 1486102"/>
              <a:gd name="connsiteY36" fmla="*/ 3124200 h 7534275"/>
              <a:gd name="connsiteX37" fmla="*/ 1044973 w 1486102"/>
              <a:gd name="connsiteY37" fmla="*/ 2943225 h 7534275"/>
              <a:gd name="connsiteX38" fmla="*/ 1064023 w 1486102"/>
              <a:gd name="connsiteY38" fmla="*/ 2762250 h 7534275"/>
              <a:gd name="connsiteX39" fmla="*/ 911623 w 1486102"/>
              <a:gd name="connsiteY39" fmla="*/ 2647950 h 7534275"/>
              <a:gd name="connsiteX40" fmla="*/ 892573 w 1486102"/>
              <a:gd name="connsiteY40" fmla="*/ 2457450 h 7534275"/>
              <a:gd name="connsiteX41" fmla="*/ 892573 w 1486102"/>
              <a:gd name="connsiteY41" fmla="*/ 2314575 h 7534275"/>
              <a:gd name="connsiteX42" fmla="*/ 835423 w 1486102"/>
              <a:gd name="connsiteY42" fmla="*/ 2390775 h 7534275"/>
              <a:gd name="connsiteX43" fmla="*/ 702073 w 1486102"/>
              <a:gd name="connsiteY43" fmla="*/ 2381250 h 7534275"/>
              <a:gd name="connsiteX44" fmla="*/ 644923 w 1486102"/>
              <a:gd name="connsiteY44" fmla="*/ 2438400 h 7534275"/>
              <a:gd name="connsiteX45" fmla="*/ 540148 w 1486102"/>
              <a:gd name="connsiteY45" fmla="*/ 2409825 h 7534275"/>
              <a:gd name="connsiteX46" fmla="*/ 559198 w 1486102"/>
              <a:gd name="connsiteY46" fmla="*/ 2276475 h 7534275"/>
              <a:gd name="connsiteX47" fmla="*/ 387748 w 1486102"/>
              <a:gd name="connsiteY47" fmla="*/ 2200275 h 7534275"/>
              <a:gd name="connsiteX48" fmla="*/ 330598 w 1486102"/>
              <a:gd name="connsiteY48" fmla="*/ 2028825 h 7534275"/>
              <a:gd name="connsiteX49" fmla="*/ 225823 w 1486102"/>
              <a:gd name="connsiteY49" fmla="*/ 1962150 h 7534275"/>
              <a:gd name="connsiteX50" fmla="*/ 187723 w 1486102"/>
              <a:gd name="connsiteY50" fmla="*/ 1714500 h 7534275"/>
              <a:gd name="connsiteX51" fmla="*/ 340123 w 1486102"/>
              <a:gd name="connsiteY51" fmla="*/ 1771650 h 7534275"/>
              <a:gd name="connsiteX52" fmla="*/ 482998 w 1486102"/>
              <a:gd name="connsiteY52" fmla="*/ 1743075 h 7534275"/>
              <a:gd name="connsiteX53" fmla="*/ 425848 w 1486102"/>
              <a:gd name="connsiteY53" fmla="*/ 1609725 h 7534275"/>
              <a:gd name="connsiteX54" fmla="*/ 273448 w 1486102"/>
              <a:gd name="connsiteY54" fmla="*/ 1543050 h 7534275"/>
              <a:gd name="connsiteX55" fmla="*/ 149623 w 1486102"/>
              <a:gd name="connsiteY55" fmla="*/ 1247775 h 7534275"/>
              <a:gd name="connsiteX56" fmla="*/ 149623 w 1486102"/>
              <a:gd name="connsiteY56" fmla="*/ 895350 h 7534275"/>
              <a:gd name="connsiteX57" fmla="*/ 330598 w 1486102"/>
              <a:gd name="connsiteY57" fmla="*/ 742950 h 7534275"/>
              <a:gd name="connsiteX58" fmla="*/ 521098 w 1486102"/>
              <a:gd name="connsiteY58" fmla="*/ 590550 h 7534275"/>
              <a:gd name="connsiteX59" fmla="*/ 606823 w 1486102"/>
              <a:gd name="connsiteY59" fmla="*/ 447675 h 7534275"/>
              <a:gd name="connsiteX60" fmla="*/ 606823 w 1486102"/>
              <a:gd name="connsiteY60" fmla="*/ 266700 h 7534275"/>
              <a:gd name="connsiteX61" fmla="*/ 568723 w 1486102"/>
              <a:gd name="connsiteY61" fmla="*/ 0 h 7534275"/>
              <a:gd name="connsiteX0" fmla="*/ 1435498 w 1486102"/>
              <a:gd name="connsiteY0" fmla="*/ 7451565 h 7451565"/>
              <a:gd name="connsiteX1" fmla="*/ 1483123 w 1486102"/>
              <a:gd name="connsiteY1" fmla="*/ 7289640 h 7451565"/>
              <a:gd name="connsiteX2" fmla="*/ 1359298 w 1486102"/>
              <a:gd name="connsiteY2" fmla="*/ 7175340 h 7451565"/>
              <a:gd name="connsiteX3" fmla="*/ 1225948 w 1486102"/>
              <a:gd name="connsiteY3" fmla="*/ 7108665 h 7451565"/>
              <a:gd name="connsiteX4" fmla="*/ 1111648 w 1486102"/>
              <a:gd name="connsiteY4" fmla="*/ 6937215 h 7451565"/>
              <a:gd name="connsiteX5" fmla="*/ 978298 w 1486102"/>
              <a:gd name="connsiteY5" fmla="*/ 6841965 h 7451565"/>
              <a:gd name="connsiteX6" fmla="*/ 806848 w 1486102"/>
              <a:gd name="connsiteY6" fmla="*/ 6727665 h 7451565"/>
              <a:gd name="connsiteX7" fmla="*/ 749698 w 1486102"/>
              <a:gd name="connsiteY7" fmla="*/ 6746715 h 7451565"/>
              <a:gd name="connsiteX8" fmla="*/ 511573 w 1486102"/>
              <a:gd name="connsiteY8" fmla="*/ 6641940 h 7451565"/>
              <a:gd name="connsiteX9" fmla="*/ 454423 w 1486102"/>
              <a:gd name="connsiteY9" fmla="*/ 6451440 h 7451565"/>
              <a:gd name="connsiteX10" fmla="*/ 416323 w 1486102"/>
              <a:gd name="connsiteY10" fmla="*/ 6241890 h 7451565"/>
              <a:gd name="connsiteX11" fmla="*/ 711598 w 1486102"/>
              <a:gd name="connsiteY11" fmla="*/ 6099015 h 7451565"/>
              <a:gd name="connsiteX12" fmla="*/ 873523 w 1486102"/>
              <a:gd name="connsiteY12" fmla="*/ 6003765 h 7451565"/>
              <a:gd name="connsiteX13" fmla="*/ 902098 w 1486102"/>
              <a:gd name="connsiteY13" fmla="*/ 5889465 h 7451565"/>
              <a:gd name="connsiteX14" fmla="*/ 806848 w 1486102"/>
              <a:gd name="connsiteY14" fmla="*/ 5746590 h 7451565"/>
              <a:gd name="connsiteX15" fmla="*/ 663973 w 1486102"/>
              <a:gd name="connsiteY15" fmla="*/ 5784690 h 7451565"/>
              <a:gd name="connsiteX16" fmla="*/ 530623 w 1486102"/>
              <a:gd name="connsiteY16" fmla="*/ 5841840 h 7451565"/>
              <a:gd name="connsiteX17" fmla="*/ 425848 w 1486102"/>
              <a:gd name="connsiteY17" fmla="*/ 5803740 h 7451565"/>
              <a:gd name="connsiteX18" fmla="*/ 292498 w 1486102"/>
              <a:gd name="connsiteY18" fmla="*/ 5651340 h 7451565"/>
              <a:gd name="connsiteX19" fmla="*/ 73423 w 1486102"/>
              <a:gd name="connsiteY19" fmla="*/ 5613240 h 7451565"/>
              <a:gd name="connsiteX20" fmla="*/ 6748 w 1486102"/>
              <a:gd name="connsiteY20" fmla="*/ 5470365 h 7451565"/>
              <a:gd name="connsiteX21" fmla="*/ 16273 w 1486102"/>
              <a:gd name="connsiteY21" fmla="*/ 5308440 h 7451565"/>
              <a:gd name="connsiteX22" fmla="*/ 130573 w 1486102"/>
              <a:gd name="connsiteY22" fmla="*/ 5022690 h 7451565"/>
              <a:gd name="connsiteX23" fmla="*/ 359173 w 1486102"/>
              <a:gd name="connsiteY23" fmla="*/ 4727415 h 7451565"/>
              <a:gd name="connsiteX24" fmla="*/ 492523 w 1486102"/>
              <a:gd name="connsiteY24" fmla="*/ 4441665 h 7451565"/>
              <a:gd name="connsiteX25" fmla="*/ 597298 w 1486102"/>
              <a:gd name="connsiteY25" fmla="*/ 4308315 h 7451565"/>
              <a:gd name="connsiteX26" fmla="*/ 663973 w 1486102"/>
              <a:gd name="connsiteY26" fmla="*/ 4241640 h 7451565"/>
              <a:gd name="connsiteX27" fmla="*/ 730648 w 1486102"/>
              <a:gd name="connsiteY27" fmla="*/ 4203540 h 7451565"/>
              <a:gd name="connsiteX28" fmla="*/ 749698 w 1486102"/>
              <a:gd name="connsiteY28" fmla="*/ 4203540 h 7451565"/>
              <a:gd name="connsiteX29" fmla="*/ 873523 w 1486102"/>
              <a:gd name="connsiteY29" fmla="*/ 3974940 h 7451565"/>
              <a:gd name="connsiteX30" fmla="*/ 835423 w 1486102"/>
              <a:gd name="connsiteY30" fmla="*/ 3832065 h 7451565"/>
              <a:gd name="connsiteX31" fmla="*/ 1006873 w 1486102"/>
              <a:gd name="connsiteY31" fmla="*/ 3641565 h 7451565"/>
              <a:gd name="connsiteX32" fmla="*/ 1083073 w 1486102"/>
              <a:gd name="connsiteY32" fmla="*/ 3336765 h 7451565"/>
              <a:gd name="connsiteX33" fmla="*/ 1054498 w 1486102"/>
              <a:gd name="connsiteY33" fmla="*/ 3251040 h 7451565"/>
              <a:gd name="connsiteX34" fmla="*/ 1025923 w 1486102"/>
              <a:gd name="connsiteY34" fmla="*/ 3117690 h 7451565"/>
              <a:gd name="connsiteX35" fmla="*/ 1044973 w 1486102"/>
              <a:gd name="connsiteY35" fmla="*/ 3041490 h 7451565"/>
              <a:gd name="connsiteX36" fmla="*/ 949723 w 1486102"/>
              <a:gd name="connsiteY36" fmla="*/ 3041490 h 7451565"/>
              <a:gd name="connsiteX37" fmla="*/ 1044973 w 1486102"/>
              <a:gd name="connsiteY37" fmla="*/ 2860515 h 7451565"/>
              <a:gd name="connsiteX38" fmla="*/ 1064023 w 1486102"/>
              <a:gd name="connsiteY38" fmla="*/ 2679540 h 7451565"/>
              <a:gd name="connsiteX39" fmla="*/ 911623 w 1486102"/>
              <a:gd name="connsiteY39" fmla="*/ 2565240 h 7451565"/>
              <a:gd name="connsiteX40" fmla="*/ 892573 w 1486102"/>
              <a:gd name="connsiteY40" fmla="*/ 2374740 h 7451565"/>
              <a:gd name="connsiteX41" fmla="*/ 892573 w 1486102"/>
              <a:gd name="connsiteY41" fmla="*/ 2231865 h 7451565"/>
              <a:gd name="connsiteX42" fmla="*/ 835423 w 1486102"/>
              <a:gd name="connsiteY42" fmla="*/ 2308065 h 7451565"/>
              <a:gd name="connsiteX43" fmla="*/ 702073 w 1486102"/>
              <a:gd name="connsiteY43" fmla="*/ 2298540 h 7451565"/>
              <a:gd name="connsiteX44" fmla="*/ 644923 w 1486102"/>
              <a:gd name="connsiteY44" fmla="*/ 2355690 h 7451565"/>
              <a:gd name="connsiteX45" fmla="*/ 540148 w 1486102"/>
              <a:gd name="connsiteY45" fmla="*/ 2327115 h 7451565"/>
              <a:gd name="connsiteX46" fmla="*/ 559198 w 1486102"/>
              <a:gd name="connsiteY46" fmla="*/ 2193765 h 7451565"/>
              <a:gd name="connsiteX47" fmla="*/ 387748 w 1486102"/>
              <a:gd name="connsiteY47" fmla="*/ 2117565 h 7451565"/>
              <a:gd name="connsiteX48" fmla="*/ 330598 w 1486102"/>
              <a:gd name="connsiteY48" fmla="*/ 1946115 h 7451565"/>
              <a:gd name="connsiteX49" fmla="*/ 225823 w 1486102"/>
              <a:gd name="connsiteY49" fmla="*/ 1879440 h 7451565"/>
              <a:gd name="connsiteX50" fmla="*/ 187723 w 1486102"/>
              <a:gd name="connsiteY50" fmla="*/ 1631790 h 7451565"/>
              <a:gd name="connsiteX51" fmla="*/ 340123 w 1486102"/>
              <a:gd name="connsiteY51" fmla="*/ 1688940 h 7451565"/>
              <a:gd name="connsiteX52" fmla="*/ 482998 w 1486102"/>
              <a:gd name="connsiteY52" fmla="*/ 1660365 h 7451565"/>
              <a:gd name="connsiteX53" fmla="*/ 425848 w 1486102"/>
              <a:gd name="connsiteY53" fmla="*/ 1527015 h 7451565"/>
              <a:gd name="connsiteX54" fmla="*/ 273448 w 1486102"/>
              <a:gd name="connsiteY54" fmla="*/ 1460340 h 7451565"/>
              <a:gd name="connsiteX55" fmla="*/ 149623 w 1486102"/>
              <a:gd name="connsiteY55" fmla="*/ 1165065 h 7451565"/>
              <a:gd name="connsiteX56" fmla="*/ 149623 w 1486102"/>
              <a:gd name="connsiteY56" fmla="*/ 812640 h 7451565"/>
              <a:gd name="connsiteX57" fmla="*/ 330598 w 1486102"/>
              <a:gd name="connsiteY57" fmla="*/ 660240 h 7451565"/>
              <a:gd name="connsiteX58" fmla="*/ 521098 w 1486102"/>
              <a:gd name="connsiteY58" fmla="*/ 507840 h 7451565"/>
              <a:gd name="connsiteX59" fmla="*/ 606823 w 1486102"/>
              <a:gd name="connsiteY59" fmla="*/ 364965 h 7451565"/>
              <a:gd name="connsiteX60" fmla="*/ 606823 w 1486102"/>
              <a:gd name="connsiteY60" fmla="*/ 183990 h 7451565"/>
              <a:gd name="connsiteX61" fmla="*/ 587103 w 1486102"/>
              <a:gd name="connsiteY61" fmla="*/ 0 h 7451565"/>
              <a:gd name="connsiteX0" fmla="*/ 1435498 w 1486102"/>
              <a:gd name="connsiteY0" fmla="*/ 7419400 h 7419400"/>
              <a:gd name="connsiteX1" fmla="*/ 1483123 w 1486102"/>
              <a:gd name="connsiteY1" fmla="*/ 7257475 h 7419400"/>
              <a:gd name="connsiteX2" fmla="*/ 1359298 w 1486102"/>
              <a:gd name="connsiteY2" fmla="*/ 7143175 h 7419400"/>
              <a:gd name="connsiteX3" fmla="*/ 1225948 w 1486102"/>
              <a:gd name="connsiteY3" fmla="*/ 7076500 h 7419400"/>
              <a:gd name="connsiteX4" fmla="*/ 1111648 w 1486102"/>
              <a:gd name="connsiteY4" fmla="*/ 6905050 h 7419400"/>
              <a:gd name="connsiteX5" fmla="*/ 978298 w 1486102"/>
              <a:gd name="connsiteY5" fmla="*/ 6809800 h 7419400"/>
              <a:gd name="connsiteX6" fmla="*/ 806848 w 1486102"/>
              <a:gd name="connsiteY6" fmla="*/ 6695500 h 7419400"/>
              <a:gd name="connsiteX7" fmla="*/ 749698 w 1486102"/>
              <a:gd name="connsiteY7" fmla="*/ 6714550 h 7419400"/>
              <a:gd name="connsiteX8" fmla="*/ 511573 w 1486102"/>
              <a:gd name="connsiteY8" fmla="*/ 6609775 h 7419400"/>
              <a:gd name="connsiteX9" fmla="*/ 454423 w 1486102"/>
              <a:gd name="connsiteY9" fmla="*/ 6419275 h 7419400"/>
              <a:gd name="connsiteX10" fmla="*/ 416323 w 1486102"/>
              <a:gd name="connsiteY10" fmla="*/ 6209725 h 7419400"/>
              <a:gd name="connsiteX11" fmla="*/ 711598 w 1486102"/>
              <a:gd name="connsiteY11" fmla="*/ 6066850 h 7419400"/>
              <a:gd name="connsiteX12" fmla="*/ 873523 w 1486102"/>
              <a:gd name="connsiteY12" fmla="*/ 5971600 h 7419400"/>
              <a:gd name="connsiteX13" fmla="*/ 902098 w 1486102"/>
              <a:gd name="connsiteY13" fmla="*/ 5857300 h 7419400"/>
              <a:gd name="connsiteX14" fmla="*/ 806848 w 1486102"/>
              <a:gd name="connsiteY14" fmla="*/ 5714425 h 7419400"/>
              <a:gd name="connsiteX15" fmla="*/ 663973 w 1486102"/>
              <a:gd name="connsiteY15" fmla="*/ 5752525 h 7419400"/>
              <a:gd name="connsiteX16" fmla="*/ 530623 w 1486102"/>
              <a:gd name="connsiteY16" fmla="*/ 5809675 h 7419400"/>
              <a:gd name="connsiteX17" fmla="*/ 425848 w 1486102"/>
              <a:gd name="connsiteY17" fmla="*/ 5771575 h 7419400"/>
              <a:gd name="connsiteX18" fmla="*/ 292498 w 1486102"/>
              <a:gd name="connsiteY18" fmla="*/ 5619175 h 7419400"/>
              <a:gd name="connsiteX19" fmla="*/ 73423 w 1486102"/>
              <a:gd name="connsiteY19" fmla="*/ 5581075 h 7419400"/>
              <a:gd name="connsiteX20" fmla="*/ 6748 w 1486102"/>
              <a:gd name="connsiteY20" fmla="*/ 5438200 h 7419400"/>
              <a:gd name="connsiteX21" fmla="*/ 16273 w 1486102"/>
              <a:gd name="connsiteY21" fmla="*/ 5276275 h 7419400"/>
              <a:gd name="connsiteX22" fmla="*/ 130573 w 1486102"/>
              <a:gd name="connsiteY22" fmla="*/ 4990525 h 7419400"/>
              <a:gd name="connsiteX23" fmla="*/ 359173 w 1486102"/>
              <a:gd name="connsiteY23" fmla="*/ 4695250 h 7419400"/>
              <a:gd name="connsiteX24" fmla="*/ 492523 w 1486102"/>
              <a:gd name="connsiteY24" fmla="*/ 4409500 h 7419400"/>
              <a:gd name="connsiteX25" fmla="*/ 597298 w 1486102"/>
              <a:gd name="connsiteY25" fmla="*/ 4276150 h 7419400"/>
              <a:gd name="connsiteX26" fmla="*/ 663973 w 1486102"/>
              <a:gd name="connsiteY26" fmla="*/ 4209475 h 7419400"/>
              <a:gd name="connsiteX27" fmla="*/ 730648 w 1486102"/>
              <a:gd name="connsiteY27" fmla="*/ 4171375 h 7419400"/>
              <a:gd name="connsiteX28" fmla="*/ 749698 w 1486102"/>
              <a:gd name="connsiteY28" fmla="*/ 4171375 h 7419400"/>
              <a:gd name="connsiteX29" fmla="*/ 873523 w 1486102"/>
              <a:gd name="connsiteY29" fmla="*/ 3942775 h 7419400"/>
              <a:gd name="connsiteX30" fmla="*/ 835423 w 1486102"/>
              <a:gd name="connsiteY30" fmla="*/ 3799900 h 7419400"/>
              <a:gd name="connsiteX31" fmla="*/ 1006873 w 1486102"/>
              <a:gd name="connsiteY31" fmla="*/ 3609400 h 7419400"/>
              <a:gd name="connsiteX32" fmla="*/ 1083073 w 1486102"/>
              <a:gd name="connsiteY32" fmla="*/ 3304600 h 7419400"/>
              <a:gd name="connsiteX33" fmla="*/ 1054498 w 1486102"/>
              <a:gd name="connsiteY33" fmla="*/ 3218875 h 7419400"/>
              <a:gd name="connsiteX34" fmla="*/ 1025923 w 1486102"/>
              <a:gd name="connsiteY34" fmla="*/ 3085525 h 7419400"/>
              <a:gd name="connsiteX35" fmla="*/ 1044973 w 1486102"/>
              <a:gd name="connsiteY35" fmla="*/ 3009325 h 7419400"/>
              <a:gd name="connsiteX36" fmla="*/ 949723 w 1486102"/>
              <a:gd name="connsiteY36" fmla="*/ 3009325 h 7419400"/>
              <a:gd name="connsiteX37" fmla="*/ 1044973 w 1486102"/>
              <a:gd name="connsiteY37" fmla="*/ 2828350 h 7419400"/>
              <a:gd name="connsiteX38" fmla="*/ 1064023 w 1486102"/>
              <a:gd name="connsiteY38" fmla="*/ 2647375 h 7419400"/>
              <a:gd name="connsiteX39" fmla="*/ 911623 w 1486102"/>
              <a:gd name="connsiteY39" fmla="*/ 2533075 h 7419400"/>
              <a:gd name="connsiteX40" fmla="*/ 892573 w 1486102"/>
              <a:gd name="connsiteY40" fmla="*/ 2342575 h 7419400"/>
              <a:gd name="connsiteX41" fmla="*/ 892573 w 1486102"/>
              <a:gd name="connsiteY41" fmla="*/ 2199700 h 7419400"/>
              <a:gd name="connsiteX42" fmla="*/ 835423 w 1486102"/>
              <a:gd name="connsiteY42" fmla="*/ 2275900 h 7419400"/>
              <a:gd name="connsiteX43" fmla="*/ 702073 w 1486102"/>
              <a:gd name="connsiteY43" fmla="*/ 2266375 h 7419400"/>
              <a:gd name="connsiteX44" fmla="*/ 644923 w 1486102"/>
              <a:gd name="connsiteY44" fmla="*/ 2323525 h 7419400"/>
              <a:gd name="connsiteX45" fmla="*/ 540148 w 1486102"/>
              <a:gd name="connsiteY45" fmla="*/ 2294950 h 7419400"/>
              <a:gd name="connsiteX46" fmla="*/ 559198 w 1486102"/>
              <a:gd name="connsiteY46" fmla="*/ 2161600 h 7419400"/>
              <a:gd name="connsiteX47" fmla="*/ 387748 w 1486102"/>
              <a:gd name="connsiteY47" fmla="*/ 2085400 h 7419400"/>
              <a:gd name="connsiteX48" fmla="*/ 330598 w 1486102"/>
              <a:gd name="connsiteY48" fmla="*/ 1913950 h 7419400"/>
              <a:gd name="connsiteX49" fmla="*/ 225823 w 1486102"/>
              <a:gd name="connsiteY49" fmla="*/ 1847275 h 7419400"/>
              <a:gd name="connsiteX50" fmla="*/ 187723 w 1486102"/>
              <a:gd name="connsiteY50" fmla="*/ 1599625 h 7419400"/>
              <a:gd name="connsiteX51" fmla="*/ 340123 w 1486102"/>
              <a:gd name="connsiteY51" fmla="*/ 1656775 h 7419400"/>
              <a:gd name="connsiteX52" fmla="*/ 482998 w 1486102"/>
              <a:gd name="connsiteY52" fmla="*/ 1628200 h 7419400"/>
              <a:gd name="connsiteX53" fmla="*/ 425848 w 1486102"/>
              <a:gd name="connsiteY53" fmla="*/ 1494850 h 7419400"/>
              <a:gd name="connsiteX54" fmla="*/ 273448 w 1486102"/>
              <a:gd name="connsiteY54" fmla="*/ 1428175 h 7419400"/>
              <a:gd name="connsiteX55" fmla="*/ 149623 w 1486102"/>
              <a:gd name="connsiteY55" fmla="*/ 1132900 h 7419400"/>
              <a:gd name="connsiteX56" fmla="*/ 149623 w 1486102"/>
              <a:gd name="connsiteY56" fmla="*/ 780475 h 7419400"/>
              <a:gd name="connsiteX57" fmla="*/ 330598 w 1486102"/>
              <a:gd name="connsiteY57" fmla="*/ 628075 h 7419400"/>
              <a:gd name="connsiteX58" fmla="*/ 521098 w 1486102"/>
              <a:gd name="connsiteY58" fmla="*/ 475675 h 7419400"/>
              <a:gd name="connsiteX59" fmla="*/ 606823 w 1486102"/>
              <a:gd name="connsiteY59" fmla="*/ 332800 h 7419400"/>
              <a:gd name="connsiteX60" fmla="*/ 606823 w 1486102"/>
              <a:gd name="connsiteY60" fmla="*/ 151825 h 7419400"/>
              <a:gd name="connsiteX61" fmla="*/ 587103 w 1486102"/>
              <a:gd name="connsiteY61" fmla="*/ 0 h 74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86102" h="7419400">
                <a:moveTo>
                  <a:pt x="1435498" y="7419400"/>
                </a:moveTo>
                <a:cubicBezTo>
                  <a:pt x="1465660" y="7361456"/>
                  <a:pt x="1495823" y="7303512"/>
                  <a:pt x="1483123" y="7257475"/>
                </a:cubicBezTo>
                <a:cubicBezTo>
                  <a:pt x="1470423" y="7211438"/>
                  <a:pt x="1402160" y="7173337"/>
                  <a:pt x="1359298" y="7143175"/>
                </a:cubicBezTo>
                <a:cubicBezTo>
                  <a:pt x="1316436" y="7113013"/>
                  <a:pt x="1267223" y="7116187"/>
                  <a:pt x="1225948" y="7076500"/>
                </a:cubicBezTo>
                <a:cubicBezTo>
                  <a:pt x="1184673" y="7036813"/>
                  <a:pt x="1152923" y="6949500"/>
                  <a:pt x="1111648" y="6905050"/>
                </a:cubicBezTo>
                <a:cubicBezTo>
                  <a:pt x="1070373" y="6860600"/>
                  <a:pt x="1029098" y="6844725"/>
                  <a:pt x="978298" y="6809800"/>
                </a:cubicBezTo>
                <a:cubicBezTo>
                  <a:pt x="927498" y="6774875"/>
                  <a:pt x="844948" y="6711375"/>
                  <a:pt x="806848" y="6695500"/>
                </a:cubicBezTo>
                <a:cubicBezTo>
                  <a:pt x="768748" y="6679625"/>
                  <a:pt x="798910" y="6728837"/>
                  <a:pt x="749698" y="6714550"/>
                </a:cubicBezTo>
                <a:cubicBezTo>
                  <a:pt x="700485" y="6700262"/>
                  <a:pt x="560785" y="6658987"/>
                  <a:pt x="511573" y="6609775"/>
                </a:cubicBezTo>
                <a:cubicBezTo>
                  <a:pt x="462361" y="6560563"/>
                  <a:pt x="470298" y="6485950"/>
                  <a:pt x="454423" y="6419275"/>
                </a:cubicBezTo>
                <a:cubicBezTo>
                  <a:pt x="438548" y="6352600"/>
                  <a:pt x="373460" y="6268463"/>
                  <a:pt x="416323" y="6209725"/>
                </a:cubicBezTo>
                <a:cubicBezTo>
                  <a:pt x="459186" y="6150987"/>
                  <a:pt x="635398" y="6106537"/>
                  <a:pt x="711598" y="6066850"/>
                </a:cubicBezTo>
                <a:cubicBezTo>
                  <a:pt x="787798" y="6027163"/>
                  <a:pt x="841773" y="6006525"/>
                  <a:pt x="873523" y="5971600"/>
                </a:cubicBezTo>
                <a:cubicBezTo>
                  <a:pt x="905273" y="5936675"/>
                  <a:pt x="913210" y="5900162"/>
                  <a:pt x="902098" y="5857300"/>
                </a:cubicBezTo>
                <a:cubicBezTo>
                  <a:pt x="890986" y="5814438"/>
                  <a:pt x="846535" y="5731887"/>
                  <a:pt x="806848" y="5714425"/>
                </a:cubicBezTo>
                <a:cubicBezTo>
                  <a:pt x="767160" y="5696962"/>
                  <a:pt x="710010" y="5736650"/>
                  <a:pt x="663973" y="5752525"/>
                </a:cubicBezTo>
                <a:cubicBezTo>
                  <a:pt x="617935" y="5768400"/>
                  <a:pt x="570310" y="5806500"/>
                  <a:pt x="530623" y="5809675"/>
                </a:cubicBezTo>
                <a:cubicBezTo>
                  <a:pt x="490936" y="5812850"/>
                  <a:pt x="465535" y="5803325"/>
                  <a:pt x="425848" y="5771575"/>
                </a:cubicBezTo>
                <a:cubicBezTo>
                  <a:pt x="386160" y="5739825"/>
                  <a:pt x="351235" y="5650925"/>
                  <a:pt x="292498" y="5619175"/>
                </a:cubicBezTo>
                <a:cubicBezTo>
                  <a:pt x="233761" y="5587425"/>
                  <a:pt x="121048" y="5611237"/>
                  <a:pt x="73423" y="5581075"/>
                </a:cubicBezTo>
                <a:cubicBezTo>
                  <a:pt x="25798" y="5550913"/>
                  <a:pt x="16273" y="5489000"/>
                  <a:pt x="6748" y="5438200"/>
                </a:cubicBezTo>
                <a:cubicBezTo>
                  <a:pt x="-2777" y="5387400"/>
                  <a:pt x="-4365" y="5350888"/>
                  <a:pt x="16273" y="5276275"/>
                </a:cubicBezTo>
                <a:cubicBezTo>
                  <a:pt x="36911" y="5201662"/>
                  <a:pt x="73423" y="5087362"/>
                  <a:pt x="130573" y="4990525"/>
                </a:cubicBezTo>
                <a:cubicBezTo>
                  <a:pt x="187723" y="4893688"/>
                  <a:pt x="298848" y="4792087"/>
                  <a:pt x="359173" y="4695250"/>
                </a:cubicBezTo>
                <a:cubicBezTo>
                  <a:pt x="419498" y="4598412"/>
                  <a:pt x="452836" y="4479350"/>
                  <a:pt x="492523" y="4409500"/>
                </a:cubicBezTo>
                <a:cubicBezTo>
                  <a:pt x="532210" y="4339650"/>
                  <a:pt x="568723" y="4309487"/>
                  <a:pt x="597298" y="4276150"/>
                </a:cubicBezTo>
                <a:cubicBezTo>
                  <a:pt x="625873" y="4242812"/>
                  <a:pt x="641748" y="4226937"/>
                  <a:pt x="663973" y="4209475"/>
                </a:cubicBezTo>
                <a:cubicBezTo>
                  <a:pt x="686198" y="4192013"/>
                  <a:pt x="716360" y="4177725"/>
                  <a:pt x="730648" y="4171375"/>
                </a:cubicBezTo>
                <a:cubicBezTo>
                  <a:pt x="744936" y="4165025"/>
                  <a:pt x="725886" y="4209475"/>
                  <a:pt x="749698" y="4171375"/>
                </a:cubicBezTo>
                <a:cubicBezTo>
                  <a:pt x="773510" y="4133275"/>
                  <a:pt x="859236" y="4004687"/>
                  <a:pt x="873523" y="3942775"/>
                </a:cubicBezTo>
                <a:cubicBezTo>
                  <a:pt x="887810" y="3880863"/>
                  <a:pt x="813198" y="3855462"/>
                  <a:pt x="835423" y="3799900"/>
                </a:cubicBezTo>
                <a:cubicBezTo>
                  <a:pt x="857648" y="3744338"/>
                  <a:pt x="965598" y="3691950"/>
                  <a:pt x="1006873" y="3609400"/>
                </a:cubicBezTo>
                <a:cubicBezTo>
                  <a:pt x="1048148" y="3526850"/>
                  <a:pt x="1075136" y="3369687"/>
                  <a:pt x="1083073" y="3304600"/>
                </a:cubicBezTo>
                <a:cubicBezTo>
                  <a:pt x="1091010" y="3239513"/>
                  <a:pt x="1064023" y="3255387"/>
                  <a:pt x="1054498" y="3218875"/>
                </a:cubicBezTo>
                <a:cubicBezTo>
                  <a:pt x="1044973" y="3182363"/>
                  <a:pt x="1027511" y="3120450"/>
                  <a:pt x="1025923" y="3085525"/>
                </a:cubicBezTo>
                <a:cubicBezTo>
                  <a:pt x="1024335" y="3050600"/>
                  <a:pt x="1057673" y="3022025"/>
                  <a:pt x="1044973" y="3009325"/>
                </a:cubicBezTo>
                <a:cubicBezTo>
                  <a:pt x="1032273" y="2996625"/>
                  <a:pt x="949723" y="3039487"/>
                  <a:pt x="949723" y="3009325"/>
                </a:cubicBezTo>
                <a:cubicBezTo>
                  <a:pt x="949723" y="2979163"/>
                  <a:pt x="1025923" y="2888675"/>
                  <a:pt x="1044973" y="2828350"/>
                </a:cubicBezTo>
                <a:cubicBezTo>
                  <a:pt x="1064023" y="2768025"/>
                  <a:pt x="1086248" y="2696587"/>
                  <a:pt x="1064023" y="2647375"/>
                </a:cubicBezTo>
                <a:cubicBezTo>
                  <a:pt x="1041798" y="2598163"/>
                  <a:pt x="940198" y="2583875"/>
                  <a:pt x="911623" y="2533075"/>
                </a:cubicBezTo>
                <a:cubicBezTo>
                  <a:pt x="883048" y="2482275"/>
                  <a:pt x="895748" y="2398137"/>
                  <a:pt x="892573" y="2342575"/>
                </a:cubicBezTo>
                <a:cubicBezTo>
                  <a:pt x="889398" y="2287013"/>
                  <a:pt x="902098" y="2210812"/>
                  <a:pt x="892573" y="2199700"/>
                </a:cubicBezTo>
                <a:cubicBezTo>
                  <a:pt x="883048" y="2188587"/>
                  <a:pt x="867173" y="2264788"/>
                  <a:pt x="835423" y="2275900"/>
                </a:cubicBezTo>
                <a:cubicBezTo>
                  <a:pt x="803673" y="2287012"/>
                  <a:pt x="733823" y="2258438"/>
                  <a:pt x="702073" y="2266375"/>
                </a:cubicBezTo>
                <a:cubicBezTo>
                  <a:pt x="670323" y="2274312"/>
                  <a:pt x="671910" y="2318763"/>
                  <a:pt x="644923" y="2323525"/>
                </a:cubicBezTo>
                <a:cubicBezTo>
                  <a:pt x="617936" y="2328287"/>
                  <a:pt x="554435" y="2321937"/>
                  <a:pt x="540148" y="2294950"/>
                </a:cubicBezTo>
                <a:cubicBezTo>
                  <a:pt x="525860" y="2267962"/>
                  <a:pt x="584598" y="2196525"/>
                  <a:pt x="559198" y="2161600"/>
                </a:cubicBezTo>
                <a:cubicBezTo>
                  <a:pt x="533798" y="2126675"/>
                  <a:pt x="425848" y="2126675"/>
                  <a:pt x="387748" y="2085400"/>
                </a:cubicBezTo>
                <a:cubicBezTo>
                  <a:pt x="349648" y="2044125"/>
                  <a:pt x="357585" y="1953637"/>
                  <a:pt x="330598" y="1913950"/>
                </a:cubicBezTo>
                <a:cubicBezTo>
                  <a:pt x="303610" y="1874262"/>
                  <a:pt x="249635" y="1899662"/>
                  <a:pt x="225823" y="1847275"/>
                </a:cubicBezTo>
                <a:cubicBezTo>
                  <a:pt x="202011" y="1794888"/>
                  <a:pt x="168673" y="1631375"/>
                  <a:pt x="187723" y="1599625"/>
                </a:cubicBezTo>
                <a:cubicBezTo>
                  <a:pt x="206773" y="1567875"/>
                  <a:pt x="290910" y="1652012"/>
                  <a:pt x="340123" y="1656775"/>
                </a:cubicBezTo>
                <a:cubicBezTo>
                  <a:pt x="389335" y="1661537"/>
                  <a:pt x="468710" y="1655187"/>
                  <a:pt x="482998" y="1628200"/>
                </a:cubicBezTo>
                <a:cubicBezTo>
                  <a:pt x="497285" y="1601212"/>
                  <a:pt x="460773" y="1528187"/>
                  <a:pt x="425848" y="1494850"/>
                </a:cubicBezTo>
                <a:cubicBezTo>
                  <a:pt x="390923" y="1461512"/>
                  <a:pt x="319485" y="1488500"/>
                  <a:pt x="273448" y="1428175"/>
                </a:cubicBezTo>
                <a:cubicBezTo>
                  <a:pt x="227411" y="1367850"/>
                  <a:pt x="170261" y="1240850"/>
                  <a:pt x="149623" y="1132900"/>
                </a:cubicBezTo>
                <a:cubicBezTo>
                  <a:pt x="128985" y="1024950"/>
                  <a:pt x="119461" y="864612"/>
                  <a:pt x="149623" y="780475"/>
                </a:cubicBezTo>
                <a:cubicBezTo>
                  <a:pt x="179785" y="696338"/>
                  <a:pt x="268685" y="678875"/>
                  <a:pt x="330598" y="628075"/>
                </a:cubicBezTo>
                <a:cubicBezTo>
                  <a:pt x="392510" y="577275"/>
                  <a:pt x="475060" y="524888"/>
                  <a:pt x="521098" y="475675"/>
                </a:cubicBezTo>
                <a:cubicBezTo>
                  <a:pt x="567136" y="426462"/>
                  <a:pt x="592535" y="386775"/>
                  <a:pt x="606823" y="332800"/>
                </a:cubicBezTo>
                <a:cubicBezTo>
                  <a:pt x="621110" y="278825"/>
                  <a:pt x="613173" y="226437"/>
                  <a:pt x="606823" y="151825"/>
                </a:cubicBezTo>
                <a:cubicBezTo>
                  <a:pt x="600473" y="77213"/>
                  <a:pt x="602978" y="96044"/>
                  <a:pt x="587103" y="0"/>
                </a:cubicBez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BC0D03-21AC-4F47-87BD-DD05CC84118D}"/>
              </a:ext>
            </a:extLst>
          </p:cNvPr>
          <p:cNvSpPr/>
          <p:nvPr/>
        </p:nvSpPr>
        <p:spPr>
          <a:xfrm>
            <a:off x="9525000" y="10791825"/>
            <a:ext cx="1685925" cy="289056"/>
          </a:xfrm>
          <a:custGeom>
            <a:avLst/>
            <a:gdLst>
              <a:gd name="connsiteX0" fmla="*/ 0 w 1685925"/>
              <a:gd name="connsiteY0" fmla="*/ 0 h 289056"/>
              <a:gd name="connsiteX1" fmla="*/ 190500 w 1685925"/>
              <a:gd name="connsiteY1" fmla="*/ 238125 h 289056"/>
              <a:gd name="connsiteX2" fmla="*/ 352425 w 1685925"/>
              <a:gd name="connsiteY2" fmla="*/ 219075 h 289056"/>
              <a:gd name="connsiteX3" fmla="*/ 600075 w 1685925"/>
              <a:gd name="connsiteY3" fmla="*/ 276225 h 289056"/>
              <a:gd name="connsiteX4" fmla="*/ 695325 w 1685925"/>
              <a:gd name="connsiteY4" fmla="*/ 266700 h 289056"/>
              <a:gd name="connsiteX5" fmla="*/ 904875 w 1685925"/>
              <a:gd name="connsiteY5" fmla="*/ 219075 h 289056"/>
              <a:gd name="connsiteX6" fmla="*/ 1152525 w 1685925"/>
              <a:gd name="connsiteY6" fmla="*/ 285750 h 289056"/>
              <a:gd name="connsiteX7" fmla="*/ 1362075 w 1685925"/>
              <a:gd name="connsiteY7" fmla="*/ 266700 h 289056"/>
              <a:gd name="connsiteX8" fmla="*/ 1581150 w 1685925"/>
              <a:gd name="connsiteY8" fmla="*/ 161925 h 289056"/>
              <a:gd name="connsiteX9" fmla="*/ 1685925 w 1685925"/>
              <a:gd name="connsiteY9" fmla="*/ 190500 h 28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5925" h="289056">
                <a:moveTo>
                  <a:pt x="0" y="0"/>
                </a:moveTo>
                <a:cubicBezTo>
                  <a:pt x="65881" y="100806"/>
                  <a:pt x="131763" y="201613"/>
                  <a:pt x="190500" y="238125"/>
                </a:cubicBezTo>
                <a:cubicBezTo>
                  <a:pt x="249237" y="274637"/>
                  <a:pt x="284163" y="212725"/>
                  <a:pt x="352425" y="219075"/>
                </a:cubicBezTo>
                <a:cubicBezTo>
                  <a:pt x="420688" y="225425"/>
                  <a:pt x="542925" y="268288"/>
                  <a:pt x="600075" y="276225"/>
                </a:cubicBezTo>
                <a:cubicBezTo>
                  <a:pt x="657225" y="284162"/>
                  <a:pt x="644525" y="276225"/>
                  <a:pt x="695325" y="266700"/>
                </a:cubicBezTo>
                <a:cubicBezTo>
                  <a:pt x="746125" y="257175"/>
                  <a:pt x="828675" y="215900"/>
                  <a:pt x="904875" y="219075"/>
                </a:cubicBezTo>
                <a:cubicBezTo>
                  <a:pt x="981075" y="222250"/>
                  <a:pt x="1076325" y="277813"/>
                  <a:pt x="1152525" y="285750"/>
                </a:cubicBezTo>
                <a:cubicBezTo>
                  <a:pt x="1228725" y="293687"/>
                  <a:pt x="1290638" y="287337"/>
                  <a:pt x="1362075" y="266700"/>
                </a:cubicBezTo>
                <a:cubicBezTo>
                  <a:pt x="1433512" y="246063"/>
                  <a:pt x="1527175" y="174625"/>
                  <a:pt x="1581150" y="161925"/>
                </a:cubicBezTo>
                <a:cubicBezTo>
                  <a:pt x="1635125" y="149225"/>
                  <a:pt x="1677988" y="211138"/>
                  <a:pt x="1685925" y="190500"/>
                </a:cubicBez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BC9A88-3C3A-482A-879D-C834556DE2D6}"/>
              </a:ext>
            </a:extLst>
          </p:cNvPr>
          <p:cNvSpPr/>
          <p:nvPr/>
        </p:nvSpPr>
        <p:spPr>
          <a:xfrm>
            <a:off x="430705" y="9599644"/>
            <a:ext cx="7210821" cy="8269255"/>
          </a:xfrm>
          <a:custGeom>
            <a:avLst/>
            <a:gdLst>
              <a:gd name="connsiteX0" fmla="*/ 0 w 3460052"/>
              <a:gd name="connsiteY0" fmla="*/ 7515225 h 7515225"/>
              <a:gd name="connsiteX1" fmla="*/ 304800 w 3460052"/>
              <a:gd name="connsiteY1" fmla="*/ 7248525 h 7515225"/>
              <a:gd name="connsiteX2" fmla="*/ 390525 w 3460052"/>
              <a:gd name="connsiteY2" fmla="*/ 6991350 h 7515225"/>
              <a:gd name="connsiteX3" fmla="*/ 485775 w 3460052"/>
              <a:gd name="connsiteY3" fmla="*/ 6515100 h 7515225"/>
              <a:gd name="connsiteX4" fmla="*/ 504825 w 3460052"/>
              <a:gd name="connsiteY4" fmla="*/ 6010275 h 7515225"/>
              <a:gd name="connsiteX5" fmla="*/ 419100 w 3460052"/>
              <a:gd name="connsiteY5" fmla="*/ 5724525 h 7515225"/>
              <a:gd name="connsiteX6" fmla="*/ 314325 w 3460052"/>
              <a:gd name="connsiteY6" fmla="*/ 5105400 h 7515225"/>
              <a:gd name="connsiteX7" fmla="*/ 323850 w 3460052"/>
              <a:gd name="connsiteY7" fmla="*/ 4924425 h 7515225"/>
              <a:gd name="connsiteX8" fmla="*/ 447675 w 3460052"/>
              <a:gd name="connsiteY8" fmla="*/ 4562475 h 7515225"/>
              <a:gd name="connsiteX9" fmla="*/ 695325 w 3460052"/>
              <a:gd name="connsiteY9" fmla="*/ 4229100 h 7515225"/>
              <a:gd name="connsiteX10" fmla="*/ 1171575 w 3460052"/>
              <a:gd name="connsiteY10" fmla="*/ 3952875 h 7515225"/>
              <a:gd name="connsiteX11" fmla="*/ 1543050 w 3460052"/>
              <a:gd name="connsiteY11" fmla="*/ 3857625 h 7515225"/>
              <a:gd name="connsiteX12" fmla="*/ 1619250 w 3460052"/>
              <a:gd name="connsiteY12" fmla="*/ 3857625 h 7515225"/>
              <a:gd name="connsiteX13" fmla="*/ 1809750 w 3460052"/>
              <a:gd name="connsiteY13" fmla="*/ 3771900 h 7515225"/>
              <a:gd name="connsiteX14" fmla="*/ 1971675 w 3460052"/>
              <a:gd name="connsiteY14" fmla="*/ 3762375 h 7515225"/>
              <a:gd name="connsiteX15" fmla="*/ 2095500 w 3460052"/>
              <a:gd name="connsiteY15" fmla="*/ 3667125 h 7515225"/>
              <a:gd name="connsiteX16" fmla="*/ 2190750 w 3460052"/>
              <a:gd name="connsiteY16" fmla="*/ 3648075 h 7515225"/>
              <a:gd name="connsiteX17" fmla="*/ 2247900 w 3460052"/>
              <a:gd name="connsiteY17" fmla="*/ 3562350 h 7515225"/>
              <a:gd name="connsiteX18" fmla="*/ 2381250 w 3460052"/>
              <a:gd name="connsiteY18" fmla="*/ 3429000 h 7515225"/>
              <a:gd name="connsiteX19" fmla="*/ 2447925 w 3460052"/>
              <a:gd name="connsiteY19" fmla="*/ 3400425 h 7515225"/>
              <a:gd name="connsiteX20" fmla="*/ 2514600 w 3460052"/>
              <a:gd name="connsiteY20" fmla="*/ 3286125 h 7515225"/>
              <a:gd name="connsiteX21" fmla="*/ 2762250 w 3460052"/>
              <a:gd name="connsiteY21" fmla="*/ 3343275 h 7515225"/>
              <a:gd name="connsiteX22" fmla="*/ 3028950 w 3460052"/>
              <a:gd name="connsiteY22" fmla="*/ 3238500 h 7515225"/>
              <a:gd name="connsiteX23" fmla="*/ 3028950 w 3460052"/>
              <a:gd name="connsiteY23" fmla="*/ 3114675 h 7515225"/>
              <a:gd name="connsiteX24" fmla="*/ 3114675 w 3460052"/>
              <a:gd name="connsiteY24" fmla="*/ 2924175 h 7515225"/>
              <a:gd name="connsiteX25" fmla="*/ 3200400 w 3460052"/>
              <a:gd name="connsiteY25" fmla="*/ 2895600 h 7515225"/>
              <a:gd name="connsiteX26" fmla="*/ 3257550 w 3460052"/>
              <a:gd name="connsiteY26" fmla="*/ 2809875 h 7515225"/>
              <a:gd name="connsiteX27" fmla="*/ 3286125 w 3460052"/>
              <a:gd name="connsiteY27" fmla="*/ 2628900 h 7515225"/>
              <a:gd name="connsiteX28" fmla="*/ 3419475 w 3460052"/>
              <a:gd name="connsiteY28" fmla="*/ 2533650 h 7515225"/>
              <a:gd name="connsiteX29" fmla="*/ 3457575 w 3460052"/>
              <a:gd name="connsiteY29" fmla="*/ 2228850 h 7515225"/>
              <a:gd name="connsiteX30" fmla="*/ 3362325 w 3460052"/>
              <a:gd name="connsiteY30" fmla="*/ 2066925 h 7515225"/>
              <a:gd name="connsiteX31" fmla="*/ 3381375 w 3460052"/>
              <a:gd name="connsiteY31" fmla="*/ 1828800 h 7515225"/>
              <a:gd name="connsiteX32" fmla="*/ 3438525 w 3460052"/>
              <a:gd name="connsiteY32" fmla="*/ 1666875 h 7515225"/>
              <a:gd name="connsiteX33" fmla="*/ 3371850 w 3460052"/>
              <a:gd name="connsiteY33" fmla="*/ 1600200 h 7515225"/>
              <a:gd name="connsiteX34" fmla="*/ 3295650 w 3460052"/>
              <a:gd name="connsiteY34" fmla="*/ 1543050 h 7515225"/>
              <a:gd name="connsiteX35" fmla="*/ 3228975 w 3460052"/>
              <a:gd name="connsiteY35" fmla="*/ 1323975 h 7515225"/>
              <a:gd name="connsiteX36" fmla="*/ 3228975 w 3460052"/>
              <a:gd name="connsiteY36" fmla="*/ 1219200 h 7515225"/>
              <a:gd name="connsiteX37" fmla="*/ 3238500 w 3460052"/>
              <a:gd name="connsiteY37" fmla="*/ 1076325 h 7515225"/>
              <a:gd name="connsiteX38" fmla="*/ 3286125 w 3460052"/>
              <a:gd name="connsiteY38" fmla="*/ 895350 h 7515225"/>
              <a:gd name="connsiteX39" fmla="*/ 3352800 w 3460052"/>
              <a:gd name="connsiteY39" fmla="*/ 723900 h 7515225"/>
              <a:gd name="connsiteX40" fmla="*/ 3257550 w 3460052"/>
              <a:gd name="connsiteY40" fmla="*/ 561975 h 7515225"/>
              <a:gd name="connsiteX41" fmla="*/ 3143250 w 3460052"/>
              <a:gd name="connsiteY41" fmla="*/ 495300 h 7515225"/>
              <a:gd name="connsiteX42" fmla="*/ 2933700 w 3460052"/>
              <a:gd name="connsiteY42" fmla="*/ 638175 h 7515225"/>
              <a:gd name="connsiteX43" fmla="*/ 2609850 w 3460052"/>
              <a:gd name="connsiteY43" fmla="*/ 790575 h 7515225"/>
              <a:gd name="connsiteX44" fmla="*/ 2581275 w 3460052"/>
              <a:gd name="connsiteY44" fmla="*/ 790575 h 7515225"/>
              <a:gd name="connsiteX45" fmla="*/ 2438400 w 3460052"/>
              <a:gd name="connsiteY45" fmla="*/ 685800 h 7515225"/>
              <a:gd name="connsiteX46" fmla="*/ 2266950 w 3460052"/>
              <a:gd name="connsiteY46" fmla="*/ 428625 h 7515225"/>
              <a:gd name="connsiteX47" fmla="*/ 2095500 w 3460052"/>
              <a:gd name="connsiteY47" fmla="*/ 276225 h 7515225"/>
              <a:gd name="connsiteX48" fmla="*/ 2038350 w 3460052"/>
              <a:gd name="connsiteY48" fmla="*/ 190500 h 7515225"/>
              <a:gd name="connsiteX49" fmla="*/ 1933575 w 3460052"/>
              <a:gd name="connsiteY49" fmla="*/ 238125 h 7515225"/>
              <a:gd name="connsiteX50" fmla="*/ 1733550 w 3460052"/>
              <a:gd name="connsiteY50" fmla="*/ 152400 h 7515225"/>
              <a:gd name="connsiteX51" fmla="*/ 1628775 w 3460052"/>
              <a:gd name="connsiteY51" fmla="*/ 152400 h 7515225"/>
              <a:gd name="connsiteX52" fmla="*/ 1552575 w 3460052"/>
              <a:gd name="connsiteY52" fmla="*/ 152400 h 7515225"/>
              <a:gd name="connsiteX53" fmla="*/ 1476375 w 3460052"/>
              <a:gd name="connsiteY53" fmla="*/ 95250 h 7515225"/>
              <a:gd name="connsiteX54" fmla="*/ 1466850 w 3460052"/>
              <a:gd name="connsiteY54" fmla="*/ 0 h 7515225"/>
              <a:gd name="connsiteX0" fmla="*/ 371477 w 3831529"/>
              <a:gd name="connsiteY0" fmla="*/ 7829550 h 7829550"/>
              <a:gd name="connsiteX1" fmla="*/ 676277 w 3831529"/>
              <a:gd name="connsiteY1" fmla="*/ 7562850 h 7829550"/>
              <a:gd name="connsiteX2" fmla="*/ 762002 w 3831529"/>
              <a:gd name="connsiteY2" fmla="*/ 7305675 h 7829550"/>
              <a:gd name="connsiteX3" fmla="*/ 857252 w 3831529"/>
              <a:gd name="connsiteY3" fmla="*/ 6829425 h 7829550"/>
              <a:gd name="connsiteX4" fmla="*/ 876302 w 3831529"/>
              <a:gd name="connsiteY4" fmla="*/ 6324600 h 7829550"/>
              <a:gd name="connsiteX5" fmla="*/ 790577 w 3831529"/>
              <a:gd name="connsiteY5" fmla="*/ 6038850 h 7829550"/>
              <a:gd name="connsiteX6" fmla="*/ 685802 w 3831529"/>
              <a:gd name="connsiteY6" fmla="*/ 5419725 h 7829550"/>
              <a:gd name="connsiteX7" fmla="*/ 695327 w 3831529"/>
              <a:gd name="connsiteY7" fmla="*/ 5238750 h 7829550"/>
              <a:gd name="connsiteX8" fmla="*/ 819152 w 3831529"/>
              <a:gd name="connsiteY8" fmla="*/ 4876800 h 7829550"/>
              <a:gd name="connsiteX9" fmla="*/ 1066802 w 3831529"/>
              <a:gd name="connsiteY9" fmla="*/ 4543425 h 7829550"/>
              <a:gd name="connsiteX10" fmla="*/ 1543052 w 3831529"/>
              <a:gd name="connsiteY10" fmla="*/ 4267200 h 7829550"/>
              <a:gd name="connsiteX11" fmla="*/ 1914527 w 3831529"/>
              <a:gd name="connsiteY11" fmla="*/ 4171950 h 7829550"/>
              <a:gd name="connsiteX12" fmla="*/ 1990727 w 3831529"/>
              <a:gd name="connsiteY12" fmla="*/ 4171950 h 7829550"/>
              <a:gd name="connsiteX13" fmla="*/ 2181227 w 3831529"/>
              <a:gd name="connsiteY13" fmla="*/ 4086225 h 7829550"/>
              <a:gd name="connsiteX14" fmla="*/ 2343152 w 3831529"/>
              <a:gd name="connsiteY14" fmla="*/ 4076700 h 7829550"/>
              <a:gd name="connsiteX15" fmla="*/ 2466977 w 3831529"/>
              <a:gd name="connsiteY15" fmla="*/ 3981450 h 7829550"/>
              <a:gd name="connsiteX16" fmla="*/ 2562227 w 3831529"/>
              <a:gd name="connsiteY16" fmla="*/ 3962400 h 7829550"/>
              <a:gd name="connsiteX17" fmla="*/ 2619377 w 3831529"/>
              <a:gd name="connsiteY17" fmla="*/ 3876675 h 7829550"/>
              <a:gd name="connsiteX18" fmla="*/ 2752727 w 3831529"/>
              <a:gd name="connsiteY18" fmla="*/ 3743325 h 7829550"/>
              <a:gd name="connsiteX19" fmla="*/ 2819402 w 3831529"/>
              <a:gd name="connsiteY19" fmla="*/ 3714750 h 7829550"/>
              <a:gd name="connsiteX20" fmla="*/ 2886077 w 3831529"/>
              <a:gd name="connsiteY20" fmla="*/ 3600450 h 7829550"/>
              <a:gd name="connsiteX21" fmla="*/ 3133727 w 3831529"/>
              <a:gd name="connsiteY21" fmla="*/ 3657600 h 7829550"/>
              <a:gd name="connsiteX22" fmla="*/ 3400427 w 3831529"/>
              <a:gd name="connsiteY22" fmla="*/ 3552825 h 7829550"/>
              <a:gd name="connsiteX23" fmla="*/ 3400427 w 3831529"/>
              <a:gd name="connsiteY23" fmla="*/ 3429000 h 7829550"/>
              <a:gd name="connsiteX24" fmla="*/ 3486152 w 3831529"/>
              <a:gd name="connsiteY24" fmla="*/ 3238500 h 7829550"/>
              <a:gd name="connsiteX25" fmla="*/ 3571877 w 3831529"/>
              <a:gd name="connsiteY25" fmla="*/ 3209925 h 7829550"/>
              <a:gd name="connsiteX26" fmla="*/ 3629027 w 3831529"/>
              <a:gd name="connsiteY26" fmla="*/ 3124200 h 7829550"/>
              <a:gd name="connsiteX27" fmla="*/ 3657602 w 3831529"/>
              <a:gd name="connsiteY27" fmla="*/ 2943225 h 7829550"/>
              <a:gd name="connsiteX28" fmla="*/ 3790952 w 3831529"/>
              <a:gd name="connsiteY28" fmla="*/ 2847975 h 7829550"/>
              <a:gd name="connsiteX29" fmla="*/ 3829052 w 3831529"/>
              <a:gd name="connsiteY29" fmla="*/ 2543175 h 7829550"/>
              <a:gd name="connsiteX30" fmla="*/ 3733802 w 3831529"/>
              <a:gd name="connsiteY30" fmla="*/ 2381250 h 7829550"/>
              <a:gd name="connsiteX31" fmla="*/ 3752852 w 3831529"/>
              <a:gd name="connsiteY31" fmla="*/ 2143125 h 7829550"/>
              <a:gd name="connsiteX32" fmla="*/ 3810002 w 3831529"/>
              <a:gd name="connsiteY32" fmla="*/ 1981200 h 7829550"/>
              <a:gd name="connsiteX33" fmla="*/ 3743327 w 3831529"/>
              <a:gd name="connsiteY33" fmla="*/ 1914525 h 7829550"/>
              <a:gd name="connsiteX34" fmla="*/ 3667127 w 3831529"/>
              <a:gd name="connsiteY34" fmla="*/ 1857375 h 7829550"/>
              <a:gd name="connsiteX35" fmla="*/ 3600452 w 3831529"/>
              <a:gd name="connsiteY35" fmla="*/ 1638300 h 7829550"/>
              <a:gd name="connsiteX36" fmla="*/ 3600452 w 3831529"/>
              <a:gd name="connsiteY36" fmla="*/ 1533525 h 7829550"/>
              <a:gd name="connsiteX37" fmla="*/ 3609977 w 3831529"/>
              <a:gd name="connsiteY37" fmla="*/ 1390650 h 7829550"/>
              <a:gd name="connsiteX38" fmla="*/ 3657602 w 3831529"/>
              <a:gd name="connsiteY38" fmla="*/ 1209675 h 7829550"/>
              <a:gd name="connsiteX39" fmla="*/ 3724277 w 3831529"/>
              <a:gd name="connsiteY39" fmla="*/ 1038225 h 7829550"/>
              <a:gd name="connsiteX40" fmla="*/ 3629027 w 3831529"/>
              <a:gd name="connsiteY40" fmla="*/ 876300 h 7829550"/>
              <a:gd name="connsiteX41" fmla="*/ 3514727 w 3831529"/>
              <a:gd name="connsiteY41" fmla="*/ 809625 h 7829550"/>
              <a:gd name="connsiteX42" fmla="*/ 3305177 w 3831529"/>
              <a:gd name="connsiteY42" fmla="*/ 952500 h 7829550"/>
              <a:gd name="connsiteX43" fmla="*/ 2981327 w 3831529"/>
              <a:gd name="connsiteY43" fmla="*/ 1104900 h 7829550"/>
              <a:gd name="connsiteX44" fmla="*/ 2952752 w 3831529"/>
              <a:gd name="connsiteY44" fmla="*/ 1104900 h 7829550"/>
              <a:gd name="connsiteX45" fmla="*/ 2809877 w 3831529"/>
              <a:gd name="connsiteY45" fmla="*/ 1000125 h 7829550"/>
              <a:gd name="connsiteX46" fmla="*/ 2638427 w 3831529"/>
              <a:gd name="connsiteY46" fmla="*/ 742950 h 7829550"/>
              <a:gd name="connsiteX47" fmla="*/ 2466977 w 3831529"/>
              <a:gd name="connsiteY47" fmla="*/ 590550 h 7829550"/>
              <a:gd name="connsiteX48" fmla="*/ 2409827 w 3831529"/>
              <a:gd name="connsiteY48" fmla="*/ 504825 h 7829550"/>
              <a:gd name="connsiteX49" fmla="*/ 2305052 w 3831529"/>
              <a:gd name="connsiteY49" fmla="*/ 552450 h 7829550"/>
              <a:gd name="connsiteX50" fmla="*/ 2105027 w 3831529"/>
              <a:gd name="connsiteY50" fmla="*/ 466725 h 7829550"/>
              <a:gd name="connsiteX51" fmla="*/ 2000252 w 3831529"/>
              <a:gd name="connsiteY51" fmla="*/ 466725 h 7829550"/>
              <a:gd name="connsiteX52" fmla="*/ 1924052 w 3831529"/>
              <a:gd name="connsiteY52" fmla="*/ 466725 h 7829550"/>
              <a:gd name="connsiteX53" fmla="*/ 1847852 w 3831529"/>
              <a:gd name="connsiteY53" fmla="*/ 409575 h 7829550"/>
              <a:gd name="connsiteX54" fmla="*/ 2 w 3831529"/>
              <a:gd name="connsiteY54" fmla="*/ 0 h 7829550"/>
              <a:gd name="connsiteX0" fmla="*/ 800101 w 4260153"/>
              <a:gd name="connsiteY0" fmla="*/ 7915275 h 7915275"/>
              <a:gd name="connsiteX1" fmla="*/ 1104901 w 4260153"/>
              <a:gd name="connsiteY1" fmla="*/ 7648575 h 7915275"/>
              <a:gd name="connsiteX2" fmla="*/ 1190626 w 4260153"/>
              <a:gd name="connsiteY2" fmla="*/ 7391400 h 7915275"/>
              <a:gd name="connsiteX3" fmla="*/ 1285876 w 4260153"/>
              <a:gd name="connsiteY3" fmla="*/ 6915150 h 7915275"/>
              <a:gd name="connsiteX4" fmla="*/ 1304926 w 4260153"/>
              <a:gd name="connsiteY4" fmla="*/ 6410325 h 7915275"/>
              <a:gd name="connsiteX5" fmla="*/ 1219201 w 4260153"/>
              <a:gd name="connsiteY5" fmla="*/ 6124575 h 7915275"/>
              <a:gd name="connsiteX6" fmla="*/ 1114426 w 4260153"/>
              <a:gd name="connsiteY6" fmla="*/ 5505450 h 7915275"/>
              <a:gd name="connsiteX7" fmla="*/ 1123951 w 4260153"/>
              <a:gd name="connsiteY7" fmla="*/ 5324475 h 7915275"/>
              <a:gd name="connsiteX8" fmla="*/ 1247776 w 4260153"/>
              <a:gd name="connsiteY8" fmla="*/ 4962525 h 7915275"/>
              <a:gd name="connsiteX9" fmla="*/ 1495426 w 4260153"/>
              <a:gd name="connsiteY9" fmla="*/ 4629150 h 7915275"/>
              <a:gd name="connsiteX10" fmla="*/ 1971676 w 4260153"/>
              <a:gd name="connsiteY10" fmla="*/ 4352925 h 7915275"/>
              <a:gd name="connsiteX11" fmla="*/ 2343151 w 4260153"/>
              <a:gd name="connsiteY11" fmla="*/ 4257675 h 7915275"/>
              <a:gd name="connsiteX12" fmla="*/ 2419351 w 4260153"/>
              <a:gd name="connsiteY12" fmla="*/ 4257675 h 7915275"/>
              <a:gd name="connsiteX13" fmla="*/ 2609851 w 4260153"/>
              <a:gd name="connsiteY13" fmla="*/ 4171950 h 7915275"/>
              <a:gd name="connsiteX14" fmla="*/ 2771776 w 4260153"/>
              <a:gd name="connsiteY14" fmla="*/ 4162425 h 7915275"/>
              <a:gd name="connsiteX15" fmla="*/ 2895601 w 4260153"/>
              <a:gd name="connsiteY15" fmla="*/ 4067175 h 7915275"/>
              <a:gd name="connsiteX16" fmla="*/ 2990851 w 4260153"/>
              <a:gd name="connsiteY16" fmla="*/ 4048125 h 7915275"/>
              <a:gd name="connsiteX17" fmla="*/ 3048001 w 4260153"/>
              <a:gd name="connsiteY17" fmla="*/ 3962400 h 7915275"/>
              <a:gd name="connsiteX18" fmla="*/ 3181351 w 4260153"/>
              <a:gd name="connsiteY18" fmla="*/ 3829050 h 7915275"/>
              <a:gd name="connsiteX19" fmla="*/ 3248026 w 4260153"/>
              <a:gd name="connsiteY19" fmla="*/ 3800475 h 7915275"/>
              <a:gd name="connsiteX20" fmla="*/ 3314701 w 4260153"/>
              <a:gd name="connsiteY20" fmla="*/ 3686175 h 7915275"/>
              <a:gd name="connsiteX21" fmla="*/ 3562351 w 4260153"/>
              <a:gd name="connsiteY21" fmla="*/ 3743325 h 7915275"/>
              <a:gd name="connsiteX22" fmla="*/ 3829051 w 4260153"/>
              <a:gd name="connsiteY22" fmla="*/ 3638550 h 7915275"/>
              <a:gd name="connsiteX23" fmla="*/ 3829051 w 4260153"/>
              <a:gd name="connsiteY23" fmla="*/ 3514725 h 7915275"/>
              <a:gd name="connsiteX24" fmla="*/ 3914776 w 4260153"/>
              <a:gd name="connsiteY24" fmla="*/ 3324225 h 7915275"/>
              <a:gd name="connsiteX25" fmla="*/ 4000501 w 4260153"/>
              <a:gd name="connsiteY25" fmla="*/ 3295650 h 7915275"/>
              <a:gd name="connsiteX26" fmla="*/ 4057651 w 4260153"/>
              <a:gd name="connsiteY26" fmla="*/ 3209925 h 7915275"/>
              <a:gd name="connsiteX27" fmla="*/ 4086226 w 4260153"/>
              <a:gd name="connsiteY27" fmla="*/ 3028950 h 7915275"/>
              <a:gd name="connsiteX28" fmla="*/ 4219576 w 4260153"/>
              <a:gd name="connsiteY28" fmla="*/ 2933700 h 7915275"/>
              <a:gd name="connsiteX29" fmla="*/ 4257676 w 4260153"/>
              <a:gd name="connsiteY29" fmla="*/ 2628900 h 7915275"/>
              <a:gd name="connsiteX30" fmla="*/ 4162426 w 4260153"/>
              <a:gd name="connsiteY30" fmla="*/ 2466975 h 7915275"/>
              <a:gd name="connsiteX31" fmla="*/ 4181476 w 4260153"/>
              <a:gd name="connsiteY31" fmla="*/ 2228850 h 7915275"/>
              <a:gd name="connsiteX32" fmla="*/ 4238626 w 4260153"/>
              <a:gd name="connsiteY32" fmla="*/ 2066925 h 7915275"/>
              <a:gd name="connsiteX33" fmla="*/ 4171951 w 4260153"/>
              <a:gd name="connsiteY33" fmla="*/ 2000250 h 7915275"/>
              <a:gd name="connsiteX34" fmla="*/ 4095751 w 4260153"/>
              <a:gd name="connsiteY34" fmla="*/ 1943100 h 7915275"/>
              <a:gd name="connsiteX35" fmla="*/ 4029076 w 4260153"/>
              <a:gd name="connsiteY35" fmla="*/ 1724025 h 7915275"/>
              <a:gd name="connsiteX36" fmla="*/ 4029076 w 4260153"/>
              <a:gd name="connsiteY36" fmla="*/ 1619250 h 7915275"/>
              <a:gd name="connsiteX37" fmla="*/ 4038601 w 4260153"/>
              <a:gd name="connsiteY37" fmla="*/ 1476375 h 7915275"/>
              <a:gd name="connsiteX38" fmla="*/ 4086226 w 4260153"/>
              <a:gd name="connsiteY38" fmla="*/ 1295400 h 7915275"/>
              <a:gd name="connsiteX39" fmla="*/ 4152901 w 4260153"/>
              <a:gd name="connsiteY39" fmla="*/ 1123950 h 7915275"/>
              <a:gd name="connsiteX40" fmla="*/ 4057651 w 4260153"/>
              <a:gd name="connsiteY40" fmla="*/ 962025 h 7915275"/>
              <a:gd name="connsiteX41" fmla="*/ 3943351 w 4260153"/>
              <a:gd name="connsiteY41" fmla="*/ 895350 h 7915275"/>
              <a:gd name="connsiteX42" fmla="*/ 3733801 w 4260153"/>
              <a:gd name="connsiteY42" fmla="*/ 1038225 h 7915275"/>
              <a:gd name="connsiteX43" fmla="*/ 3409951 w 4260153"/>
              <a:gd name="connsiteY43" fmla="*/ 1190625 h 7915275"/>
              <a:gd name="connsiteX44" fmla="*/ 3381376 w 4260153"/>
              <a:gd name="connsiteY44" fmla="*/ 1190625 h 7915275"/>
              <a:gd name="connsiteX45" fmla="*/ 3238501 w 4260153"/>
              <a:gd name="connsiteY45" fmla="*/ 1085850 h 7915275"/>
              <a:gd name="connsiteX46" fmla="*/ 3067051 w 4260153"/>
              <a:gd name="connsiteY46" fmla="*/ 828675 h 7915275"/>
              <a:gd name="connsiteX47" fmla="*/ 2895601 w 4260153"/>
              <a:gd name="connsiteY47" fmla="*/ 676275 h 7915275"/>
              <a:gd name="connsiteX48" fmla="*/ 2838451 w 4260153"/>
              <a:gd name="connsiteY48" fmla="*/ 590550 h 7915275"/>
              <a:gd name="connsiteX49" fmla="*/ 2733676 w 4260153"/>
              <a:gd name="connsiteY49" fmla="*/ 638175 h 7915275"/>
              <a:gd name="connsiteX50" fmla="*/ 2533651 w 4260153"/>
              <a:gd name="connsiteY50" fmla="*/ 552450 h 7915275"/>
              <a:gd name="connsiteX51" fmla="*/ 2428876 w 4260153"/>
              <a:gd name="connsiteY51" fmla="*/ 552450 h 7915275"/>
              <a:gd name="connsiteX52" fmla="*/ 2352676 w 4260153"/>
              <a:gd name="connsiteY52" fmla="*/ 552450 h 7915275"/>
              <a:gd name="connsiteX53" fmla="*/ 2276476 w 4260153"/>
              <a:gd name="connsiteY53" fmla="*/ 495300 h 7915275"/>
              <a:gd name="connsiteX54" fmla="*/ 1 w 4260153"/>
              <a:gd name="connsiteY54" fmla="*/ 0 h 7915275"/>
              <a:gd name="connsiteX0" fmla="*/ 800100 w 4260152"/>
              <a:gd name="connsiteY0" fmla="*/ 7915275 h 7915275"/>
              <a:gd name="connsiteX1" fmla="*/ 1104900 w 4260152"/>
              <a:gd name="connsiteY1" fmla="*/ 7648575 h 7915275"/>
              <a:gd name="connsiteX2" fmla="*/ 1190625 w 4260152"/>
              <a:gd name="connsiteY2" fmla="*/ 7391400 h 7915275"/>
              <a:gd name="connsiteX3" fmla="*/ 1285875 w 4260152"/>
              <a:gd name="connsiteY3" fmla="*/ 6915150 h 7915275"/>
              <a:gd name="connsiteX4" fmla="*/ 1304925 w 4260152"/>
              <a:gd name="connsiteY4" fmla="*/ 6410325 h 7915275"/>
              <a:gd name="connsiteX5" fmla="*/ 1219200 w 4260152"/>
              <a:gd name="connsiteY5" fmla="*/ 6124575 h 7915275"/>
              <a:gd name="connsiteX6" fmla="*/ 1114425 w 4260152"/>
              <a:gd name="connsiteY6" fmla="*/ 5505450 h 7915275"/>
              <a:gd name="connsiteX7" fmla="*/ 1123950 w 4260152"/>
              <a:gd name="connsiteY7" fmla="*/ 5324475 h 7915275"/>
              <a:gd name="connsiteX8" fmla="*/ 1247775 w 4260152"/>
              <a:gd name="connsiteY8" fmla="*/ 4962525 h 7915275"/>
              <a:gd name="connsiteX9" fmla="*/ 1495425 w 4260152"/>
              <a:gd name="connsiteY9" fmla="*/ 4629150 h 7915275"/>
              <a:gd name="connsiteX10" fmla="*/ 1971675 w 4260152"/>
              <a:gd name="connsiteY10" fmla="*/ 4352925 h 7915275"/>
              <a:gd name="connsiteX11" fmla="*/ 2343150 w 4260152"/>
              <a:gd name="connsiteY11" fmla="*/ 4257675 h 7915275"/>
              <a:gd name="connsiteX12" fmla="*/ 2419350 w 4260152"/>
              <a:gd name="connsiteY12" fmla="*/ 4257675 h 7915275"/>
              <a:gd name="connsiteX13" fmla="*/ 2609850 w 4260152"/>
              <a:gd name="connsiteY13" fmla="*/ 4171950 h 7915275"/>
              <a:gd name="connsiteX14" fmla="*/ 2771775 w 4260152"/>
              <a:gd name="connsiteY14" fmla="*/ 4162425 h 7915275"/>
              <a:gd name="connsiteX15" fmla="*/ 2895600 w 4260152"/>
              <a:gd name="connsiteY15" fmla="*/ 4067175 h 7915275"/>
              <a:gd name="connsiteX16" fmla="*/ 2990850 w 4260152"/>
              <a:gd name="connsiteY16" fmla="*/ 4048125 h 7915275"/>
              <a:gd name="connsiteX17" fmla="*/ 3048000 w 4260152"/>
              <a:gd name="connsiteY17" fmla="*/ 3962400 h 7915275"/>
              <a:gd name="connsiteX18" fmla="*/ 3181350 w 4260152"/>
              <a:gd name="connsiteY18" fmla="*/ 3829050 h 7915275"/>
              <a:gd name="connsiteX19" fmla="*/ 3248025 w 4260152"/>
              <a:gd name="connsiteY19" fmla="*/ 3800475 h 7915275"/>
              <a:gd name="connsiteX20" fmla="*/ 3314700 w 4260152"/>
              <a:gd name="connsiteY20" fmla="*/ 3686175 h 7915275"/>
              <a:gd name="connsiteX21" fmla="*/ 3562350 w 4260152"/>
              <a:gd name="connsiteY21" fmla="*/ 3743325 h 7915275"/>
              <a:gd name="connsiteX22" fmla="*/ 3829050 w 4260152"/>
              <a:gd name="connsiteY22" fmla="*/ 3638550 h 7915275"/>
              <a:gd name="connsiteX23" fmla="*/ 3829050 w 4260152"/>
              <a:gd name="connsiteY23" fmla="*/ 3514725 h 7915275"/>
              <a:gd name="connsiteX24" fmla="*/ 3914775 w 4260152"/>
              <a:gd name="connsiteY24" fmla="*/ 3324225 h 7915275"/>
              <a:gd name="connsiteX25" fmla="*/ 4000500 w 4260152"/>
              <a:gd name="connsiteY25" fmla="*/ 3295650 h 7915275"/>
              <a:gd name="connsiteX26" fmla="*/ 4057650 w 4260152"/>
              <a:gd name="connsiteY26" fmla="*/ 3209925 h 7915275"/>
              <a:gd name="connsiteX27" fmla="*/ 4086225 w 4260152"/>
              <a:gd name="connsiteY27" fmla="*/ 3028950 h 7915275"/>
              <a:gd name="connsiteX28" fmla="*/ 4219575 w 4260152"/>
              <a:gd name="connsiteY28" fmla="*/ 2933700 h 7915275"/>
              <a:gd name="connsiteX29" fmla="*/ 4257675 w 4260152"/>
              <a:gd name="connsiteY29" fmla="*/ 2628900 h 7915275"/>
              <a:gd name="connsiteX30" fmla="*/ 4162425 w 4260152"/>
              <a:gd name="connsiteY30" fmla="*/ 2466975 h 7915275"/>
              <a:gd name="connsiteX31" fmla="*/ 4181475 w 4260152"/>
              <a:gd name="connsiteY31" fmla="*/ 2228850 h 7915275"/>
              <a:gd name="connsiteX32" fmla="*/ 4238625 w 4260152"/>
              <a:gd name="connsiteY32" fmla="*/ 2066925 h 7915275"/>
              <a:gd name="connsiteX33" fmla="*/ 4171950 w 4260152"/>
              <a:gd name="connsiteY33" fmla="*/ 2000250 h 7915275"/>
              <a:gd name="connsiteX34" fmla="*/ 4095750 w 4260152"/>
              <a:gd name="connsiteY34" fmla="*/ 1943100 h 7915275"/>
              <a:gd name="connsiteX35" fmla="*/ 4029075 w 4260152"/>
              <a:gd name="connsiteY35" fmla="*/ 1724025 h 7915275"/>
              <a:gd name="connsiteX36" fmla="*/ 4029075 w 4260152"/>
              <a:gd name="connsiteY36" fmla="*/ 1619250 h 7915275"/>
              <a:gd name="connsiteX37" fmla="*/ 4038600 w 4260152"/>
              <a:gd name="connsiteY37" fmla="*/ 1476375 h 7915275"/>
              <a:gd name="connsiteX38" fmla="*/ 4086225 w 4260152"/>
              <a:gd name="connsiteY38" fmla="*/ 1295400 h 7915275"/>
              <a:gd name="connsiteX39" fmla="*/ 4152900 w 4260152"/>
              <a:gd name="connsiteY39" fmla="*/ 1123950 h 7915275"/>
              <a:gd name="connsiteX40" fmla="*/ 4057650 w 4260152"/>
              <a:gd name="connsiteY40" fmla="*/ 962025 h 7915275"/>
              <a:gd name="connsiteX41" fmla="*/ 3943350 w 4260152"/>
              <a:gd name="connsiteY41" fmla="*/ 895350 h 7915275"/>
              <a:gd name="connsiteX42" fmla="*/ 3733800 w 4260152"/>
              <a:gd name="connsiteY42" fmla="*/ 1038225 h 7915275"/>
              <a:gd name="connsiteX43" fmla="*/ 3409950 w 4260152"/>
              <a:gd name="connsiteY43" fmla="*/ 1190625 h 7915275"/>
              <a:gd name="connsiteX44" fmla="*/ 3381375 w 4260152"/>
              <a:gd name="connsiteY44" fmla="*/ 1190625 h 7915275"/>
              <a:gd name="connsiteX45" fmla="*/ 3238500 w 4260152"/>
              <a:gd name="connsiteY45" fmla="*/ 1085850 h 7915275"/>
              <a:gd name="connsiteX46" fmla="*/ 3067050 w 4260152"/>
              <a:gd name="connsiteY46" fmla="*/ 828675 h 7915275"/>
              <a:gd name="connsiteX47" fmla="*/ 2895600 w 4260152"/>
              <a:gd name="connsiteY47" fmla="*/ 676275 h 7915275"/>
              <a:gd name="connsiteX48" fmla="*/ 2838450 w 4260152"/>
              <a:gd name="connsiteY48" fmla="*/ 590550 h 7915275"/>
              <a:gd name="connsiteX49" fmla="*/ 2733675 w 4260152"/>
              <a:gd name="connsiteY49" fmla="*/ 638175 h 7915275"/>
              <a:gd name="connsiteX50" fmla="*/ 2533650 w 4260152"/>
              <a:gd name="connsiteY50" fmla="*/ 552450 h 7915275"/>
              <a:gd name="connsiteX51" fmla="*/ 2428875 w 4260152"/>
              <a:gd name="connsiteY51" fmla="*/ 552450 h 7915275"/>
              <a:gd name="connsiteX52" fmla="*/ 2352675 w 4260152"/>
              <a:gd name="connsiteY52" fmla="*/ 552450 h 7915275"/>
              <a:gd name="connsiteX53" fmla="*/ 2276475 w 4260152"/>
              <a:gd name="connsiteY53" fmla="*/ 495300 h 7915275"/>
              <a:gd name="connsiteX54" fmla="*/ 1171576 w 4260152"/>
              <a:gd name="connsiteY54" fmla="*/ 276226 h 7915275"/>
              <a:gd name="connsiteX55" fmla="*/ 0 w 4260152"/>
              <a:gd name="connsiteY55" fmla="*/ 0 h 7915275"/>
              <a:gd name="connsiteX0" fmla="*/ 800100 w 4260152"/>
              <a:gd name="connsiteY0" fmla="*/ 8271210 h 8271210"/>
              <a:gd name="connsiteX1" fmla="*/ 1104900 w 4260152"/>
              <a:gd name="connsiteY1" fmla="*/ 8004510 h 8271210"/>
              <a:gd name="connsiteX2" fmla="*/ 1190625 w 4260152"/>
              <a:gd name="connsiteY2" fmla="*/ 7747335 h 8271210"/>
              <a:gd name="connsiteX3" fmla="*/ 1285875 w 4260152"/>
              <a:gd name="connsiteY3" fmla="*/ 7271085 h 8271210"/>
              <a:gd name="connsiteX4" fmla="*/ 1304925 w 4260152"/>
              <a:gd name="connsiteY4" fmla="*/ 6766260 h 8271210"/>
              <a:gd name="connsiteX5" fmla="*/ 1219200 w 4260152"/>
              <a:gd name="connsiteY5" fmla="*/ 6480510 h 8271210"/>
              <a:gd name="connsiteX6" fmla="*/ 1114425 w 4260152"/>
              <a:gd name="connsiteY6" fmla="*/ 5861385 h 8271210"/>
              <a:gd name="connsiteX7" fmla="*/ 1123950 w 4260152"/>
              <a:gd name="connsiteY7" fmla="*/ 5680410 h 8271210"/>
              <a:gd name="connsiteX8" fmla="*/ 1247775 w 4260152"/>
              <a:gd name="connsiteY8" fmla="*/ 5318460 h 8271210"/>
              <a:gd name="connsiteX9" fmla="*/ 1495425 w 4260152"/>
              <a:gd name="connsiteY9" fmla="*/ 4985085 h 8271210"/>
              <a:gd name="connsiteX10" fmla="*/ 1971675 w 4260152"/>
              <a:gd name="connsiteY10" fmla="*/ 4708860 h 8271210"/>
              <a:gd name="connsiteX11" fmla="*/ 2343150 w 4260152"/>
              <a:gd name="connsiteY11" fmla="*/ 4613610 h 8271210"/>
              <a:gd name="connsiteX12" fmla="*/ 2419350 w 4260152"/>
              <a:gd name="connsiteY12" fmla="*/ 4613610 h 8271210"/>
              <a:gd name="connsiteX13" fmla="*/ 2609850 w 4260152"/>
              <a:gd name="connsiteY13" fmla="*/ 4527885 h 8271210"/>
              <a:gd name="connsiteX14" fmla="*/ 2771775 w 4260152"/>
              <a:gd name="connsiteY14" fmla="*/ 4518360 h 8271210"/>
              <a:gd name="connsiteX15" fmla="*/ 2895600 w 4260152"/>
              <a:gd name="connsiteY15" fmla="*/ 4423110 h 8271210"/>
              <a:gd name="connsiteX16" fmla="*/ 2990850 w 4260152"/>
              <a:gd name="connsiteY16" fmla="*/ 4404060 h 8271210"/>
              <a:gd name="connsiteX17" fmla="*/ 3048000 w 4260152"/>
              <a:gd name="connsiteY17" fmla="*/ 4318335 h 8271210"/>
              <a:gd name="connsiteX18" fmla="*/ 3181350 w 4260152"/>
              <a:gd name="connsiteY18" fmla="*/ 4184985 h 8271210"/>
              <a:gd name="connsiteX19" fmla="*/ 3248025 w 4260152"/>
              <a:gd name="connsiteY19" fmla="*/ 4156410 h 8271210"/>
              <a:gd name="connsiteX20" fmla="*/ 3314700 w 4260152"/>
              <a:gd name="connsiteY20" fmla="*/ 4042110 h 8271210"/>
              <a:gd name="connsiteX21" fmla="*/ 3562350 w 4260152"/>
              <a:gd name="connsiteY21" fmla="*/ 4099260 h 8271210"/>
              <a:gd name="connsiteX22" fmla="*/ 3829050 w 4260152"/>
              <a:gd name="connsiteY22" fmla="*/ 3994485 h 8271210"/>
              <a:gd name="connsiteX23" fmla="*/ 3829050 w 4260152"/>
              <a:gd name="connsiteY23" fmla="*/ 3870660 h 8271210"/>
              <a:gd name="connsiteX24" fmla="*/ 3914775 w 4260152"/>
              <a:gd name="connsiteY24" fmla="*/ 3680160 h 8271210"/>
              <a:gd name="connsiteX25" fmla="*/ 4000500 w 4260152"/>
              <a:gd name="connsiteY25" fmla="*/ 3651585 h 8271210"/>
              <a:gd name="connsiteX26" fmla="*/ 4057650 w 4260152"/>
              <a:gd name="connsiteY26" fmla="*/ 3565860 h 8271210"/>
              <a:gd name="connsiteX27" fmla="*/ 4086225 w 4260152"/>
              <a:gd name="connsiteY27" fmla="*/ 3384885 h 8271210"/>
              <a:gd name="connsiteX28" fmla="*/ 4219575 w 4260152"/>
              <a:gd name="connsiteY28" fmla="*/ 3289635 h 8271210"/>
              <a:gd name="connsiteX29" fmla="*/ 4257675 w 4260152"/>
              <a:gd name="connsiteY29" fmla="*/ 2984835 h 8271210"/>
              <a:gd name="connsiteX30" fmla="*/ 4162425 w 4260152"/>
              <a:gd name="connsiteY30" fmla="*/ 2822910 h 8271210"/>
              <a:gd name="connsiteX31" fmla="*/ 4181475 w 4260152"/>
              <a:gd name="connsiteY31" fmla="*/ 2584785 h 8271210"/>
              <a:gd name="connsiteX32" fmla="*/ 4238625 w 4260152"/>
              <a:gd name="connsiteY32" fmla="*/ 2422860 h 8271210"/>
              <a:gd name="connsiteX33" fmla="*/ 4171950 w 4260152"/>
              <a:gd name="connsiteY33" fmla="*/ 2356185 h 8271210"/>
              <a:gd name="connsiteX34" fmla="*/ 4095750 w 4260152"/>
              <a:gd name="connsiteY34" fmla="*/ 2299035 h 8271210"/>
              <a:gd name="connsiteX35" fmla="*/ 4029075 w 4260152"/>
              <a:gd name="connsiteY35" fmla="*/ 2079960 h 8271210"/>
              <a:gd name="connsiteX36" fmla="*/ 4029075 w 4260152"/>
              <a:gd name="connsiteY36" fmla="*/ 1975185 h 8271210"/>
              <a:gd name="connsiteX37" fmla="*/ 4038600 w 4260152"/>
              <a:gd name="connsiteY37" fmla="*/ 1832310 h 8271210"/>
              <a:gd name="connsiteX38" fmla="*/ 4086225 w 4260152"/>
              <a:gd name="connsiteY38" fmla="*/ 1651335 h 8271210"/>
              <a:gd name="connsiteX39" fmla="*/ 4152900 w 4260152"/>
              <a:gd name="connsiteY39" fmla="*/ 1479885 h 8271210"/>
              <a:gd name="connsiteX40" fmla="*/ 4057650 w 4260152"/>
              <a:gd name="connsiteY40" fmla="*/ 1317960 h 8271210"/>
              <a:gd name="connsiteX41" fmla="*/ 3943350 w 4260152"/>
              <a:gd name="connsiteY41" fmla="*/ 1251285 h 8271210"/>
              <a:gd name="connsiteX42" fmla="*/ 3733800 w 4260152"/>
              <a:gd name="connsiteY42" fmla="*/ 1394160 h 8271210"/>
              <a:gd name="connsiteX43" fmla="*/ 3409950 w 4260152"/>
              <a:gd name="connsiteY43" fmla="*/ 1546560 h 8271210"/>
              <a:gd name="connsiteX44" fmla="*/ 3381375 w 4260152"/>
              <a:gd name="connsiteY44" fmla="*/ 1546560 h 8271210"/>
              <a:gd name="connsiteX45" fmla="*/ 3238500 w 4260152"/>
              <a:gd name="connsiteY45" fmla="*/ 1441785 h 8271210"/>
              <a:gd name="connsiteX46" fmla="*/ 3067050 w 4260152"/>
              <a:gd name="connsiteY46" fmla="*/ 1184610 h 8271210"/>
              <a:gd name="connsiteX47" fmla="*/ 2895600 w 4260152"/>
              <a:gd name="connsiteY47" fmla="*/ 1032210 h 8271210"/>
              <a:gd name="connsiteX48" fmla="*/ 2838450 w 4260152"/>
              <a:gd name="connsiteY48" fmla="*/ 946485 h 8271210"/>
              <a:gd name="connsiteX49" fmla="*/ 2733675 w 4260152"/>
              <a:gd name="connsiteY49" fmla="*/ 994110 h 8271210"/>
              <a:gd name="connsiteX50" fmla="*/ 2533650 w 4260152"/>
              <a:gd name="connsiteY50" fmla="*/ 908385 h 8271210"/>
              <a:gd name="connsiteX51" fmla="*/ 2428875 w 4260152"/>
              <a:gd name="connsiteY51" fmla="*/ 908385 h 8271210"/>
              <a:gd name="connsiteX52" fmla="*/ 2352675 w 4260152"/>
              <a:gd name="connsiteY52" fmla="*/ 908385 h 8271210"/>
              <a:gd name="connsiteX53" fmla="*/ 2276475 w 4260152"/>
              <a:gd name="connsiteY53" fmla="*/ 851235 h 8271210"/>
              <a:gd name="connsiteX54" fmla="*/ 1171576 w 4260152"/>
              <a:gd name="connsiteY54" fmla="*/ 632161 h 8271210"/>
              <a:gd name="connsiteX55" fmla="*/ 885825 w 4260152"/>
              <a:gd name="connsiteY55" fmla="*/ 3511 h 8271210"/>
              <a:gd name="connsiteX56" fmla="*/ 0 w 4260152"/>
              <a:gd name="connsiteY56" fmla="*/ 355935 h 8271210"/>
              <a:gd name="connsiteX0" fmla="*/ 800100 w 4260152"/>
              <a:gd name="connsiteY0" fmla="*/ 8271210 h 8271210"/>
              <a:gd name="connsiteX1" fmla="*/ 1104900 w 4260152"/>
              <a:gd name="connsiteY1" fmla="*/ 8004510 h 8271210"/>
              <a:gd name="connsiteX2" fmla="*/ 1190625 w 4260152"/>
              <a:gd name="connsiteY2" fmla="*/ 7747335 h 8271210"/>
              <a:gd name="connsiteX3" fmla="*/ 1285875 w 4260152"/>
              <a:gd name="connsiteY3" fmla="*/ 7271085 h 8271210"/>
              <a:gd name="connsiteX4" fmla="*/ 1304925 w 4260152"/>
              <a:gd name="connsiteY4" fmla="*/ 6766260 h 8271210"/>
              <a:gd name="connsiteX5" fmla="*/ 1219200 w 4260152"/>
              <a:gd name="connsiteY5" fmla="*/ 6480510 h 8271210"/>
              <a:gd name="connsiteX6" fmla="*/ 1114425 w 4260152"/>
              <a:gd name="connsiteY6" fmla="*/ 5861385 h 8271210"/>
              <a:gd name="connsiteX7" fmla="*/ 1123950 w 4260152"/>
              <a:gd name="connsiteY7" fmla="*/ 5680410 h 8271210"/>
              <a:gd name="connsiteX8" fmla="*/ 1247775 w 4260152"/>
              <a:gd name="connsiteY8" fmla="*/ 5318460 h 8271210"/>
              <a:gd name="connsiteX9" fmla="*/ 1495425 w 4260152"/>
              <a:gd name="connsiteY9" fmla="*/ 4985085 h 8271210"/>
              <a:gd name="connsiteX10" fmla="*/ 1971675 w 4260152"/>
              <a:gd name="connsiteY10" fmla="*/ 4708860 h 8271210"/>
              <a:gd name="connsiteX11" fmla="*/ 2343150 w 4260152"/>
              <a:gd name="connsiteY11" fmla="*/ 4613610 h 8271210"/>
              <a:gd name="connsiteX12" fmla="*/ 2419350 w 4260152"/>
              <a:gd name="connsiteY12" fmla="*/ 4613610 h 8271210"/>
              <a:gd name="connsiteX13" fmla="*/ 2609850 w 4260152"/>
              <a:gd name="connsiteY13" fmla="*/ 4527885 h 8271210"/>
              <a:gd name="connsiteX14" fmla="*/ 2771775 w 4260152"/>
              <a:gd name="connsiteY14" fmla="*/ 4518360 h 8271210"/>
              <a:gd name="connsiteX15" fmla="*/ 2895600 w 4260152"/>
              <a:gd name="connsiteY15" fmla="*/ 4423110 h 8271210"/>
              <a:gd name="connsiteX16" fmla="*/ 2990850 w 4260152"/>
              <a:gd name="connsiteY16" fmla="*/ 4404060 h 8271210"/>
              <a:gd name="connsiteX17" fmla="*/ 3048000 w 4260152"/>
              <a:gd name="connsiteY17" fmla="*/ 4318335 h 8271210"/>
              <a:gd name="connsiteX18" fmla="*/ 3181350 w 4260152"/>
              <a:gd name="connsiteY18" fmla="*/ 4184985 h 8271210"/>
              <a:gd name="connsiteX19" fmla="*/ 3248025 w 4260152"/>
              <a:gd name="connsiteY19" fmla="*/ 4156410 h 8271210"/>
              <a:gd name="connsiteX20" fmla="*/ 3314700 w 4260152"/>
              <a:gd name="connsiteY20" fmla="*/ 4042110 h 8271210"/>
              <a:gd name="connsiteX21" fmla="*/ 3562350 w 4260152"/>
              <a:gd name="connsiteY21" fmla="*/ 4099260 h 8271210"/>
              <a:gd name="connsiteX22" fmla="*/ 3829050 w 4260152"/>
              <a:gd name="connsiteY22" fmla="*/ 3994485 h 8271210"/>
              <a:gd name="connsiteX23" fmla="*/ 3829050 w 4260152"/>
              <a:gd name="connsiteY23" fmla="*/ 3870660 h 8271210"/>
              <a:gd name="connsiteX24" fmla="*/ 3914775 w 4260152"/>
              <a:gd name="connsiteY24" fmla="*/ 3680160 h 8271210"/>
              <a:gd name="connsiteX25" fmla="*/ 4000500 w 4260152"/>
              <a:gd name="connsiteY25" fmla="*/ 3651585 h 8271210"/>
              <a:gd name="connsiteX26" fmla="*/ 4057650 w 4260152"/>
              <a:gd name="connsiteY26" fmla="*/ 3565860 h 8271210"/>
              <a:gd name="connsiteX27" fmla="*/ 4086225 w 4260152"/>
              <a:gd name="connsiteY27" fmla="*/ 3384885 h 8271210"/>
              <a:gd name="connsiteX28" fmla="*/ 4219575 w 4260152"/>
              <a:gd name="connsiteY28" fmla="*/ 3289635 h 8271210"/>
              <a:gd name="connsiteX29" fmla="*/ 4257675 w 4260152"/>
              <a:gd name="connsiteY29" fmla="*/ 2984835 h 8271210"/>
              <a:gd name="connsiteX30" fmla="*/ 4162425 w 4260152"/>
              <a:gd name="connsiteY30" fmla="*/ 2822910 h 8271210"/>
              <a:gd name="connsiteX31" fmla="*/ 4181475 w 4260152"/>
              <a:gd name="connsiteY31" fmla="*/ 2584785 h 8271210"/>
              <a:gd name="connsiteX32" fmla="*/ 4238625 w 4260152"/>
              <a:gd name="connsiteY32" fmla="*/ 2422860 h 8271210"/>
              <a:gd name="connsiteX33" fmla="*/ 4171950 w 4260152"/>
              <a:gd name="connsiteY33" fmla="*/ 2356185 h 8271210"/>
              <a:gd name="connsiteX34" fmla="*/ 4095750 w 4260152"/>
              <a:gd name="connsiteY34" fmla="*/ 2299035 h 8271210"/>
              <a:gd name="connsiteX35" fmla="*/ 4029075 w 4260152"/>
              <a:gd name="connsiteY35" fmla="*/ 2079960 h 8271210"/>
              <a:gd name="connsiteX36" fmla="*/ 4029075 w 4260152"/>
              <a:gd name="connsiteY36" fmla="*/ 1975185 h 8271210"/>
              <a:gd name="connsiteX37" fmla="*/ 4038600 w 4260152"/>
              <a:gd name="connsiteY37" fmla="*/ 1832310 h 8271210"/>
              <a:gd name="connsiteX38" fmla="*/ 4086225 w 4260152"/>
              <a:gd name="connsiteY38" fmla="*/ 1651335 h 8271210"/>
              <a:gd name="connsiteX39" fmla="*/ 4152900 w 4260152"/>
              <a:gd name="connsiteY39" fmla="*/ 1479885 h 8271210"/>
              <a:gd name="connsiteX40" fmla="*/ 4057650 w 4260152"/>
              <a:gd name="connsiteY40" fmla="*/ 1317960 h 8271210"/>
              <a:gd name="connsiteX41" fmla="*/ 3943350 w 4260152"/>
              <a:gd name="connsiteY41" fmla="*/ 1251285 h 8271210"/>
              <a:gd name="connsiteX42" fmla="*/ 3733800 w 4260152"/>
              <a:gd name="connsiteY42" fmla="*/ 1394160 h 8271210"/>
              <a:gd name="connsiteX43" fmla="*/ 3409950 w 4260152"/>
              <a:gd name="connsiteY43" fmla="*/ 1546560 h 8271210"/>
              <a:gd name="connsiteX44" fmla="*/ 3381375 w 4260152"/>
              <a:gd name="connsiteY44" fmla="*/ 1546560 h 8271210"/>
              <a:gd name="connsiteX45" fmla="*/ 3238500 w 4260152"/>
              <a:gd name="connsiteY45" fmla="*/ 1441785 h 8271210"/>
              <a:gd name="connsiteX46" fmla="*/ 3067050 w 4260152"/>
              <a:gd name="connsiteY46" fmla="*/ 1184610 h 8271210"/>
              <a:gd name="connsiteX47" fmla="*/ 2895600 w 4260152"/>
              <a:gd name="connsiteY47" fmla="*/ 1032210 h 8271210"/>
              <a:gd name="connsiteX48" fmla="*/ 2838450 w 4260152"/>
              <a:gd name="connsiteY48" fmla="*/ 946485 h 8271210"/>
              <a:gd name="connsiteX49" fmla="*/ 2733675 w 4260152"/>
              <a:gd name="connsiteY49" fmla="*/ 994110 h 8271210"/>
              <a:gd name="connsiteX50" fmla="*/ 2533650 w 4260152"/>
              <a:gd name="connsiteY50" fmla="*/ 908385 h 8271210"/>
              <a:gd name="connsiteX51" fmla="*/ 2428875 w 4260152"/>
              <a:gd name="connsiteY51" fmla="*/ 908385 h 8271210"/>
              <a:gd name="connsiteX52" fmla="*/ 2352675 w 4260152"/>
              <a:gd name="connsiteY52" fmla="*/ 908385 h 8271210"/>
              <a:gd name="connsiteX53" fmla="*/ 2276475 w 4260152"/>
              <a:gd name="connsiteY53" fmla="*/ 851235 h 8271210"/>
              <a:gd name="connsiteX54" fmla="*/ 2000250 w 4260152"/>
              <a:gd name="connsiteY54" fmla="*/ 222586 h 8271210"/>
              <a:gd name="connsiteX55" fmla="*/ 1171576 w 4260152"/>
              <a:gd name="connsiteY55" fmla="*/ 632161 h 8271210"/>
              <a:gd name="connsiteX56" fmla="*/ 885825 w 4260152"/>
              <a:gd name="connsiteY56" fmla="*/ 3511 h 8271210"/>
              <a:gd name="connsiteX57" fmla="*/ 0 w 4260152"/>
              <a:gd name="connsiteY57" fmla="*/ 355935 h 8271210"/>
              <a:gd name="connsiteX0" fmla="*/ 800100 w 4260152"/>
              <a:gd name="connsiteY0" fmla="*/ 8271210 h 8271210"/>
              <a:gd name="connsiteX1" fmla="*/ 1104900 w 4260152"/>
              <a:gd name="connsiteY1" fmla="*/ 8004510 h 8271210"/>
              <a:gd name="connsiteX2" fmla="*/ 1190625 w 4260152"/>
              <a:gd name="connsiteY2" fmla="*/ 7747335 h 8271210"/>
              <a:gd name="connsiteX3" fmla="*/ 1285875 w 4260152"/>
              <a:gd name="connsiteY3" fmla="*/ 7271085 h 8271210"/>
              <a:gd name="connsiteX4" fmla="*/ 1304925 w 4260152"/>
              <a:gd name="connsiteY4" fmla="*/ 6766260 h 8271210"/>
              <a:gd name="connsiteX5" fmla="*/ 1219200 w 4260152"/>
              <a:gd name="connsiteY5" fmla="*/ 6480510 h 8271210"/>
              <a:gd name="connsiteX6" fmla="*/ 1114425 w 4260152"/>
              <a:gd name="connsiteY6" fmla="*/ 5861385 h 8271210"/>
              <a:gd name="connsiteX7" fmla="*/ 1123950 w 4260152"/>
              <a:gd name="connsiteY7" fmla="*/ 5680410 h 8271210"/>
              <a:gd name="connsiteX8" fmla="*/ 1247775 w 4260152"/>
              <a:gd name="connsiteY8" fmla="*/ 5318460 h 8271210"/>
              <a:gd name="connsiteX9" fmla="*/ 1495425 w 4260152"/>
              <a:gd name="connsiteY9" fmla="*/ 4985085 h 8271210"/>
              <a:gd name="connsiteX10" fmla="*/ 1971675 w 4260152"/>
              <a:gd name="connsiteY10" fmla="*/ 4708860 h 8271210"/>
              <a:gd name="connsiteX11" fmla="*/ 2343150 w 4260152"/>
              <a:gd name="connsiteY11" fmla="*/ 4613610 h 8271210"/>
              <a:gd name="connsiteX12" fmla="*/ 2419350 w 4260152"/>
              <a:gd name="connsiteY12" fmla="*/ 4613610 h 8271210"/>
              <a:gd name="connsiteX13" fmla="*/ 2609850 w 4260152"/>
              <a:gd name="connsiteY13" fmla="*/ 4527885 h 8271210"/>
              <a:gd name="connsiteX14" fmla="*/ 2771775 w 4260152"/>
              <a:gd name="connsiteY14" fmla="*/ 4518360 h 8271210"/>
              <a:gd name="connsiteX15" fmla="*/ 2895600 w 4260152"/>
              <a:gd name="connsiteY15" fmla="*/ 4423110 h 8271210"/>
              <a:gd name="connsiteX16" fmla="*/ 2990850 w 4260152"/>
              <a:gd name="connsiteY16" fmla="*/ 4404060 h 8271210"/>
              <a:gd name="connsiteX17" fmla="*/ 3048000 w 4260152"/>
              <a:gd name="connsiteY17" fmla="*/ 4318335 h 8271210"/>
              <a:gd name="connsiteX18" fmla="*/ 3181350 w 4260152"/>
              <a:gd name="connsiteY18" fmla="*/ 4184985 h 8271210"/>
              <a:gd name="connsiteX19" fmla="*/ 3248025 w 4260152"/>
              <a:gd name="connsiteY19" fmla="*/ 4156410 h 8271210"/>
              <a:gd name="connsiteX20" fmla="*/ 3314700 w 4260152"/>
              <a:gd name="connsiteY20" fmla="*/ 4042110 h 8271210"/>
              <a:gd name="connsiteX21" fmla="*/ 3562350 w 4260152"/>
              <a:gd name="connsiteY21" fmla="*/ 4099260 h 8271210"/>
              <a:gd name="connsiteX22" fmla="*/ 3829050 w 4260152"/>
              <a:gd name="connsiteY22" fmla="*/ 3994485 h 8271210"/>
              <a:gd name="connsiteX23" fmla="*/ 3829050 w 4260152"/>
              <a:gd name="connsiteY23" fmla="*/ 3870660 h 8271210"/>
              <a:gd name="connsiteX24" fmla="*/ 3914775 w 4260152"/>
              <a:gd name="connsiteY24" fmla="*/ 3680160 h 8271210"/>
              <a:gd name="connsiteX25" fmla="*/ 4000500 w 4260152"/>
              <a:gd name="connsiteY25" fmla="*/ 3651585 h 8271210"/>
              <a:gd name="connsiteX26" fmla="*/ 4057650 w 4260152"/>
              <a:gd name="connsiteY26" fmla="*/ 3565860 h 8271210"/>
              <a:gd name="connsiteX27" fmla="*/ 4086225 w 4260152"/>
              <a:gd name="connsiteY27" fmla="*/ 3384885 h 8271210"/>
              <a:gd name="connsiteX28" fmla="*/ 4219575 w 4260152"/>
              <a:gd name="connsiteY28" fmla="*/ 3289635 h 8271210"/>
              <a:gd name="connsiteX29" fmla="*/ 4257675 w 4260152"/>
              <a:gd name="connsiteY29" fmla="*/ 2984835 h 8271210"/>
              <a:gd name="connsiteX30" fmla="*/ 4162425 w 4260152"/>
              <a:gd name="connsiteY30" fmla="*/ 2822910 h 8271210"/>
              <a:gd name="connsiteX31" fmla="*/ 4181475 w 4260152"/>
              <a:gd name="connsiteY31" fmla="*/ 2584785 h 8271210"/>
              <a:gd name="connsiteX32" fmla="*/ 4238625 w 4260152"/>
              <a:gd name="connsiteY32" fmla="*/ 2422860 h 8271210"/>
              <a:gd name="connsiteX33" fmla="*/ 4171950 w 4260152"/>
              <a:gd name="connsiteY33" fmla="*/ 2356185 h 8271210"/>
              <a:gd name="connsiteX34" fmla="*/ 4095750 w 4260152"/>
              <a:gd name="connsiteY34" fmla="*/ 2299035 h 8271210"/>
              <a:gd name="connsiteX35" fmla="*/ 4029075 w 4260152"/>
              <a:gd name="connsiteY35" fmla="*/ 2079960 h 8271210"/>
              <a:gd name="connsiteX36" fmla="*/ 4029075 w 4260152"/>
              <a:gd name="connsiteY36" fmla="*/ 1975185 h 8271210"/>
              <a:gd name="connsiteX37" fmla="*/ 4038600 w 4260152"/>
              <a:gd name="connsiteY37" fmla="*/ 1832310 h 8271210"/>
              <a:gd name="connsiteX38" fmla="*/ 4086225 w 4260152"/>
              <a:gd name="connsiteY38" fmla="*/ 1651335 h 8271210"/>
              <a:gd name="connsiteX39" fmla="*/ 4152900 w 4260152"/>
              <a:gd name="connsiteY39" fmla="*/ 1479885 h 8271210"/>
              <a:gd name="connsiteX40" fmla="*/ 4057650 w 4260152"/>
              <a:gd name="connsiteY40" fmla="*/ 1317960 h 8271210"/>
              <a:gd name="connsiteX41" fmla="*/ 3943350 w 4260152"/>
              <a:gd name="connsiteY41" fmla="*/ 1251285 h 8271210"/>
              <a:gd name="connsiteX42" fmla="*/ 3733800 w 4260152"/>
              <a:gd name="connsiteY42" fmla="*/ 1394160 h 8271210"/>
              <a:gd name="connsiteX43" fmla="*/ 3409950 w 4260152"/>
              <a:gd name="connsiteY43" fmla="*/ 1546560 h 8271210"/>
              <a:gd name="connsiteX44" fmla="*/ 3381375 w 4260152"/>
              <a:gd name="connsiteY44" fmla="*/ 1546560 h 8271210"/>
              <a:gd name="connsiteX45" fmla="*/ 3238500 w 4260152"/>
              <a:gd name="connsiteY45" fmla="*/ 1441785 h 8271210"/>
              <a:gd name="connsiteX46" fmla="*/ 3067050 w 4260152"/>
              <a:gd name="connsiteY46" fmla="*/ 1184610 h 8271210"/>
              <a:gd name="connsiteX47" fmla="*/ 2895600 w 4260152"/>
              <a:gd name="connsiteY47" fmla="*/ 1032210 h 8271210"/>
              <a:gd name="connsiteX48" fmla="*/ 2838450 w 4260152"/>
              <a:gd name="connsiteY48" fmla="*/ 946485 h 8271210"/>
              <a:gd name="connsiteX49" fmla="*/ 2733675 w 4260152"/>
              <a:gd name="connsiteY49" fmla="*/ 994110 h 8271210"/>
              <a:gd name="connsiteX50" fmla="*/ 2533650 w 4260152"/>
              <a:gd name="connsiteY50" fmla="*/ 908385 h 8271210"/>
              <a:gd name="connsiteX51" fmla="*/ 2428875 w 4260152"/>
              <a:gd name="connsiteY51" fmla="*/ 908385 h 8271210"/>
              <a:gd name="connsiteX52" fmla="*/ 2352675 w 4260152"/>
              <a:gd name="connsiteY52" fmla="*/ 908385 h 8271210"/>
              <a:gd name="connsiteX53" fmla="*/ 2266950 w 4260152"/>
              <a:gd name="connsiteY53" fmla="*/ 794085 h 8271210"/>
              <a:gd name="connsiteX54" fmla="*/ 2000250 w 4260152"/>
              <a:gd name="connsiteY54" fmla="*/ 222586 h 8271210"/>
              <a:gd name="connsiteX55" fmla="*/ 1171576 w 4260152"/>
              <a:gd name="connsiteY55" fmla="*/ 632161 h 8271210"/>
              <a:gd name="connsiteX56" fmla="*/ 885825 w 4260152"/>
              <a:gd name="connsiteY56" fmla="*/ 3511 h 8271210"/>
              <a:gd name="connsiteX57" fmla="*/ 0 w 4260152"/>
              <a:gd name="connsiteY57" fmla="*/ 355935 h 8271210"/>
              <a:gd name="connsiteX0" fmla="*/ 800100 w 4260152"/>
              <a:gd name="connsiteY0" fmla="*/ 8271210 h 8271210"/>
              <a:gd name="connsiteX1" fmla="*/ 1104900 w 4260152"/>
              <a:gd name="connsiteY1" fmla="*/ 8004510 h 8271210"/>
              <a:gd name="connsiteX2" fmla="*/ 1190625 w 4260152"/>
              <a:gd name="connsiteY2" fmla="*/ 7747335 h 8271210"/>
              <a:gd name="connsiteX3" fmla="*/ 1285875 w 4260152"/>
              <a:gd name="connsiteY3" fmla="*/ 7271085 h 8271210"/>
              <a:gd name="connsiteX4" fmla="*/ 1304925 w 4260152"/>
              <a:gd name="connsiteY4" fmla="*/ 6766260 h 8271210"/>
              <a:gd name="connsiteX5" fmla="*/ 1219200 w 4260152"/>
              <a:gd name="connsiteY5" fmla="*/ 6480510 h 8271210"/>
              <a:gd name="connsiteX6" fmla="*/ 1114425 w 4260152"/>
              <a:gd name="connsiteY6" fmla="*/ 5861385 h 8271210"/>
              <a:gd name="connsiteX7" fmla="*/ 1123950 w 4260152"/>
              <a:gd name="connsiteY7" fmla="*/ 5680410 h 8271210"/>
              <a:gd name="connsiteX8" fmla="*/ 1247775 w 4260152"/>
              <a:gd name="connsiteY8" fmla="*/ 5318460 h 8271210"/>
              <a:gd name="connsiteX9" fmla="*/ 1495425 w 4260152"/>
              <a:gd name="connsiteY9" fmla="*/ 4985085 h 8271210"/>
              <a:gd name="connsiteX10" fmla="*/ 1971675 w 4260152"/>
              <a:gd name="connsiteY10" fmla="*/ 4708860 h 8271210"/>
              <a:gd name="connsiteX11" fmla="*/ 2343150 w 4260152"/>
              <a:gd name="connsiteY11" fmla="*/ 4613610 h 8271210"/>
              <a:gd name="connsiteX12" fmla="*/ 2419350 w 4260152"/>
              <a:gd name="connsiteY12" fmla="*/ 4613610 h 8271210"/>
              <a:gd name="connsiteX13" fmla="*/ 2609850 w 4260152"/>
              <a:gd name="connsiteY13" fmla="*/ 4527885 h 8271210"/>
              <a:gd name="connsiteX14" fmla="*/ 2771775 w 4260152"/>
              <a:gd name="connsiteY14" fmla="*/ 4518360 h 8271210"/>
              <a:gd name="connsiteX15" fmla="*/ 2895600 w 4260152"/>
              <a:gd name="connsiteY15" fmla="*/ 4423110 h 8271210"/>
              <a:gd name="connsiteX16" fmla="*/ 2990850 w 4260152"/>
              <a:gd name="connsiteY16" fmla="*/ 4404060 h 8271210"/>
              <a:gd name="connsiteX17" fmla="*/ 3048000 w 4260152"/>
              <a:gd name="connsiteY17" fmla="*/ 4318335 h 8271210"/>
              <a:gd name="connsiteX18" fmla="*/ 3181350 w 4260152"/>
              <a:gd name="connsiteY18" fmla="*/ 4184985 h 8271210"/>
              <a:gd name="connsiteX19" fmla="*/ 3248025 w 4260152"/>
              <a:gd name="connsiteY19" fmla="*/ 4156410 h 8271210"/>
              <a:gd name="connsiteX20" fmla="*/ 3314700 w 4260152"/>
              <a:gd name="connsiteY20" fmla="*/ 4042110 h 8271210"/>
              <a:gd name="connsiteX21" fmla="*/ 3562350 w 4260152"/>
              <a:gd name="connsiteY21" fmla="*/ 4099260 h 8271210"/>
              <a:gd name="connsiteX22" fmla="*/ 3829050 w 4260152"/>
              <a:gd name="connsiteY22" fmla="*/ 3994485 h 8271210"/>
              <a:gd name="connsiteX23" fmla="*/ 3829050 w 4260152"/>
              <a:gd name="connsiteY23" fmla="*/ 3870660 h 8271210"/>
              <a:gd name="connsiteX24" fmla="*/ 3914775 w 4260152"/>
              <a:gd name="connsiteY24" fmla="*/ 3680160 h 8271210"/>
              <a:gd name="connsiteX25" fmla="*/ 4000500 w 4260152"/>
              <a:gd name="connsiteY25" fmla="*/ 3651585 h 8271210"/>
              <a:gd name="connsiteX26" fmla="*/ 4057650 w 4260152"/>
              <a:gd name="connsiteY26" fmla="*/ 3565860 h 8271210"/>
              <a:gd name="connsiteX27" fmla="*/ 4086225 w 4260152"/>
              <a:gd name="connsiteY27" fmla="*/ 3384885 h 8271210"/>
              <a:gd name="connsiteX28" fmla="*/ 4219575 w 4260152"/>
              <a:gd name="connsiteY28" fmla="*/ 3289635 h 8271210"/>
              <a:gd name="connsiteX29" fmla="*/ 4257675 w 4260152"/>
              <a:gd name="connsiteY29" fmla="*/ 2984835 h 8271210"/>
              <a:gd name="connsiteX30" fmla="*/ 4162425 w 4260152"/>
              <a:gd name="connsiteY30" fmla="*/ 2822910 h 8271210"/>
              <a:gd name="connsiteX31" fmla="*/ 4181475 w 4260152"/>
              <a:gd name="connsiteY31" fmla="*/ 2584785 h 8271210"/>
              <a:gd name="connsiteX32" fmla="*/ 4238625 w 4260152"/>
              <a:gd name="connsiteY32" fmla="*/ 2422860 h 8271210"/>
              <a:gd name="connsiteX33" fmla="*/ 4171950 w 4260152"/>
              <a:gd name="connsiteY33" fmla="*/ 2356185 h 8271210"/>
              <a:gd name="connsiteX34" fmla="*/ 4095750 w 4260152"/>
              <a:gd name="connsiteY34" fmla="*/ 2299035 h 8271210"/>
              <a:gd name="connsiteX35" fmla="*/ 4029075 w 4260152"/>
              <a:gd name="connsiteY35" fmla="*/ 2079960 h 8271210"/>
              <a:gd name="connsiteX36" fmla="*/ 4029075 w 4260152"/>
              <a:gd name="connsiteY36" fmla="*/ 1975185 h 8271210"/>
              <a:gd name="connsiteX37" fmla="*/ 4038600 w 4260152"/>
              <a:gd name="connsiteY37" fmla="*/ 1832310 h 8271210"/>
              <a:gd name="connsiteX38" fmla="*/ 4086225 w 4260152"/>
              <a:gd name="connsiteY38" fmla="*/ 1651335 h 8271210"/>
              <a:gd name="connsiteX39" fmla="*/ 4152900 w 4260152"/>
              <a:gd name="connsiteY39" fmla="*/ 1479885 h 8271210"/>
              <a:gd name="connsiteX40" fmla="*/ 4057650 w 4260152"/>
              <a:gd name="connsiteY40" fmla="*/ 1317960 h 8271210"/>
              <a:gd name="connsiteX41" fmla="*/ 3943350 w 4260152"/>
              <a:gd name="connsiteY41" fmla="*/ 1251285 h 8271210"/>
              <a:gd name="connsiteX42" fmla="*/ 3733800 w 4260152"/>
              <a:gd name="connsiteY42" fmla="*/ 1394160 h 8271210"/>
              <a:gd name="connsiteX43" fmla="*/ 3409950 w 4260152"/>
              <a:gd name="connsiteY43" fmla="*/ 1546560 h 8271210"/>
              <a:gd name="connsiteX44" fmla="*/ 3381375 w 4260152"/>
              <a:gd name="connsiteY44" fmla="*/ 1546560 h 8271210"/>
              <a:gd name="connsiteX45" fmla="*/ 3238500 w 4260152"/>
              <a:gd name="connsiteY45" fmla="*/ 1441785 h 8271210"/>
              <a:gd name="connsiteX46" fmla="*/ 3067050 w 4260152"/>
              <a:gd name="connsiteY46" fmla="*/ 1184610 h 8271210"/>
              <a:gd name="connsiteX47" fmla="*/ 2895600 w 4260152"/>
              <a:gd name="connsiteY47" fmla="*/ 1032210 h 8271210"/>
              <a:gd name="connsiteX48" fmla="*/ 2838450 w 4260152"/>
              <a:gd name="connsiteY48" fmla="*/ 946485 h 8271210"/>
              <a:gd name="connsiteX49" fmla="*/ 2733675 w 4260152"/>
              <a:gd name="connsiteY49" fmla="*/ 994110 h 8271210"/>
              <a:gd name="connsiteX50" fmla="*/ 2533650 w 4260152"/>
              <a:gd name="connsiteY50" fmla="*/ 908385 h 8271210"/>
              <a:gd name="connsiteX51" fmla="*/ 2428875 w 4260152"/>
              <a:gd name="connsiteY51" fmla="*/ 908385 h 8271210"/>
              <a:gd name="connsiteX52" fmla="*/ 2352675 w 4260152"/>
              <a:gd name="connsiteY52" fmla="*/ 908385 h 8271210"/>
              <a:gd name="connsiteX53" fmla="*/ 2266950 w 4260152"/>
              <a:gd name="connsiteY53" fmla="*/ 794085 h 8271210"/>
              <a:gd name="connsiteX54" fmla="*/ 2266950 w 4260152"/>
              <a:gd name="connsiteY54" fmla="*/ 470236 h 8271210"/>
              <a:gd name="connsiteX55" fmla="*/ 2000250 w 4260152"/>
              <a:gd name="connsiteY55" fmla="*/ 222586 h 8271210"/>
              <a:gd name="connsiteX56" fmla="*/ 1171576 w 4260152"/>
              <a:gd name="connsiteY56" fmla="*/ 632161 h 8271210"/>
              <a:gd name="connsiteX57" fmla="*/ 885825 w 4260152"/>
              <a:gd name="connsiteY57" fmla="*/ 3511 h 8271210"/>
              <a:gd name="connsiteX58" fmla="*/ 0 w 4260152"/>
              <a:gd name="connsiteY58" fmla="*/ 355935 h 8271210"/>
              <a:gd name="connsiteX0" fmla="*/ 800100 w 4260152"/>
              <a:gd name="connsiteY0" fmla="*/ 8271210 h 8271210"/>
              <a:gd name="connsiteX1" fmla="*/ 1104900 w 4260152"/>
              <a:gd name="connsiteY1" fmla="*/ 8004510 h 8271210"/>
              <a:gd name="connsiteX2" fmla="*/ 1190625 w 4260152"/>
              <a:gd name="connsiteY2" fmla="*/ 7747335 h 8271210"/>
              <a:gd name="connsiteX3" fmla="*/ 1285875 w 4260152"/>
              <a:gd name="connsiteY3" fmla="*/ 7271085 h 8271210"/>
              <a:gd name="connsiteX4" fmla="*/ 1304925 w 4260152"/>
              <a:gd name="connsiteY4" fmla="*/ 6766260 h 8271210"/>
              <a:gd name="connsiteX5" fmla="*/ 1219200 w 4260152"/>
              <a:gd name="connsiteY5" fmla="*/ 6480510 h 8271210"/>
              <a:gd name="connsiteX6" fmla="*/ 1114425 w 4260152"/>
              <a:gd name="connsiteY6" fmla="*/ 5861385 h 8271210"/>
              <a:gd name="connsiteX7" fmla="*/ 1123950 w 4260152"/>
              <a:gd name="connsiteY7" fmla="*/ 5680410 h 8271210"/>
              <a:gd name="connsiteX8" fmla="*/ 1247775 w 4260152"/>
              <a:gd name="connsiteY8" fmla="*/ 5318460 h 8271210"/>
              <a:gd name="connsiteX9" fmla="*/ 1495425 w 4260152"/>
              <a:gd name="connsiteY9" fmla="*/ 4985085 h 8271210"/>
              <a:gd name="connsiteX10" fmla="*/ 1971675 w 4260152"/>
              <a:gd name="connsiteY10" fmla="*/ 4708860 h 8271210"/>
              <a:gd name="connsiteX11" fmla="*/ 2343150 w 4260152"/>
              <a:gd name="connsiteY11" fmla="*/ 4613610 h 8271210"/>
              <a:gd name="connsiteX12" fmla="*/ 2419350 w 4260152"/>
              <a:gd name="connsiteY12" fmla="*/ 4613610 h 8271210"/>
              <a:gd name="connsiteX13" fmla="*/ 2609850 w 4260152"/>
              <a:gd name="connsiteY13" fmla="*/ 4527885 h 8271210"/>
              <a:gd name="connsiteX14" fmla="*/ 2771775 w 4260152"/>
              <a:gd name="connsiteY14" fmla="*/ 4518360 h 8271210"/>
              <a:gd name="connsiteX15" fmla="*/ 2895600 w 4260152"/>
              <a:gd name="connsiteY15" fmla="*/ 4423110 h 8271210"/>
              <a:gd name="connsiteX16" fmla="*/ 2990850 w 4260152"/>
              <a:gd name="connsiteY16" fmla="*/ 4404060 h 8271210"/>
              <a:gd name="connsiteX17" fmla="*/ 3048000 w 4260152"/>
              <a:gd name="connsiteY17" fmla="*/ 4318335 h 8271210"/>
              <a:gd name="connsiteX18" fmla="*/ 3181350 w 4260152"/>
              <a:gd name="connsiteY18" fmla="*/ 4184985 h 8271210"/>
              <a:gd name="connsiteX19" fmla="*/ 3248025 w 4260152"/>
              <a:gd name="connsiteY19" fmla="*/ 4156410 h 8271210"/>
              <a:gd name="connsiteX20" fmla="*/ 3314700 w 4260152"/>
              <a:gd name="connsiteY20" fmla="*/ 4042110 h 8271210"/>
              <a:gd name="connsiteX21" fmla="*/ 3562350 w 4260152"/>
              <a:gd name="connsiteY21" fmla="*/ 4099260 h 8271210"/>
              <a:gd name="connsiteX22" fmla="*/ 3829050 w 4260152"/>
              <a:gd name="connsiteY22" fmla="*/ 3994485 h 8271210"/>
              <a:gd name="connsiteX23" fmla="*/ 3829050 w 4260152"/>
              <a:gd name="connsiteY23" fmla="*/ 3870660 h 8271210"/>
              <a:gd name="connsiteX24" fmla="*/ 3914775 w 4260152"/>
              <a:gd name="connsiteY24" fmla="*/ 3680160 h 8271210"/>
              <a:gd name="connsiteX25" fmla="*/ 4000500 w 4260152"/>
              <a:gd name="connsiteY25" fmla="*/ 3651585 h 8271210"/>
              <a:gd name="connsiteX26" fmla="*/ 4057650 w 4260152"/>
              <a:gd name="connsiteY26" fmla="*/ 3565860 h 8271210"/>
              <a:gd name="connsiteX27" fmla="*/ 4086225 w 4260152"/>
              <a:gd name="connsiteY27" fmla="*/ 3384885 h 8271210"/>
              <a:gd name="connsiteX28" fmla="*/ 4219575 w 4260152"/>
              <a:gd name="connsiteY28" fmla="*/ 3289635 h 8271210"/>
              <a:gd name="connsiteX29" fmla="*/ 4257675 w 4260152"/>
              <a:gd name="connsiteY29" fmla="*/ 2984835 h 8271210"/>
              <a:gd name="connsiteX30" fmla="*/ 4162425 w 4260152"/>
              <a:gd name="connsiteY30" fmla="*/ 2822910 h 8271210"/>
              <a:gd name="connsiteX31" fmla="*/ 4181475 w 4260152"/>
              <a:gd name="connsiteY31" fmla="*/ 2584785 h 8271210"/>
              <a:gd name="connsiteX32" fmla="*/ 4238625 w 4260152"/>
              <a:gd name="connsiteY32" fmla="*/ 2422860 h 8271210"/>
              <a:gd name="connsiteX33" fmla="*/ 4171950 w 4260152"/>
              <a:gd name="connsiteY33" fmla="*/ 2356185 h 8271210"/>
              <a:gd name="connsiteX34" fmla="*/ 4095750 w 4260152"/>
              <a:gd name="connsiteY34" fmla="*/ 2299035 h 8271210"/>
              <a:gd name="connsiteX35" fmla="*/ 4029075 w 4260152"/>
              <a:gd name="connsiteY35" fmla="*/ 2079960 h 8271210"/>
              <a:gd name="connsiteX36" fmla="*/ 4029075 w 4260152"/>
              <a:gd name="connsiteY36" fmla="*/ 1975185 h 8271210"/>
              <a:gd name="connsiteX37" fmla="*/ 4038600 w 4260152"/>
              <a:gd name="connsiteY37" fmla="*/ 1832310 h 8271210"/>
              <a:gd name="connsiteX38" fmla="*/ 4086225 w 4260152"/>
              <a:gd name="connsiteY38" fmla="*/ 1651335 h 8271210"/>
              <a:gd name="connsiteX39" fmla="*/ 4152900 w 4260152"/>
              <a:gd name="connsiteY39" fmla="*/ 1479885 h 8271210"/>
              <a:gd name="connsiteX40" fmla="*/ 4057650 w 4260152"/>
              <a:gd name="connsiteY40" fmla="*/ 1317960 h 8271210"/>
              <a:gd name="connsiteX41" fmla="*/ 3943350 w 4260152"/>
              <a:gd name="connsiteY41" fmla="*/ 1251285 h 8271210"/>
              <a:gd name="connsiteX42" fmla="*/ 3733800 w 4260152"/>
              <a:gd name="connsiteY42" fmla="*/ 1394160 h 8271210"/>
              <a:gd name="connsiteX43" fmla="*/ 3409950 w 4260152"/>
              <a:gd name="connsiteY43" fmla="*/ 1546560 h 8271210"/>
              <a:gd name="connsiteX44" fmla="*/ 3381375 w 4260152"/>
              <a:gd name="connsiteY44" fmla="*/ 1546560 h 8271210"/>
              <a:gd name="connsiteX45" fmla="*/ 3238500 w 4260152"/>
              <a:gd name="connsiteY45" fmla="*/ 1441785 h 8271210"/>
              <a:gd name="connsiteX46" fmla="*/ 3067050 w 4260152"/>
              <a:gd name="connsiteY46" fmla="*/ 1184610 h 8271210"/>
              <a:gd name="connsiteX47" fmla="*/ 2895600 w 4260152"/>
              <a:gd name="connsiteY47" fmla="*/ 1032210 h 8271210"/>
              <a:gd name="connsiteX48" fmla="*/ 2838450 w 4260152"/>
              <a:gd name="connsiteY48" fmla="*/ 946485 h 8271210"/>
              <a:gd name="connsiteX49" fmla="*/ 2733675 w 4260152"/>
              <a:gd name="connsiteY49" fmla="*/ 994110 h 8271210"/>
              <a:gd name="connsiteX50" fmla="*/ 2533650 w 4260152"/>
              <a:gd name="connsiteY50" fmla="*/ 908385 h 8271210"/>
              <a:gd name="connsiteX51" fmla="*/ 2428875 w 4260152"/>
              <a:gd name="connsiteY51" fmla="*/ 908385 h 8271210"/>
              <a:gd name="connsiteX52" fmla="*/ 2352675 w 4260152"/>
              <a:gd name="connsiteY52" fmla="*/ 908385 h 8271210"/>
              <a:gd name="connsiteX53" fmla="*/ 2266950 w 4260152"/>
              <a:gd name="connsiteY53" fmla="*/ 794085 h 8271210"/>
              <a:gd name="connsiteX54" fmla="*/ 2266950 w 4260152"/>
              <a:gd name="connsiteY54" fmla="*/ 470236 h 8271210"/>
              <a:gd name="connsiteX55" fmla="*/ 2162175 w 4260152"/>
              <a:gd name="connsiteY55" fmla="*/ 384511 h 8271210"/>
              <a:gd name="connsiteX56" fmla="*/ 2000250 w 4260152"/>
              <a:gd name="connsiteY56" fmla="*/ 222586 h 8271210"/>
              <a:gd name="connsiteX57" fmla="*/ 1171576 w 4260152"/>
              <a:gd name="connsiteY57" fmla="*/ 632161 h 8271210"/>
              <a:gd name="connsiteX58" fmla="*/ 885825 w 4260152"/>
              <a:gd name="connsiteY58" fmla="*/ 3511 h 8271210"/>
              <a:gd name="connsiteX59" fmla="*/ 0 w 4260152"/>
              <a:gd name="connsiteY59" fmla="*/ 355935 h 8271210"/>
              <a:gd name="connsiteX0" fmla="*/ 800100 w 4260152"/>
              <a:gd name="connsiteY0" fmla="*/ 8271210 h 8271210"/>
              <a:gd name="connsiteX1" fmla="*/ 1104900 w 4260152"/>
              <a:gd name="connsiteY1" fmla="*/ 8004510 h 8271210"/>
              <a:gd name="connsiteX2" fmla="*/ 1190625 w 4260152"/>
              <a:gd name="connsiteY2" fmla="*/ 7747335 h 8271210"/>
              <a:gd name="connsiteX3" fmla="*/ 1285875 w 4260152"/>
              <a:gd name="connsiteY3" fmla="*/ 7271085 h 8271210"/>
              <a:gd name="connsiteX4" fmla="*/ 1304925 w 4260152"/>
              <a:gd name="connsiteY4" fmla="*/ 6766260 h 8271210"/>
              <a:gd name="connsiteX5" fmla="*/ 1219200 w 4260152"/>
              <a:gd name="connsiteY5" fmla="*/ 6480510 h 8271210"/>
              <a:gd name="connsiteX6" fmla="*/ 1114425 w 4260152"/>
              <a:gd name="connsiteY6" fmla="*/ 5861385 h 8271210"/>
              <a:gd name="connsiteX7" fmla="*/ 1123950 w 4260152"/>
              <a:gd name="connsiteY7" fmla="*/ 5680410 h 8271210"/>
              <a:gd name="connsiteX8" fmla="*/ 1247775 w 4260152"/>
              <a:gd name="connsiteY8" fmla="*/ 5318460 h 8271210"/>
              <a:gd name="connsiteX9" fmla="*/ 1495425 w 4260152"/>
              <a:gd name="connsiteY9" fmla="*/ 4985085 h 8271210"/>
              <a:gd name="connsiteX10" fmla="*/ 1971675 w 4260152"/>
              <a:gd name="connsiteY10" fmla="*/ 4708860 h 8271210"/>
              <a:gd name="connsiteX11" fmla="*/ 2343150 w 4260152"/>
              <a:gd name="connsiteY11" fmla="*/ 4613610 h 8271210"/>
              <a:gd name="connsiteX12" fmla="*/ 2419350 w 4260152"/>
              <a:gd name="connsiteY12" fmla="*/ 4613610 h 8271210"/>
              <a:gd name="connsiteX13" fmla="*/ 2609850 w 4260152"/>
              <a:gd name="connsiteY13" fmla="*/ 4527885 h 8271210"/>
              <a:gd name="connsiteX14" fmla="*/ 2771775 w 4260152"/>
              <a:gd name="connsiteY14" fmla="*/ 4518360 h 8271210"/>
              <a:gd name="connsiteX15" fmla="*/ 2895600 w 4260152"/>
              <a:gd name="connsiteY15" fmla="*/ 4423110 h 8271210"/>
              <a:gd name="connsiteX16" fmla="*/ 2990850 w 4260152"/>
              <a:gd name="connsiteY16" fmla="*/ 4404060 h 8271210"/>
              <a:gd name="connsiteX17" fmla="*/ 3048000 w 4260152"/>
              <a:gd name="connsiteY17" fmla="*/ 4318335 h 8271210"/>
              <a:gd name="connsiteX18" fmla="*/ 3181350 w 4260152"/>
              <a:gd name="connsiteY18" fmla="*/ 4184985 h 8271210"/>
              <a:gd name="connsiteX19" fmla="*/ 3248025 w 4260152"/>
              <a:gd name="connsiteY19" fmla="*/ 4156410 h 8271210"/>
              <a:gd name="connsiteX20" fmla="*/ 3314700 w 4260152"/>
              <a:gd name="connsiteY20" fmla="*/ 4042110 h 8271210"/>
              <a:gd name="connsiteX21" fmla="*/ 3562350 w 4260152"/>
              <a:gd name="connsiteY21" fmla="*/ 4099260 h 8271210"/>
              <a:gd name="connsiteX22" fmla="*/ 3829050 w 4260152"/>
              <a:gd name="connsiteY22" fmla="*/ 3994485 h 8271210"/>
              <a:gd name="connsiteX23" fmla="*/ 3829050 w 4260152"/>
              <a:gd name="connsiteY23" fmla="*/ 3870660 h 8271210"/>
              <a:gd name="connsiteX24" fmla="*/ 3914775 w 4260152"/>
              <a:gd name="connsiteY24" fmla="*/ 3680160 h 8271210"/>
              <a:gd name="connsiteX25" fmla="*/ 4000500 w 4260152"/>
              <a:gd name="connsiteY25" fmla="*/ 3651585 h 8271210"/>
              <a:gd name="connsiteX26" fmla="*/ 4057650 w 4260152"/>
              <a:gd name="connsiteY26" fmla="*/ 3565860 h 8271210"/>
              <a:gd name="connsiteX27" fmla="*/ 4086225 w 4260152"/>
              <a:gd name="connsiteY27" fmla="*/ 3384885 h 8271210"/>
              <a:gd name="connsiteX28" fmla="*/ 4219575 w 4260152"/>
              <a:gd name="connsiteY28" fmla="*/ 3289635 h 8271210"/>
              <a:gd name="connsiteX29" fmla="*/ 4257675 w 4260152"/>
              <a:gd name="connsiteY29" fmla="*/ 2984835 h 8271210"/>
              <a:gd name="connsiteX30" fmla="*/ 4162425 w 4260152"/>
              <a:gd name="connsiteY30" fmla="*/ 2822910 h 8271210"/>
              <a:gd name="connsiteX31" fmla="*/ 4181475 w 4260152"/>
              <a:gd name="connsiteY31" fmla="*/ 2584785 h 8271210"/>
              <a:gd name="connsiteX32" fmla="*/ 4238625 w 4260152"/>
              <a:gd name="connsiteY32" fmla="*/ 2422860 h 8271210"/>
              <a:gd name="connsiteX33" fmla="*/ 4171950 w 4260152"/>
              <a:gd name="connsiteY33" fmla="*/ 2356185 h 8271210"/>
              <a:gd name="connsiteX34" fmla="*/ 4095750 w 4260152"/>
              <a:gd name="connsiteY34" fmla="*/ 2299035 h 8271210"/>
              <a:gd name="connsiteX35" fmla="*/ 4029075 w 4260152"/>
              <a:gd name="connsiteY35" fmla="*/ 2079960 h 8271210"/>
              <a:gd name="connsiteX36" fmla="*/ 4029075 w 4260152"/>
              <a:gd name="connsiteY36" fmla="*/ 1975185 h 8271210"/>
              <a:gd name="connsiteX37" fmla="*/ 4038600 w 4260152"/>
              <a:gd name="connsiteY37" fmla="*/ 1832310 h 8271210"/>
              <a:gd name="connsiteX38" fmla="*/ 4086225 w 4260152"/>
              <a:gd name="connsiteY38" fmla="*/ 1651335 h 8271210"/>
              <a:gd name="connsiteX39" fmla="*/ 4152900 w 4260152"/>
              <a:gd name="connsiteY39" fmla="*/ 1479885 h 8271210"/>
              <a:gd name="connsiteX40" fmla="*/ 4057650 w 4260152"/>
              <a:gd name="connsiteY40" fmla="*/ 1317960 h 8271210"/>
              <a:gd name="connsiteX41" fmla="*/ 3943350 w 4260152"/>
              <a:gd name="connsiteY41" fmla="*/ 1251285 h 8271210"/>
              <a:gd name="connsiteX42" fmla="*/ 3733800 w 4260152"/>
              <a:gd name="connsiteY42" fmla="*/ 1394160 h 8271210"/>
              <a:gd name="connsiteX43" fmla="*/ 3409950 w 4260152"/>
              <a:gd name="connsiteY43" fmla="*/ 1546560 h 8271210"/>
              <a:gd name="connsiteX44" fmla="*/ 3381375 w 4260152"/>
              <a:gd name="connsiteY44" fmla="*/ 1546560 h 8271210"/>
              <a:gd name="connsiteX45" fmla="*/ 3238500 w 4260152"/>
              <a:gd name="connsiteY45" fmla="*/ 1441785 h 8271210"/>
              <a:gd name="connsiteX46" fmla="*/ 3067050 w 4260152"/>
              <a:gd name="connsiteY46" fmla="*/ 1184610 h 8271210"/>
              <a:gd name="connsiteX47" fmla="*/ 2895600 w 4260152"/>
              <a:gd name="connsiteY47" fmla="*/ 1032210 h 8271210"/>
              <a:gd name="connsiteX48" fmla="*/ 2838450 w 4260152"/>
              <a:gd name="connsiteY48" fmla="*/ 946485 h 8271210"/>
              <a:gd name="connsiteX49" fmla="*/ 2733675 w 4260152"/>
              <a:gd name="connsiteY49" fmla="*/ 994110 h 8271210"/>
              <a:gd name="connsiteX50" fmla="*/ 2533650 w 4260152"/>
              <a:gd name="connsiteY50" fmla="*/ 908385 h 8271210"/>
              <a:gd name="connsiteX51" fmla="*/ 2428875 w 4260152"/>
              <a:gd name="connsiteY51" fmla="*/ 908385 h 8271210"/>
              <a:gd name="connsiteX52" fmla="*/ 2352675 w 4260152"/>
              <a:gd name="connsiteY52" fmla="*/ 908385 h 8271210"/>
              <a:gd name="connsiteX53" fmla="*/ 2266950 w 4260152"/>
              <a:gd name="connsiteY53" fmla="*/ 794085 h 8271210"/>
              <a:gd name="connsiteX54" fmla="*/ 2266950 w 4260152"/>
              <a:gd name="connsiteY54" fmla="*/ 470236 h 8271210"/>
              <a:gd name="connsiteX55" fmla="*/ 2162175 w 4260152"/>
              <a:gd name="connsiteY55" fmla="*/ 384511 h 8271210"/>
              <a:gd name="connsiteX56" fmla="*/ 2000250 w 4260152"/>
              <a:gd name="connsiteY56" fmla="*/ 222586 h 8271210"/>
              <a:gd name="connsiteX57" fmla="*/ 1333501 w 4260152"/>
              <a:gd name="connsiteY57" fmla="*/ 298786 h 8271210"/>
              <a:gd name="connsiteX58" fmla="*/ 885825 w 4260152"/>
              <a:gd name="connsiteY58" fmla="*/ 3511 h 8271210"/>
              <a:gd name="connsiteX59" fmla="*/ 0 w 4260152"/>
              <a:gd name="connsiteY59" fmla="*/ 355935 h 8271210"/>
              <a:gd name="connsiteX0" fmla="*/ 800100 w 4260152"/>
              <a:gd name="connsiteY0" fmla="*/ 8296768 h 8296768"/>
              <a:gd name="connsiteX1" fmla="*/ 1104900 w 4260152"/>
              <a:gd name="connsiteY1" fmla="*/ 8030068 h 8296768"/>
              <a:gd name="connsiteX2" fmla="*/ 1190625 w 4260152"/>
              <a:gd name="connsiteY2" fmla="*/ 7772893 h 8296768"/>
              <a:gd name="connsiteX3" fmla="*/ 1285875 w 4260152"/>
              <a:gd name="connsiteY3" fmla="*/ 7296643 h 8296768"/>
              <a:gd name="connsiteX4" fmla="*/ 1304925 w 4260152"/>
              <a:gd name="connsiteY4" fmla="*/ 6791818 h 8296768"/>
              <a:gd name="connsiteX5" fmla="*/ 1219200 w 4260152"/>
              <a:gd name="connsiteY5" fmla="*/ 6506068 h 8296768"/>
              <a:gd name="connsiteX6" fmla="*/ 1114425 w 4260152"/>
              <a:gd name="connsiteY6" fmla="*/ 5886943 h 8296768"/>
              <a:gd name="connsiteX7" fmla="*/ 1123950 w 4260152"/>
              <a:gd name="connsiteY7" fmla="*/ 5705968 h 8296768"/>
              <a:gd name="connsiteX8" fmla="*/ 1247775 w 4260152"/>
              <a:gd name="connsiteY8" fmla="*/ 5344018 h 8296768"/>
              <a:gd name="connsiteX9" fmla="*/ 1495425 w 4260152"/>
              <a:gd name="connsiteY9" fmla="*/ 5010643 h 8296768"/>
              <a:gd name="connsiteX10" fmla="*/ 1971675 w 4260152"/>
              <a:gd name="connsiteY10" fmla="*/ 4734418 h 8296768"/>
              <a:gd name="connsiteX11" fmla="*/ 2343150 w 4260152"/>
              <a:gd name="connsiteY11" fmla="*/ 4639168 h 8296768"/>
              <a:gd name="connsiteX12" fmla="*/ 2419350 w 4260152"/>
              <a:gd name="connsiteY12" fmla="*/ 4639168 h 8296768"/>
              <a:gd name="connsiteX13" fmla="*/ 2609850 w 4260152"/>
              <a:gd name="connsiteY13" fmla="*/ 4553443 h 8296768"/>
              <a:gd name="connsiteX14" fmla="*/ 2771775 w 4260152"/>
              <a:gd name="connsiteY14" fmla="*/ 4543918 h 8296768"/>
              <a:gd name="connsiteX15" fmla="*/ 2895600 w 4260152"/>
              <a:gd name="connsiteY15" fmla="*/ 4448668 h 8296768"/>
              <a:gd name="connsiteX16" fmla="*/ 2990850 w 4260152"/>
              <a:gd name="connsiteY16" fmla="*/ 4429618 h 8296768"/>
              <a:gd name="connsiteX17" fmla="*/ 3048000 w 4260152"/>
              <a:gd name="connsiteY17" fmla="*/ 4343893 h 8296768"/>
              <a:gd name="connsiteX18" fmla="*/ 3181350 w 4260152"/>
              <a:gd name="connsiteY18" fmla="*/ 4210543 h 8296768"/>
              <a:gd name="connsiteX19" fmla="*/ 3248025 w 4260152"/>
              <a:gd name="connsiteY19" fmla="*/ 4181968 h 8296768"/>
              <a:gd name="connsiteX20" fmla="*/ 3314700 w 4260152"/>
              <a:gd name="connsiteY20" fmla="*/ 4067668 h 8296768"/>
              <a:gd name="connsiteX21" fmla="*/ 3562350 w 4260152"/>
              <a:gd name="connsiteY21" fmla="*/ 4124818 h 8296768"/>
              <a:gd name="connsiteX22" fmla="*/ 3829050 w 4260152"/>
              <a:gd name="connsiteY22" fmla="*/ 4020043 h 8296768"/>
              <a:gd name="connsiteX23" fmla="*/ 3829050 w 4260152"/>
              <a:gd name="connsiteY23" fmla="*/ 3896218 h 8296768"/>
              <a:gd name="connsiteX24" fmla="*/ 3914775 w 4260152"/>
              <a:gd name="connsiteY24" fmla="*/ 3705718 h 8296768"/>
              <a:gd name="connsiteX25" fmla="*/ 4000500 w 4260152"/>
              <a:gd name="connsiteY25" fmla="*/ 3677143 h 8296768"/>
              <a:gd name="connsiteX26" fmla="*/ 4057650 w 4260152"/>
              <a:gd name="connsiteY26" fmla="*/ 3591418 h 8296768"/>
              <a:gd name="connsiteX27" fmla="*/ 4086225 w 4260152"/>
              <a:gd name="connsiteY27" fmla="*/ 3410443 h 8296768"/>
              <a:gd name="connsiteX28" fmla="*/ 4219575 w 4260152"/>
              <a:gd name="connsiteY28" fmla="*/ 3315193 h 8296768"/>
              <a:gd name="connsiteX29" fmla="*/ 4257675 w 4260152"/>
              <a:gd name="connsiteY29" fmla="*/ 3010393 h 8296768"/>
              <a:gd name="connsiteX30" fmla="*/ 4162425 w 4260152"/>
              <a:gd name="connsiteY30" fmla="*/ 2848468 h 8296768"/>
              <a:gd name="connsiteX31" fmla="*/ 4181475 w 4260152"/>
              <a:gd name="connsiteY31" fmla="*/ 2610343 h 8296768"/>
              <a:gd name="connsiteX32" fmla="*/ 4238625 w 4260152"/>
              <a:gd name="connsiteY32" fmla="*/ 2448418 h 8296768"/>
              <a:gd name="connsiteX33" fmla="*/ 4171950 w 4260152"/>
              <a:gd name="connsiteY33" fmla="*/ 2381743 h 8296768"/>
              <a:gd name="connsiteX34" fmla="*/ 4095750 w 4260152"/>
              <a:gd name="connsiteY34" fmla="*/ 2324593 h 8296768"/>
              <a:gd name="connsiteX35" fmla="*/ 4029075 w 4260152"/>
              <a:gd name="connsiteY35" fmla="*/ 2105518 h 8296768"/>
              <a:gd name="connsiteX36" fmla="*/ 4029075 w 4260152"/>
              <a:gd name="connsiteY36" fmla="*/ 2000743 h 8296768"/>
              <a:gd name="connsiteX37" fmla="*/ 4038600 w 4260152"/>
              <a:gd name="connsiteY37" fmla="*/ 1857868 h 8296768"/>
              <a:gd name="connsiteX38" fmla="*/ 4086225 w 4260152"/>
              <a:gd name="connsiteY38" fmla="*/ 1676893 h 8296768"/>
              <a:gd name="connsiteX39" fmla="*/ 4152900 w 4260152"/>
              <a:gd name="connsiteY39" fmla="*/ 1505443 h 8296768"/>
              <a:gd name="connsiteX40" fmla="*/ 4057650 w 4260152"/>
              <a:gd name="connsiteY40" fmla="*/ 1343518 h 8296768"/>
              <a:gd name="connsiteX41" fmla="*/ 3943350 w 4260152"/>
              <a:gd name="connsiteY41" fmla="*/ 1276843 h 8296768"/>
              <a:gd name="connsiteX42" fmla="*/ 3733800 w 4260152"/>
              <a:gd name="connsiteY42" fmla="*/ 1419718 h 8296768"/>
              <a:gd name="connsiteX43" fmla="*/ 3409950 w 4260152"/>
              <a:gd name="connsiteY43" fmla="*/ 1572118 h 8296768"/>
              <a:gd name="connsiteX44" fmla="*/ 3381375 w 4260152"/>
              <a:gd name="connsiteY44" fmla="*/ 1572118 h 8296768"/>
              <a:gd name="connsiteX45" fmla="*/ 3238500 w 4260152"/>
              <a:gd name="connsiteY45" fmla="*/ 1467343 h 8296768"/>
              <a:gd name="connsiteX46" fmla="*/ 3067050 w 4260152"/>
              <a:gd name="connsiteY46" fmla="*/ 1210168 h 8296768"/>
              <a:gd name="connsiteX47" fmla="*/ 2895600 w 4260152"/>
              <a:gd name="connsiteY47" fmla="*/ 1057768 h 8296768"/>
              <a:gd name="connsiteX48" fmla="*/ 2838450 w 4260152"/>
              <a:gd name="connsiteY48" fmla="*/ 972043 h 8296768"/>
              <a:gd name="connsiteX49" fmla="*/ 2733675 w 4260152"/>
              <a:gd name="connsiteY49" fmla="*/ 1019668 h 8296768"/>
              <a:gd name="connsiteX50" fmla="*/ 2533650 w 4260152"/>
              <a:gd name="connsiteY50" fmla="*/ 933943 h 8296768"/>
              <a:gd name="connsiteX51" fmla="*/ 2428875 w 4260152"/>
              <a:gd name="connsiteY51" fmla="*/ 933943 h 8296768"/>
              <a:gd name="connsiteX52" fmla="*/ 2352675 w 4260152"/>
              <a:gd name="connsiteY52" fmla="*/ 933943 h 8296768"/>
              <a:gd name="connsiteX53" fmla="*/ 2266950 w 4260152"/>
              <a:gd name="connsiteY53" fmla="*/ 819643 h 8296768"/>
              <a:gd name="connsiteX54" fmla="*/ 2266950 w 4260152"/>
              <a:gd name="connsiteY54" fmla="*/ 495794 h 8296768"/>
              <a:gd name="connsiteX55" fmla="*/ 2162175 w 4260152"/>
              <a:gd name="connsiteY55" fmla="*/ 410069 h 8296768"/>
              <a:gd name="connsiteX56" fmla="*/ 2000250 w 4260152"/>
              <a:gd name="connsiteY56" fmla="*/ 248144 h 8296768"/>
              <a:gd name="connsiteX57" fmla="*/ 1333501 w 4260152"/>
              <a:gd name="connsiteY57" fmla="*/ 324344 h 8296768"/>
              <a:gd name="connsiteX58" fmla="*/ 885825 w 4260152"/>
              <a:gd name="connsiteY58" fmla="*/ 29069 h 8296768"/>
              <a:gd name="connsiteX59" fmla="*/ 367665 w 4260152"/>
              <a:gd name="connsiteY59" fmla="*/ 32879 h 8296768"/>
              <a:gd name="connsiteX60" fmla="*/ 0 w 4260152"/>
              <a:gd name="connsiteY60" fmla="*/ 381493 h 8296768"/>
              <a:gd name="connsiteX0" fmla="*/ 800100 w 4260152"/>
              <a:gd name="connsiteY0" fmla="*/ 8282599 h 8282599"/>
              <a:gd name="connsiteX1" fmla="*/ 1104900 w 4260152"/>
              <a:gd name="connsiteY1" fmla="*/ 8015899 h 8282599"/>
              <a:gd name="connsiteX2" fmla="*/ 1190625 w 4260152"/>
              <a:gd name="connsiteY2" fmla="*/ 7758724 h 8282599"/>
              <a:gd name="connsiteX3" fmla="*/ 1285875 w 4260152"/>
              <a:gd name="connsiteY3" fmla="*/ 7282474 h 8282599"/>
              <a:gd name="connsiteX4" fmla="*/ 1304925 w 4260152"/>
              <a:gd name="connsiteY4" fmla="*/ 6777649 h 8282599"/>
              <a:gd name="connsiteX5" fmla="*/ 1219200 w 4260152"/>
              <a:gd name="connsiteY5" fmla="*/ 6491899 h 8282599"/>
              <a:gd name="connsiteX6" fmla="*/ 1114425 w 4260152"/>
              <a:gd name="connsiteY6" fmla="*/ 5872774 h 8282599"/>
              <a:gd name="connsiteX7" fmla="*/ 1123950 w 4260152"/>
              <a:gd name="connsiteY7" fmla="*/ 5691799 h 8282599"/>
              <a:gd name="connsiteX8" fmla="*/ 1247775 w 4260152"/>
              <a:gd name="connsiteY8" fmla="*/ 5329849 h 8282599"/>
              <a:gd name="connsiteX9" fmla="*/ 1495425 w 4260152"/>
              <a:gd name="connsiteY9" fmla="*/ 4996474 h 8282599"/>
              <a:gd name="connsiteX10" fmla="*/ 1971675 w 4260152"/>
              <a:gd name="connsiteY10" fmla="*/ 4720249 h 8282599"/>
              <a:gd name="connsiteX11" fmla="*/ 2343150 w 4260152"/>
              <a:gd name="connsiteY11" fmla="*/ 4624999 h 8282599"/>
              <a:gd name="connsiteX12" fmla="*/ 2419350 w 4260152"/>
              <a:gd name="connsiteY12" fmla="*/ 4624999 h 8282599"/>
              <a:gd name="connsiteX13" fmla="*/ 2609850 w 4260152"/>
              <a:gd name="connsiteY13" fmla="*/ 4539274 h 8282599"/>
              <a:gd name="connsiteX14" fmla="*/ 2771775 w 4260152"/>
              <a:gd name="connsiteY14" fmla="*/ 4529749 h 8282599"/>
              <a:gd name="connsiteX15" fmla="*/ 2895600 w 4260152"/>
              <a:gd name="connsiteY15" fmla="*/ 4434499 h 8282599"/>
              <a:gd name="connsiteX16" fmla="*/ 2990850 w 4260152"/>
              <a:gd name="connsiteY16" fmla="*/ 4415449 h 8282599"/>
              <a:gd name="connsiteX17" fmla="*/ 3048000 w 4260152"/>
              <a:gd name="connsiteY17" fmla="*/ 4329724 h 8282599"/>
              <a:gd name="connsiteX18" fmla="*/ 3181350 w 4260152"/>
              <a:gd name="connsiteY18" fmla="*/ 4196374 h 8282599"/>
              <a:gd name="connsiteX19" fmla="*/ 3248025 w 4260152"/>
              <a:gd name="connsiteY19" fmla="*/ 4167799 h 8282599"/>
              <a:gd name="connsiteX20" fmla="*/ 3314700 w 4260152"/>
              <a:gd name="connsiteY20" fmla="*/ 4053499 h 8282599"/>
              <a:gd name="connsiteX21" fmla="*/ 3562350 w 4260152"/>
              <a:gd name="connsiteY21" fmla="*/ 4110649 h 8282599"/>
              <a:gd name="connsiteX22" fmla="*/ 3829050 w 4260152"/>
              <a:gd name="connsiteY22" fmla="*/ 4005874 h 8282599"/>
              <a:gd name="connsiteX23" fmla="*/ 3829050 w 4260152"/>
              <a:gd name="connsiteY23" fmla="*/ 3882049 h 8282599"/>
              <a:gd name="connsiteX24" fmla="*/ 3914775 w 4260152"/>
              <a:gd name="connsiteY24" fmla="*/ 3691549 h 8282599"/>
              <a:gd name="connsiteX25" fmla="*/ 4000500 w 4260152"/>
              <a:gd name="connsiteY25" fmla="*/ 3662974 h 8282599"/>
              <a:gd name="connsiteX26" fmla="*/ 4057650 w 4260152"/>
              <a:gd name="connsiteY26" fmla="*/ 3577249 h 8282599"/>
              <a:gd name="connsiteX27" fmla="*/ 4086225 w 4260152"/>
              <a:gd name="connsiteY27" fmla="*/ 3396274 h 8282599"/>
              <a:gd name="connsiteX28" fmla="*/ 4219575 w 4260152"/>
              <a:gd name="connsiteY28" fmla="*/ 3301024 h 8282599"/>
              <a:gd name="connsiteX29" fmla="*/ 4257675 w 4260152"/>
              <a:gd name="connsiteY29" fmla="*/ 2996224 h 8282599"/>
              <a:gd name="connsiteX30" fmla="*/ 4162425 w 4260152"/>
              <a:gd name="connsiteY30" fmla="*/ 2834299 h 8282599"/>
              <a:gd name="connsiteX31" fmla="*/ 4181475 w 4260152"/>
              <a:gd name="connsiteY31" fmla="*/ 2596174 h 8282599"/>
              <a:gd name="connsiteX32" fmla="*/ 4238625 w 4260152"/>
              <a:gd name="connsiteY32" fmla="*/ 2434249 h 8282599"/>
              <a:gd name="connsiteX33" fmla="*/ 4171950 w 4260152"/>
              <a:gd name="connsiteY33" fmla="*/ 2367574 h 8282599"/>
              <a:gd name="connsiteX34" fmla="*/ 4095750 w 4260152"/>
              <a:gd name="connsiteY34" fmla="*/ 2310424 h 8282599"/>
              <a:gd name="connsiteX35" fmla="*/ 4029075 w 4260152"/>
              <a:gd name="connsiteY35" fmla="*/ 2091349 h 8282599"/>
              <a:gd name="connsiteX36" fmla="*/ 4029075 w 4260152"/>
              <a:gd name="connsiteY36" fmla="*/ 1986574 h 8282599"/>
              <a:gd name="connsiteX37" fmla="*/ 4038600 w 4260152"/>
              <a:gd name="connsiteY37" fmla="*/ 1843699 h 8282599"/>
              <a:gd name="connsiteX38" fmla="*/ 4086225 w 4260152"/>
              <a:gd name="connsiteY38" fmla="*/ 1662724 h 8282599"/>
              <a:gd name="connsiteX39" fmla="*/ 4152900 w 4260152"/>
              <a:gd name="connsiteY39" fmla="*/ 1491274 h 8282599"/>
              <a:gd name="connsiteX40" fmla="*/ 4057650 w 4260152"/>
              <a:gd name="connsiteY40" fmla="*/ 1329349 h 8282599"/>
              <a:gd name="connsiteX41" fmla="*/ 3943350 w 4260152"/>
              <a:gd name="connsiteY41" fmla="*/ 1262674 h 8282599"/>
              <a:gd name="connsiteX42" fmla="*/ 3733800 w 4260152"/>
              <a:gd name="connsiteY42" fmla="*/ 1405549 h 8282599"/>
              <a:gd name="connsiteX43" fmla="*/ 3409950 w 4260152"/>
              <a:gd name="connsiteY43" fmla="*/ 1557949 h 8282599"/>
              <a:gd name="connsiteX44" fmla="*/ 3381375 w 4260152"/>
              <a:gd name="connsiteY44" fmla="*/ 1557949 h 8282599"/>
              <a:gd name="connsiteX45" fmla="*/ 3238500 w 4260152"/>
              <a:gd name="connsiteY45" fmla="*/ 1453174 h 8282599"/>
              <a:gd name="connsiteX46" fmla="*/ 3067050 w 4260152"/>
              <a:gd name="connsiteY46" fmla="*/ 1195999 h 8282599"/>
              <a:gd name="connsiteX47" fmla="*/ 2895600 w 4260152"/>
              <a:gd name="connsiteY47" fmla="*/ 1043599 h 8282599"/>
              <a:gd name="connsiteX48" fmla="*/ 2838450 w 4260152"/>
              <a:gd name="connsiteY48" fmla="*/ 957874 h 8282599"/>
              <a:gd name="connsiteX49" fmla="*/ 2733675 w 4260152"/>
              <a:gd name="connsiteY49" fmla="*/ 1005499 h 8282599"/>
              <a:gd name="connsiteX50" fmla="*/ 2533650 w 4260152"/>
              <a:gd name="connsiteY50" fmla="*/ 919774 h 8282599"/>
              <a:gd name="connsiteX51" fmla="*/ 2428875 w 4260152"/>
              <a:gd name="connsiteY51" fmla="*/ 919774 h 8282599"/>
              <a:gd name="connsiteX52" fmla="*/ 2352675 w 4260152"/>
              <a:gd name="connsiteY52" fmla="*/ 919774 h 8282599"/>
              <a:gd name="connsiteX53" fmla="*/ 2266950 w 4260152"/>
              <a:gd name="connsiteY53" fmla="*/ 805474 h 8282599"/>
              <a:gd name="connsiteX54" fmla="*/ 2266950 w 4260152"/>
              <a:gd name="connsiteY54" fmla="*/ 481625 h 8282599"/>
              <a:gd name="connsiteX55" fmla="*/ 2162175 w 4260152"/>
              <a:gd name="connsiteY55" fmla="*/ 395900 h 8282599"/>
              <a:gd name="connsiteX56" fmla="*/ 2000250 w 4260152"/>
              <a:gd name="connsiteY56" fmla="*/ 233975 h 8282599"/>
              <a:gd name="connsiteX57" fmla="*/ 1333501 w 4260152"/>
              <a:gd name="connsiteY57" fmla="*/ 310175 h 8282599"/>
              <a:gd name="connsiteX58" fmla="*/ 885825 w 4260152"/>
              <a:gd name="connsiteY58" fmla="*/ 14900 h 8282599"/>
              <a:gd name="connsiteX59" fmla="*/ 615315 w 4260152"/>
              <a:gd name="connsiteY59" fmla="*/ 72050 h 8282599"/>
              <a:gd name="connsiteX60" fmla="*/ 367665 w 4260152"/>
              <a:gd name="connsiteY60" fmla="*/ 18710 h 8282599"/>
              <a:gd name="connsiteX61" fmla="*/ 0 w 4260152"/>
              <a:gd name="connsiteY61" fmla="*/ 367324 h 8282599"/>
              <a:gd name="connsiteX0" fmla="*/ 800100 w 4260152"/>
              <a:gd name="connsiteY0" fmla="*/ 8282427 h 8282427"/>
              <a:gd name="connsiteX1" fmla="*/ 1104900 w 4260152"/>
              <a:gd name="connsiteY1" fmla="*/ 8015727 h 8282427"/>
              <a:gd name="connsiteX2" fmla="*/ 1190625 w 4260152"/>
              <a:gd name="connsiteY2" fmla="*/ 7758552 h 8282427"/>
              <a:gd name="connsiteX3" fmla="*/ 1285875 w 4260152"/>
              <a:gd name="connsiteY3" fmla="*/ 7282302 h 8282427"/>
              <a:gd name="connsiteX4" fmla="*/ 1304925 w 4260152"/>
              <a:gd name="connsiteY4" fmla="*/ 6777477 h 8282427"/>
              <a:gd name="connsiteX5" fmla="*/ 1219200 w 4260152"/>
              <a:gd name="connsiteY5" fmla="*/ 6491727 h 8282427"/>
              <a:gd name="connsiteX6" fmla="*/ 1114425 w 4260152"/>
              <a:gd name="connsiteY6" fmla="*/ 5872602 h 8282427"/>
              <a:gd name="connsiteX7" fmla="*/ 1123950 w 4260152"/>
              <a:gd name="connsiteY7" fmla="*/ 5691627 h 8282427"/>
              <a:gd name="connsiteX8" fmla="*/ 1247775 w 4260152"/>
              <a:gd name="connsiteY8" fmla="*/ 5329677 h 8282427"/>
              <a:gd name="connsiteX9" fmla="*/ 1495425 w 4260152"/>
              <a:gd name="connsiteY9" fmla="*/ 4996302 h 8282427"/>
              <a:gd name="connsiteX10" fmla="*/ 1971675 w 4260152"/>
              <a:gd name="connsiteY10" fmla="*/ 4720077 h 8282427"/>
              <a:gd name="connsiteX11" fmla="*/ 2343150 w 4260152"/>
              <a:gd name="connsiteY11" fmla="*/ 4624827 h 8282427"/>
              <a:gd name="connsiteX12" fmla="*/ 2419350 w 4260152"/>
              <a:gd name="connsiteY12" fmla="*/ 4624827 h 8282427"/>
              <a:gd name="connsiteX13" fmla="*/ 2609850 w 4260152"/>
              <a:gd name="connsiteY13" fmla="*/ 4539102 h 8282427"/>
              <a:gd name="connsiteX14" fmla="*/ 2771775 w 4260152"/>
              <a:gd name="connsiteY14" fmla="*/ 4529577 h 8282427"/>
              <a:gd name="connsiteX15" fmla="*/ 2895600 w 4260152"/>
              <a:gd name="connsiteY15" fmla="*/ 4434327 h 8282427"/>
              <a:gd name="connsiteX16" fmla="*/ 2990850 w 4260152"/>
              <a:gd name="connsiteY16" fmla="*/ 4415277 h 8282427"/>
              <a:gd name="connsiteX17" fmla="*/ 3048000 w 4260152"/>
              <a:gd name="connsiteY17" fmla="*/ 4329552 h 8282427"/>
              <a:gd name="connsiteX18" fmla="*/ 3181350 w 4260152"/>
              <a:gd name="connsiteY18" fmla="*/ 4196202 h 8282427"/>
              <a:gd name="connsiteX19" fmla="*/ 3248025 w 4260152"/>
              <a:gd name="connsiteY19" fmla="*/ 4167627 h 8282427"/>
              <a:gd name="connsiteX20" fmla="*/ 3314700 w 4260152"/>
              <a:gd name="connsiteY20" fmla="*/ 4053327 h 8282427"/>
              <a:gd name="connsiteX21" fmla="*/ 3562350 w 4260152"/>
              <a:gd name="connsiteY21" fmla="*/ 4110477 h 8282427"/>
              <a:gd name="connsiteX22" fmla="*/ 3829050 w 4260152"/>
              <a:gd name="connsiteY22" fmla="*/ 4005702 h 8282427"/>
              <a:gd name="connsiteX23" fmla="*/ 3829050 w 4260152"/>
              <a:gd name="connsiteY23" fmla="*/ 3881877 h 8282427"/>
              <a:gd name="connsiteX24" fmla="*/ 3914775 w 4260152"/>
              <a:gd name="connsiteY24" fmla="*/ 3691377 h 8282427"/>
              <a:gd name="connsiteX25" fmla="*/ 4000500 w 4260152"/>
              <a:gd name="connsiteY25" fmla="*/ 3662802 h 8282427"/>
              <a:gd name="connsiteX26" fmla="*/ 4057650 w 4260152"/>
              <a:gd name="connsiteY26" fmla="*/ 3577077 h 8282427"/>
              <a:gd name="connsiteX27" fmla="*/ 4086225 w 4260152"/>
              <a:gd name="connsiteY27" fmla="*/ 3396102 h 8282427"/>
              <a:gd name="connsiteX28" fmla="*/ 4219575 w 4260152"/>
              <a:gd name="connsiteY28" fmla="*/ 3300852 h 8282427"/>
              <a:gd name="connsiteX29" fmla="*/ 4257675 w 4260152"/>
              <a:gd name="connsiteY29" fmla="*/ 2996052 h 8282427"/>
              <a:gd name="connsiteX30" fmla="*/ 4162425 w 4260152"/>
              <a:gd name="connsiteY30" fmla="*/ 2834127 h 8282427"/>
              <a:gd name="connsiteX31" fmla="*/ 4181475 w 4260152"/>
              <a:gd name="connsiteY31" fmla="*/ 2596002 h 8282427"/>
              <a:gd name="connsiteX32" fmla="*/ 4238625 w 4260152"/>
              <a:gd name="connsiteY32" fmla="*/ 2434077 h 8282427"/>
              <a:gd name="connsiteX33" fmla="*/ 4171950 w 4260152"/>
              <a:gd name="connsiteY33" fmla="*/ 2367402 h 8282427"/>
              <a:gd name="connsiteX34" fmla="*/ 4095750 w 4260152"/>
              <a:gd name="connsiteY34" fmla="*/ 2310252 h 8282427"/>
              <a:gd name="connsiteX35" fmla="*/ 4029075 w 4260152"/>
              <a:gd name="connsiteY35" fmla="*/ 2091177 h 8282427"/>
              <a:gd name="connsiteX36" fmla="*/ 4029075 w 4260152"/>
              <a:gd name="connsiteY36" fmla="*/ 1986402 h 8282427"/>
              <a:gd name="connsiteX37" fmla="*/ 4038600 w 4260152"/>
              <a:gd name="connsiteY37" fmla="*/ 1843527 h 8282427"/>
              <a:gd name="connsiteX38" fmla="*/ 4086225 w 4260152"/>
              <a:gd name="connsiteY38" fmla="*/ 1662552 h 8282427"/>
              <a:gd name="connsiteX39" fmla="*/ 4152900 w 4260152"/>
              <a:gd name="connsiteY39" fmla="*/ 1491102 h 8282427"/>
              <a:gd name="connsiteX40" fmla="*/ 4057650 w 4260152"/>
              <a:gd name="connsiteY40" fmla="*/ 1329177 h 8282427"/>
              <a:gd name="connsiteX41" fmla="*/ 3943350 w 4260152"/>
              <a:gd name="connsiteY41" fmla="*/ 1262502 h 8282427"/>
              <a:gd name="connsiteX42" fmla="*/ 3733800 w 4260152"/>
              <a:gd name="connsiteY42" fmla="*/ 1405377 h 8282427"/>
              <a:gd name="connsiteX43" fmla="*/ 3409950 w 4260152"/>
              <a:gd name="connsiteY43" fmla="*/ 1557777 h 8282427"/>
              <a:gd name="connsiteX44" fmla="*/ 3381375 w 4260152"/>
              <a:gd name="connsiteY44" fmla="*/ 1557777 h 8282427"/>
              <a:gd name="connsiteX45" fmla="*/ 3238500 w 4260152"/>
              <a:gd name="connsiteY45" fmla="*/ 1453002 h 8282427"/>
              <a:gd name="connsiteX46" fmla="*/ 3067050 w 4260152"/>
              <a:gd name="connsiteY46" fmla="*/ 1195827 h 8282427"/>
              <a:gd name="connsiteX47" fmla="*/ 2895600 w 4260152"/>
              <a:gd name="connsiteY47" fmla="*/ 1043427 h 8282427"/>
              <a:gd name="connsiteX48" fmla="*/ 2838450 w 4260152"/>
              <a:gd name="connsiteY48" fmla="*/ 957702 h 8282427"/>
              <a:gd name="connsiteX49" fmla="*/ 2733675 w 4260152"/>
              <a:gd name="connsiteY49" fmla="*/ 1005327 h 8282427"/>
              <a:gd name="connsiteX50" fmla="*/ 2533650 w 4260152"/>
              <a:gd name="connsiteY50" fmla="*/ 919602 h 8282427"/>
              <a:gd name="connsiteX51" fmla="*/ 2428875 w 4260152"/>
              <a:gd name="connsiteY51" fmla="*/ 919602 h 8282427"/>
              <a:gd name="connsiteX52" fmla="*/ 2352675 w 4260152"/>
              <a:gd name="connsiteY52" fmla="*/ 919602 h 8282427"/>
              <a:gd name="connsiteX53" fmla="*/ 2266950 w 4260152"/>
              <a:gd name="connsiteY53" fmla="*/ 805302 h 8282427"/>
              <a:gd name="connsiteX54" fmla="*/ 2266950 w 4260152"/>
              <a:gd name="connsiteY54" fmla="*/ 481453 h 8282427"/>
              <a:gd name="connsiteX55" fmla="*/ 2162175 w 4260152"/>
              <a:gd name="connsiteY55" fmla="*/ 395728 h 8282427"/>
              <a:gd name="connsiteX56" fmla="*/ 2000250 w 4260152"/>
              <a:gd name="connsiteY56" fmla="*/ 233803 h 8282427"/>
              <a:gd name="connsiteX57" fmla="*/ 1333501 w 4260152"/>
              <a:gd name="connsiteY57" fmla="*/ 310003 h 8282427"/>
              <a:gd name="connsiteX58" fmla="*/ 885825 w 4260152"/>
              <a:gd name="connsiteY58" fmla="*/ 14728 h 8282427"/>
              <a:gd name="connsiteX59" fmla="*/ 615315 w 4260152"/>
              <a:gd name="connsiteY59" fmla="*/ 71878 h 8282427"/>
              <a:gd name="connsiteX60" fmla="*/ 367665 w 4260152"/>
              <a:gd name="connsiteY60" fmla="*/ 18538 h 8282427"/>
              <a:gd name="connsiteX61" fmla="*/ 135255 w 4260152"/>
              <a:gd name="connsiteY61" fmla="*/ 163318 h 8282427"/>
              <a:gd name="connsiteX62" fmla="*/ 0 w 4260152"/>
              <a:gd name="connsiteY62" fmla="*/ 367152 h 8282427"/>
              <a:gd name="connsiteX0" fmla="*/ 800100 w 4260152"/>
              <a:gd name="connsiteY0" fmla="*/ 8269255 h 8269255"/>
              <a:gd name="connsiteX1" fmla="*/ 1104900 w 4260152"/>
              <a:gd name="connsiteY1" fmla="*/ 8002555 h 8269255"/>
              <a:gd name="connsiteX2" fmla="*/ 1190625 w 4260152"/>
              <a:gd name="connsiteY2" fmla="*/ 7745380 h 8269255"/>
              <a:gd name="connsiteX3" fmla="*/ 1285875 w 4260152"/>
              <a:gd name="connsiteY3" fmla="*/ 7269130 h 8269255"/>
              <a:gd name="connsiteX4" fmla="*/ 1304925 w 4260152"/>
              <a:gd name="connsiteY4" fmla="*/ 6764305 h 8269255"/>
              <a:gd name="connsiteX5" fmla="*/ 1219200 w 4260152"/>
              <a:gd name="connsiteY5" fmla="*/ 6478555 h 8269255"/>
              <a:gd name="connsiteX6" fmla="*/ 1114425 w 4260152"/>
              <a:gd name="connsiteY6" fmla="*/ 5859430 h 8269255"/>
              <a:gd name="connsiteX7" fmla="*/ 1123950 w 4260152"/>
              <a:gd name="connsiteY7" fmla="*/ 5678455 h 8269255"/>
              <a:gd name="connsiteX8" fmla="*/ 1247775 w 4260152"/>
              <a:gd name="connsiteY8" fmla="*/ 5316505 h 8269255"/>
              <a:gd name="connsiteX9" fmla="*/ 1495425 w 4260152"/>
              <a:gd name="connsiteY9" fmla="*/ 4983130 h 8269255"/>
              <a:gd name="connsiteX10" fmla="*/ 1971675 w 4260152"/>
              <a:gd name="connsiteY10" fmla="*/ 4706905 h 8269255"/>
              <a:gd name="connsiteX11" fmla="*/ 2343150 w 4260152"/>
              <a:gd name="connsiteY11" fmla="*/ 4611655 h 8269255"/>
              <a:gd name="connsiteX12" fmla="*/ 2419350 w 4260152"/>
              <a:gd name="connsiteY12" fmla="*/ 4611655 h 8269255"/>
              <a:gd name="connsiteX13" fmla="*/ 2609850 w 4260152"/>
              <a:gd name="connsiteY13" fmla="*/ 4525930 h 8269255"/>
              <a:gd name="connsiteX14" fmla="*/ 2771775 w 4260152"/>
              <a:gd name="connsiteY14" fmla="*/ 4516405 h 8269255"/>
              <a:gd name="connsiteX15" fmla="*/ 2895600 w 4260152"/>
              <a:gd name="connsiteY15" fmla="*/ 4421155 h 8269255"/>
              <a:gd name="connsiteX16" fmla="*/ 2990850 w 4260152"/>
              <a:gd name="connsiteY16" fmla="*/ 4402105 h 8269255"/>
              <a:gd name="connsiteX17" fmla="*/ 3048000 w 4260152"/>
              <a:gd name="connsiteY17" fmla="*/ 4316380 h 8269255"/>
              <a:gd name="connsiteX18" fmla="*/ 3181350 w 4260152"/>
              <a:gd name="connsiteY18" fmla="*/ 4183030 h 8269255"/>
              <a:gd name="connsiteX19" fmla="*/ 3248025 w 4260152"/>
              <a:gd name="connsiteY19" fmla="*/ 4154455 h 8269255"/>
              <a:gd name="connsiteX20" fmla="*/ 3314700 w 4260152"/>
              <a:gd name="connsiteY20" fmla="*/ 4040155 h 8269255"/>
              <a:gd name="connsiteX21" fmla="*/ 3562350 w 4260152"/>
              <a:gd name="connsiteY21" fmla="*/ 4097305 h 8269255"/>
              <a:gd name="connsiteX22" fmla="*/ 3829050 w 4260152"/>
              <a:gd name="connsiteY22" fmla="*/ 3992530 h 8269255"/>
              <a:gd name="connsiteX23" fmla="*/ 3829050 w 4260152"/>
              <a:gd name="connsiteY23" fmla="*/ 3868705 h 8269255"/>
              <a:gd name="connsiteX24" fmla="*/ 3914775 w 4260152"/>
              <a:gd name="connsiteY24" fmla="*/ 3678205 h 8269255"/>
              <a:gd name="connsiteX25" fmla="*/ 4000500 w 4260152"/>
              <a:gd name="connsiteY25" fmla="*/ 3649630 h 8269255"/>
              <a:gd name="connsiteX26" fmla="*/ 4057650 w 4260152"/>
              <a:gd name="connsiteY26" fmla="*/ 3563905 h 8269255"/>
              <a:gd name="connsiteX27" fmla="*/ 4086225 w 4260152"/>
              <a:gd name="connsiteY27" fmla="*/ 3382930 h 8269255"/>
              <a:gd name="connsiteX28" fmla="*/ 4219575 w 4260152"/>
              <a:gd name="connsiteY28" fmla="*/ 3287680 h 8269255"/>
              <a:gd name="connsiteX29" fmla="*/ 4257675 w 4260152"/>
              <a:gd name="connsiteY29" fmla="*/ 2982880 h 8269255"/>
              <a:gd name="connsiteX30" fmla="*/ 4162425 w 4260152"/>
              <a:gd name="connsiteY30" fmla="*/ 2820955 h 8269255"/>
              <a:gd name="connsiteX31" fmla="*/ 4181475 w 4260152"/>
              <a:gd name="connsiteY31" fmla="*/ 2582830 h 8269255"/>
              <a:gd name="connsiteX32" fmla="*/ 4238625 w 4260152"/>
              <a:gd name="connsiteY32" fmla="*/ 2420905 h 8269255"/>
              <a:gd name="connsiteX33" fmla="*/ 4171950 w 4260152"/>
              <a:gd name="connsiteY33" fmla="*/ 2354230 h 8269255"/>
              <a:gd name="connsiteX34" fmla="*/ 4095750 w 4260152"/>
              <a:gd name="connsiteY34" fmla="*/ 2297080 h 8269255"/>
              <a:gd name="connsiteX35" fmla="*/ 4029075 w 4260152"/>
              <a:gd name="connsiteY35" fmla="*/ 2078005 h 8269255"/>
              <a:gd name="connsiteX36" fmla="*/ 4029075 w 4260152"/>
              <a:gd name="connsiteY36" fmla="*/ 1973230 h 8269255"/>
              <a:gd name="connsiteX37" fmla="*/ 4038600 w 4260152"/>
              <a:gd name="connsiteY37" fmla="*/ 1830355 h 8269255"/>
              <a:gd name="connsiteX38" fmla="*/ 4086225 w 4260152"/>
              <a:gd name="connsiteY38" fmla="*/ 1649380 h 8269255"/>
              <a:gd name="connsiteX39" fmla="*/ 4152900 w 4260152"/>
              <a:gd name="connsiteY39" fmla="*/ 1477930 h 8269255"/>
              <a:gd name="connsiteX40" fmla="*/ 4057650 w 4260152"/>
              <a:gd name="connsiteY40" fmla="*/ 1316005 h 8269255"/>
              <a:gd name="connsiteX41" fmla="*/ 3943350 w 4260152"/>
              <a:gd name="connsiteY41" fmla="*/ 1249330 h 8269255"/>
              <a:gd name="connsiteX42" fmla="*/ 3733800 w 4260152"/>
              <a:gd name="connsiteY42" fmla="*/ 1392205 h 8269255"/>
              <a:gd name="connsiteX43" fmla="*/ 3409950 w 4260152"/>
              <a:gd name="connsiteY43" fmla="*/ 1544605 h 8269255"/>
              <a:gd name="connsiteX44" fmla="*/ 3381375 w 4260152"/>
              <a:gd name="connsiteY44" fmla="*/ 1544605 h 8269255"/>
              <a:gd name="connsiteX45" fmla="*/ 3238500 w 4260152"/>
              <a:gd name="connsiteY45" fmla="*/ 1439830 h 8269255"/>
              <a:gd name="connsiteX46" fmla="*/ 3067050 w 4260152"/>
              <a:gd name="connsiteY46" fmla="*/ 1182655 h 8269255"/>
              <a:gd name="connsiteX47" fmla="*/ 2895600 w 4260152"/>
              <a:gd name="connsiteY47" fmla="*/ 1030255 h 8269255"/>
              <a:gd name="connsiteX48" fmla="*/ 2838450 w 4260152"/>
              <a:gd name="connsiteY48" fmla="*/ 944530 h 8269255"/>
              <a:gd name="connsiteX49" fmla="*/ 2733675 w 4260152"/>
              <a:gd name="connsiteY49" fmla="*/ 992155 h 8269255"/>
              <a:gd name="connsiteX50" fmla="*/ 2533650 w 4260152"/>
              <a:gd name="connsiteY50" fmla="*/ 906430 h 8269255"/>
              <a:gd name="connsiteX51" fmla="*/ 2428875 w 4260152"/>
              <a:gd name="connsiteY51" fmla="*/ 906430 h 8269255"/>
              <a:gd name="connsiteX52" fmla="*/ 2352675 w 4260152"/>
              <a:gd name="connsiteY52" fmla="*/ 906430 h 8269255"/>
              <a:gd name="connsiteX53" fmla="*/ 2266950 w 4260152"/>
              <a:gd name="connsiteY53" fmla="*/ 792130 h 8269255"/>
              <a:gd name="connsiteX54" fmla="*/ 2266950 w 4260152"/>
              <a:gd name="connsiteY54" fmla="*/ 468281 h 8269255"/>
              <a:gd name="connsiteX55" fmla="*/ 2162175 w 4260152"/>
              <a:gd name="connsiteY55" fmla="*/ 382556 h 8269255"/>
              <a:gd name="connsiteX56" fmla="*/ 2000250 w 4260152"/>
              <a:gd name="connsiteY56" fmla="*/ 220631 h 8269255"/>
              <a:gd name="connsiteX57" fmla="*/ 1333501 w 4260152"/>
              <a:gd name="connsiteY57" fmla="*/ 296831 h 8269255"/>
              <a:gd name="connsiteX58" fmla="*/ 1076325 w 4260152"/>
              <a:gd name="connsiteY58" fmla="*/ 222536 h 8269255"/>
              <a:gd name="connsiteX59" fmla="*/ 885825 w 4260152"/>
              <a:gd name="connsiteY59" fmla="*/ 1556 h 8269255"/>
              <a:gd name="connsiteX60" fmla="*/ 615315 w 4260152"/>
              <a:gd name="connsiteY60" fmla="*/ 58706 h 8269255"/>
              <a:gd name="connsiteX61" fmla="*/ 367665 w 4260152"/>
              <a:gd name="connsiteY61" fmla="*/ 5366 h 8269255"/>
              <a:gd name="connsiteX62" fmla="*/ 135255 w 4260152"/>
              <a:gd name="connsiteY62" fmla="*/ 150146 h 8269255"/>
              <a:gd name="connsiteX63" fmla="*/ 0 w 4260152"/>
              <a:gd name="connsiteY63" fmla="*/ 353980 h 8269255"/>
              <a:gd name="connsiteX0" fmla="*/ 800100 w 4260152"/>
              <a:gd name="connsiteY0" fmla="*/ 8269255 h 8269255"/>
              <a:gd name="connsiteX1" fmla="*/ 1104900 w 4260152"/>
              <a:gd name="connsiteY1" fmla="*/ 8002555 h 8269255"/>
              <a:gd name="connsiteX2" fmla="*/ 1190625 w 4260152"/>
              <a:gd name="connsiteY2" fmla="*/ 7745380 h 8269255"/>
              <a:gd name="connsiteX3" fmla="*/ 1285875 w 4260152"/>
              <a:gd name="connsiteY3" fmla="*/ 7269130 h 8269255"/>
              <a:gd name="connsiteX4" fmla="*/ 1304925 w 4260152"/>
              <a:gd name="connsiteY4" fmla="*/ 6764305 h 8269255"/>
              <a:gd name="connsiteX5" fmla="*/ 1219200 w 4260152"/>
              <a:gd name="connsiteY5" fmla="*/ 6478555 h 8269255"/>
              <a:gd name="connsiteX6" fmla="*/ 1114425 w 4260152"/>
              <a:gd name="connsiteY6" fmla="*/ 5859430 h 8269255"/>
              <a:gd name="connsiteX7" fmla="*/ 1123950 w 4260152"/>
              <a:gd name="connsiteY7" fmla="*/ 5678455 h 8269255"/>
              <a:gd name="connsiteX8" fmla="*/ 1247775 w 4260152"/>
              <a:gd name="connsiteY8" fmla="*/ 5316505 h 8269255"/>
              <a:gd name="connsiteX9" fmla="*/ 1495425 w 4260152"/>
              <a:gd name="connsiteY9" fmla="*/ 4983130 h 8269255"/>
              <a:gd name="connsiteX10" fmla="*/ 1971675 w 4260152"/>
              <a:gd name="connsiteY10" fmla="*/ 4706905 h 8269255"/>
              <a:gd name="connsiteX11" fmla="*/ 2343150 w 4260152"/>
              <a:gd name="connsiteY11" fmla="*/ 4611655 h 8269255"/>
              <a:gd name="connsiteX12" fmla="*/ 2419350 w 4260152"/>
              <a:gd name="connsiteY12" fmla="*/ 4611655 h 8269255"/>
              <a:gd name="connsiteX13" fmla="*/ 2609850 w 4260152"/>
              <a:gd name="connsiteY13" fmla="*/ 4525930 h 8269255"/>
              <a:gd name="connsiteX14" fmla="*/ 2771775 w 4260152"/>
              <a:gd name="connsiteY14" fmla="*/ 4516405 h 8269255"/>
              <a:gd name="connsiteX15" fmla="*/ 2895600 w 4260152"/>
              <a:gd name="connsiteY15" fmla="*/ 4421155 h 8269255"/>
              <a:gd name="connsiteX16" fmla="*/ 2990850 w 4260152"/>
              <a:gd name="connsiteY16" fmla="*/ 4402105 h 8269255"/>
              <a:gd name="connsiteX17" fmla="*/ 3048000 w 4260152"/>
              <a:gd name="connsiteY17" fmla="*/ 4316380 h 8269255"/>
              <a:gd name="connsiteX18" fmla="*/ 3181350 w 4260152"/>
              <a:gd name="connsiteY18" fmla="*/ 4183030 h 8269255"/>
              <a:gd name="connsiteX19" fmla="*/ 3248025 w 4260152"/>
              <a:gd name="connsiteY19" fmla="*/ 4154455 h 8269255"/>
              <a:gd name="connsiteX20" fmla="*/ 3314700 w 4260152"/>
              <a:gd name="connsiteY20" fmla="*/ 4040155 h 8269255"/>
              <a:gd name="connsiteX21" fmla="*/ 3562350 w 4260152"/>
              <a:gd name="connsiteY21" fmla="*/ 4097305 h 8269255"/>
              <a:gd name="connsiteX22" fmla="*/ 3829050 w 4260152"/>
              <a:gd name="connsiteY22" fmla="*/ 3992530 h 8269255"/>
              <a:gd name="connsiteX23" fmla="*/ 3829050 w 4260152"/>
              <a:gd name="connsiteY23" fmla="*/ 3868705 h 8269255"/>
              <a:gd name="connsiteX24" fmla="*/ 3914775 w 4260152"/>
              <a:gd name="connsiteY24" fmla="*/ 3678205 h 8269255"/>
              <a:gd name="connsiteX25" fmla="*/ 4000500 w 4260152"/>
              <a:gd name="connsiteY25" fmla="*/ 3649630 h 8269255"/>
              <a:gd name="connsiteX26" fmla="*/ 4057650 w 4260152"/>
              <a:gd name="connsiteY26" fmla="*/ 3563905 h 8269255"/>
              <a:gd name="connsiteX27" fmla="*/ 4086225 w 4260152"/>
              <a:gd name="connsiteY27" fmla="*/ 3382930 h 8269255"/>
              <a:gd name="connsiteX28" fmla="*/ 4219575 w 4260152"/>
              <a:gd name="connsiteY28" fmla="*/ 3287680 h 8269255"/>
              <a:gd name="connsiteX29" fmla="*/ 4257675 w 4260152"/>
              <a:gd name="connsiteY29" fmla="*/ 2982880 h 8269255"/>
              <a:gd name="connsiteX30" fmla="*/ 4162425 w 4260152"/>
              <a:gd name="connsiteY30" fmla="*/ 2820955 h 8269255"/>
              <a:gd name="connsiteX31" fmla="*/ 4181475 w 4260152"/>
              <a:gd name="connsiteY31" fmla="*/ 2582830 h 8269255"/>
              <a:gd name="connsiteX32" fmla="*/ 4238625 w 4260152"/>
              <a:gd name="connsiteY32" fmla="*/ 2420905 h 8269255"/>
              <a:gd name="connsiteX33" fmla="*/ 4171950 w 4260152"/>
              <a:gd name="connsiteY33" fmla="*/ 2354230 h 8269255"/>
              <a:gd name="connsiteX34" fmla="*/ 4095750 w 4260152"/>
              <a:gd name="connsiteY34" fmla="*/ 2297080 h 8269255"/>
              <a:gd name="connsiteX35" fmla="*/ 4029075 w 4260152"/>
              <a:gd name="connsiteY35" fmla="*/ 2078005 h 8269255"/>
              <a:gd name="connsiteX36" fmla="*/ 4029075 w 4260152"/>
              <a:gd name="connsiteY36" fmla="*/ 1973230 h 8269255"/>
              <a:gd name="connsiteX37" fmla="*/ 4038600 w 4260152"/>
              <a:gd name="connsiteY37" fmla="*/ 1830355 h 8269255"/>
              <a:gd name="connsiteX38" fmla="*/ 4086225 w 4260152"/>
              <a:gd name="connsiteY38" fmla="*/ 1649380 h 8269255"/>
              <a:gd name="connsiteX39" fmla="*/ 4152900 w 4260152"/>
              <a:gd name="connsiteY39" fmla="*/ 1477930 h 8269255"/>
              <a:gd name="connsiteX40" fmla="*/ 4057650 w 4260152"/>
              <a:gd name="connsiteY40" fmla="*/ 1316005 h 8269255"/>
              <a:gd name="connsiteX41" fmla="*/ 3943350 w 4260152"/>
              <a:gd name="connsiteY41" fmla="*/ 1249330 h 8269255"/>
              <a:gd name="connsiteX42" fmla="*/ 3733800 w 4260152"/>
              <a:gd name="connsiteY42" fmla="*/ 1392205 h 8269255"/>
              <a:gd name="connsiteX43" fmla="*/ 3409950 w 4260152"/>
              <a:gd name="connsiteY43" fmla="*/ 1544605 h 8269255"/>
              <a:gd name="connsiteX44" fmla="*/ 3381375 w 4260152"/>
              <a:gd name="connsiteY44" fmla="*/ 1544605 h 8269255"/>
              <a:gd name="connsiteX45" fmla="*/ 3238500 w 4260152"/>
              <a:gd name="connsiteY45" fmla="*/ 1439830 h 8269255"/>
              <a:gd name="connsiteX46" fmla="*/ 3067050 w 4260152"/>
              <a:gd name="connsiteY46" fmla="*/ 1182655 h 8269255"/>
              <a:gd name="connsiteX47" fmla="*/ 2895600 w 4260152"/>
              <a:gd name="connsiteY47" fmla="*/ 1030255 h 8269255"/>
              <a:gd name="connsiteX48" fmla="*/ 2838450 w 4260152"/>
              <a:gd name="connsiteY48" fmla="*/ 944530 h 8269255"/>
              <a:gd name="connsiteX49" fmla="*/ 2733675 w 4260152"/>
              <a:gd name="connsiteY49" fmla="*/ 992155 h 8269255"/>
              <a:gd name="connsiteX50" fmla="*/ 2533650 w 4260152"/>
              <a:gd name="connsiteY50" fmla="*/ 906430 h 8269255"/>
              <a:gd name="connsiteX51" fmla="*/ 2428875 w 4260152"/>
              <a:gd name="connsiteY51" fmla="*/ 906430 h 8269255"/>
              <a:gd name="connsiteX52" fmla="*/ 2352675 w 4260152"/>
              <a:gd name="connsiteY52" fmla="*/ 906430 h 8269255"/>
              <a:gd name="connsiteX53" fmla="*/ 2266950 w 4260152"/>
              <a:gd name="connsiteY53" fmla="*/ 792130 h 8269255"/>
              <a:gd name="connsiteX54" fmla="*/ 2266950 w 4260152"/>
              <a:gd name="connsiteY54" fmla="*/ 468281 h 8269255"/>
              <a:gd name="connsiteX55" fmla="*/ 2162175 w 4260152"/>
              <a:gd name="connsiteY55" fmla="*/ 382556 h 8269255"/>
              <a:gd name="connsiteX56" fmla="*/ 2000250 w 4260152"/>
              <a:gd name="connsiteY56" fmla="*/ 220631 h 8269255"/>
              <a:gd name="connsiteX57" fmla="*/ 1689735 w 4260152"/>
              <a:gd name="connsiteY57" fmla="*/ 371126 h 8269255"/>
              <a:gd name="connsiteX58" fmla="*/ 1333501 w 4260152"/>
              <a:gd name="connsiteY58" fmla="*/ 296831 h 8269255"/>
              <a:gd name="connsiteX59" fmla="*/ 1076325 w 4260152"/>
              <a:gd name="connsiteY59" fmla="*/ 222536 h 8269255"/>
              <a:gd name="connsiteX60" fmla="*/ 885825 w 4260152"/>
              <a:gd name="connsiteY60" fmla="*/ 1556 h 8269255"/>
              <a:gd name="connsiteX61" fmla="*/ 615315 w 4260152"/>
              <a:gd name="connsiteY61" fmla="*/ 58706 h 8269255"/>
              <a:gd name="connsiteX62" fmla="*/ 367665 w 4260152"/>
              <a:gd name="connsiteY62" fmla="*/ 5366 h 8269255"/>
              <a:gd name="connsiteX63" fmla="*/ 135255 w 4260152"/>
              <a:gd name="connsiteY63" fmla="*/ 150146 h 8269255"/>
              <a:gd name="connsiteX64" fmla="*/ 0 w 4260152"/>
              <a:gd name="connsiteY64" fmla="*/ 353980 h 8269255"/>
              <a:gd name="connsiteX0" fmla="*/ 800100 w 4260152"/>
              <a:gd name="connsiteY0" fmla="*/ 8269255 h 8269255"/>
              <a:gd name="connsiteX1" fmla="*/ 1104900 w 4260152"/>
              <a:gd name="connsiteY1" fmla="*/ 8002555 h 8269255"/>
              <a:gd name="connsiteX2" fmla="*/ 1190625 w 4260152"/>
              <a:gd name="connsiteY2" fmla="*/ 7745380 h 8269255"/>
              <a:gd name="connsiteX3" fmla="*/ 1285875 w 4260152"/>
              <a:gd name="connsiteY3" fmla="*/ 7269130 h 8269255"/>
              <a:gd name="connsiteX4" fmla="*/ 1304925 w 4260152"/>
              <a:gd name="connsiteY4" fmla="*/ 6764305 h 8269255"/>
              <a:gd name="connsiteX5" fmla="*/ 1219200 w 4260152"/>
              <a:gd name="connsiteY5" fmla="*/ 6478555 h 8269255"/>
              <a:gd name="connsiteX6" fmla="*/ 1114425 w 4260152"/>
              <a:gd name="connsiteY6" fmla="*/ 5859430 h 8269255"/>
              <a:gd name="connsiteX7" fmla="*/ 1123950 w 4260152"/>
              <a:gd name="connsiteY7" fmla="*/ 5678455 h 8269255"/>
              <a:gd name="connsiteX8" fmla="*/ 1247775 w 4260152"/>
              <a:gd name="connsiteY8" fmla="*/ 5316505 h 8269255"/>
              <a:gd name="connsiteX9" fmla="*/ 1495425 w 4260152"/>
              <a:gd name="connsiteY9" fmla="*/ 4983130 h 8269255"/>
              <a:gd name="connsiteX10" fmla="*/ 1971675 w 4260152"/>
              <a:gd name="connsiteY10" fmla="*/ 4706905 h 8269255"/>
              <a:gd name="connsiteX11" fmla="*/ 2343150 w 4260152"/>
              <a:gd name="connsiteY11" fmla="*/ 4611655 h 8269255"/>
              <a:gd name="connsiteX12" fmla="*/ 2419350 w 4260152"/>
              <a:gd name="connsiteY12" fmla="*/ 4611655 h 8269255"/>
              <a:gd name="connsiteX13" fmla="*/ 2609850 w 4260152"/>
              <a:gd name="connsiteY13" fmla="*/ 4525930 h 8269255"/>
              <a:gd name="connsiteX14" fmla="*/ 2771775 w 4260152"/>
              <a:gd name="connsiteY14" fmla="*/ 4516405 h 8269255"/>
              <a:gd name="connsiteX15" fmla="*/ 2895600 w 4260152"/>
              <a:gd name="connsiteY15" fmla="*/ 4421155 h 8269255"/>
              <a:gd name="connsiteX16" fmla="*/ 2990850 w 4260152"/>
              <a:gd name="connsiteY16" fmla="*/ 4402105 h 8269255"/>
              <a:gd name="connsiteX17" fmla="*/ 3048000 w 4260152"/>
              <a:gd name="connsiteY17" fmla="*/ 4316380 h 8269255"/>
              <a:gd name="connsiteX18" fmla="*/ 3181350 w 4260152"/>
              <a:gd name="connsiteY18" fmla="*/ 4183030 h 8269255"/>
              <a:gd name="connsiteX19" fmla="*/ 3248025 w 4260152"/>
              <a:gd name="connsiteY19" fmla="*/ 4154455 h 8269255"/>
              <a:gd name="connsiteX20" fmla="*/ 3314700 w 4260152"/>
              <a:gd name="connsiteY20" fmla="*/ 4040155 h 8269255"/>
              <a:gd name="connsiteX21" fmla="*/ 3562350 w 4260152"/>
              <a:gd name="connsiteY21" fmla="*/ 4097305 h 8269255"/>
              <a:gd name="connsiteX22" fmla="*/ 3829050 w 4260152"/>
              <a:gd name="connsiteY22" fmla="*/ 3992530 h 8269255"/>
              <a:gd name="connsiteX23" fmla="*/ 3829050 w 4260152"/>
              <a:gd name="connsiteY23" fmla="*/ 3868705 h 8269255"/>
              <a:gd name="connsiteX24" fmla="*/ 3914775 w 4260152"/>
              <a:gd name="connsiteY24" fmla="*/ 3678205 h 8269255"/>
              <a:gd name="connsiteX25" fmla="*/ 4000500 w 4260152"/>
              <a:gd name="connsiteY25" fmla="*/ 3649630 h 8269255"/>
              <a:gd name="connsiteX26" fmla="*/ 4057650 w 4260152"/>
              <a:gd name="connsiteY26" fmla="*/ 3563905 h 8269255"/>
              <a:gd name="connsiteX27" fmla="*/ 4086225 w 4260152"/>
              <a:gd name="connsiteY27" fmla="*/ 3382930 h 8269255"/>
              <a:gd name="connsiteX28" fmla="*/ 4219575 w 4260152"/>
              <a:gd name="connsiteY28" fmla="*/ 3287680 h 8269255"/>
              <a:gd name="connsiteX29" fmla="*/ 4257675 w 4260152"/>
              <a:gd name="connsiteY29" fmla="*/ 2982880 h 8269255"/>
              <a:gd name="connsiteX30" fmla="*/ 4162425 w 4260152"/>
              <a:gd name="connsiteY30" fmla="*/ 2820955 h 8269255"/>
              <a:gd name="connsiteX31" fmla="*/ 4181475 w 4260152"/>
              <a:gd name="connsiteY31" fmla="*/ 2582830 h 8269255"/>
              <a:gd name="connsiteX32" fmla="*/ 4238625 w 4260152"/>
              <a:gd name="connsiteY32" fmla="*/ 2420905 h 8269255"/>
              <a:gd name="connsiteX33" fmla="*/ 4171950 w 4260152"/>
              <a:gd name="connsiteY33" fmla="*/ 2354230 h 8269255"/>
              <a:gd name="connsiteX34" fmla="*/ 4095750 w 4260152"/>
              <a:gd name="connsiteY34" fmla="*/ 2297080 h 8269255"/>
              <a:gd name="connsiteX35" fmla="*/ 4029075 w 4260152"/>
              <a:gd name="connsiteY35" fmla="*/ 2078005 h 8269255"/>
              <a:gd name="connsiteX36" fmla="*/ 4029075 w 4260152"/>
              <a:gd name="connsiteY36" fmla="*/ 1973230 h 8269255"/>
              <a:gd name="connsiteX37" fmla="*/ 4038600 w 4260152"/>
              <a:gd name="connsiteY37" fmla="*/ 1830355 h 8269255"/>
              <a:gd name="connsiteX38" fmla="*/ 4086225 w 4260152"/>
              <a:gd name="connsiteY38" fmla="*/ 1649380 h 8269255"/>
              <a:gd name="connsiteX39" fmla="*/ 4152900 w 4260152"/>
              <a:gd name="connsiteY39" fmla="*/ 1477930 h 8269255"/>
              <a:gd name="connsiteX40" fmla="*/ 4057650 w 4260152"/>
              <a:gd name="connsiteY40" fmla="*/ 1316005 h 8269255"/>
              <a:gd name="connsiteX41" fmla="*/ 3943350 w 4260152"/>
              <a:gd name="connsiteY41" fmla="*/ 1249330 h 8269255"/>
              <a:gd name="connsiteX42" fmla="*/ 3733800 w 4260152"/>
              <a:gd name="connsiteY42" fmla="*/ 1392205 h 8269255"/>
              <a:gd name="connsiteX43" fmla="*/ 3409950 w 4260152"/>
              <a:gd name="connsiteY43" fmla="*/ 1544605 h 8269255"/>
              <a:gd name="connsiteX44" fmla="*/ 3381375 w 4260152"/>
              <a:gd name="connsiteY44" fmla="*/ 1544605 h 8269255"/>
              <a:gd name="connsiteX45" fmla="*/ 3238500 w 4260152"/>
              <a:gd name="connsiteY45" fmla="*/ 1439830 h 8269255"/>
              <a:gd name="connsiteX46" fmla="*/ 3067050 w 4260152"/>
              <a:gd name="connsiteY46" fmla="*/ 1182655 h 8269255"/>
              <a:gd name="connsiteX47" fmla="*/ 2895600 w 4260152"/>
              <a:gd name="connsiteY47" fmla="*/ 1030255 h 8269255"/>
              <a:gd name="connsiteX48" fmla="*/ 2838450 w 4260152"/>
              <a:gd name="connsiteY48" fmla="*/ 944530 h 8269255"/>
              <a:gd name="connsiteX49" fmla="*/ 2733675 w 4260152"/>
              <a:gd name="connsiteY49" fmla="*/ 992155 h 8269255"/>
              <a:gd name="connsiteX50" fmla="*/ 2533650 w 4260152"/>
              <a:gd name="connsiteY50" fmla="*/ 906430 h 8269255"/>
              <a:gd name="connsiteX51" fmla="*/ 2428875 w 4260152"/>
              <a:gd name="connsiteY51" fmla="*/ 906430 h 8269255"/>
              <a:gd name="connsiteX52" fmla="*/ 2352675 w 4260152"/>
              <a:gd name="connsiteY52" fmla="*/ 906430 h 8269255"/>
              <a:gd name="connsiteX53" fmla="*/ 2266950 w 4260152"/>
              <a:gd name="connsiteY53" fmla="*/ 792130 h 8269255"/>
              <a:gd name="connsiteX54" fmla="*/ 2266950 w 4260152"/>
              <a:gd name="connsiteY54" fmla="*/ 468281 h 8269255"/>
              <a:gd name="connsiteX55" fmla="*/ 2162175 w 4260152"/>
              <a:gd name="connsiteY55" fmla="*/ 382556 h 8269255"/>
              <a:gd name="connsiteX56" fmla="*/ 2000250 w 4260152"/>
              <a:gd name="connsiteY56" fmla="*/ 220631 h 8269255"/>
              <a:gd name="connsiteX57" fmla="*/ 1899285 w 4260152"/>
              <a:gd name="connsiteY57" fmla="*/ 302546 h 8269255"/>
              <a:gd name="connsiteX58" fmla="*/ 1689735 w 4260152"/>
              <a:gd name="connsiteY58" fmla="*/ 371126 h 8269255"/>
              <a:gd name="connsiteX59" fmla="*/ 1333501 w 4260152"/>
              <a:gd name="connsiteY59" fmla="*/ 296831 h 8269255"/>
              <a:gd name="connsiteX60" fmla="*/ 1076325 w 4260152"/>
              <a:gd name="connsiteY60" fmla="*/ 222536 h 8269255"/>
              <a:gd name="connsiteX61" fmla="*/ 885825 w 4260152"/>
              <a:gd name="connsiteY61" fmla="*/ 1556 h 8269255"/>
              <a:gd name="connsiteX62" fmla="*/ 615315 w 4260152"/>
              <a:gd name="connsiteY62" fmla="*/ 58706 h 8269255"/>
              <a:gd name="connsiteX63" fmla="*/ 367665 w 4260152"/>
              <a:gd name="connsiteY63" fmla="*/ 5366 h 8269255"/>
              <a:gd name="connsiteX64" fmla="*/ 135255 w 4260152"/>
              <a:gd name="connsiteY64" fmla="*/ 150146 h 8269255"/>
              <a:gd name="connsiteX65" fmla="*/ 0 w 4260152"/>
              <a:gd name="connsiteY65" fmla="*/ 353980 h 8269255"/>
              <a:gd name="connsiteX0" fmla="*/ 800100 w 4260152"/>
              <a:gd name="connsiteY0" fmla="*/ 8269255 h 8269255"/>
              <a:gd name="connsiteX1" fmla="*/ 1104900 w 4260152"/>
              <a:gd name="connsiteY1" fmla="*/ 8002555 h 8269255"/>
              <a:gd name="connsiteX2" fmla="*/ 1190625 w 4260152"/>
              <a:gd name="connsiteY2" fmla="*/ 7745380 h 8269255"/>
              <a:gd name="connsiteX3" fmla="*/ 1285875 w 4260152"/>
              <a:gd name="connsiteY3" fmla="*/ 7269130 h 8269255"/>
              <a:gd name="connsiteX4" fmla="*/ 1304925 w 4260152"/>
              <a:gd name="connsiteY4" fmla="*/ 6764305 h 8269255"/>
              <a:gd name="connsiteX5" fmla="*/ 1219200 w 4260152"/>
              <a:gd name="connsiteY5" fmla="*/ 6478555 h 8269255"/>
              <a:gd name="connsiteX6" fmla="*/ 1114425 w 4260152"/>
              <a:gd name="connsiteY6" fmla="*/ 5859430 h 8269255"/>
              <a:gd name="connsiteX7" fmla="*/ 1123950 w 4260152"/>
              <a:gd name="connsiteY7" fmla="*/ 5678455 h 8269255"/>
              <a:gd name="connsiteX8" fmla="*/ 1247775 w 4260152"/>
              <a:gd name="connsiteY8" fmla="*/ 5316505 h 8269255"/>
              <a:gd name="connsiteX9" fmla="*/ 1495425 w 4260152"/>
              <a:gd name="connsiteY9" fmla="*/ 4983130 h 8269255"/>
              <a:gd name="connsiteX10" fmla="*/ 1971675 w 4260152"/>
              <a:gd name="connsiteY10" fmla="*/ 4706905 h 8269255"/>
              <a:gd name="connsiteX11" fmla="*/ 2343150 w 4260152"/>
              <a:gd name="connsiteY11" fmla="*/ 4611655 h 8269255"/>
              <a:gd name="connsiteX12" fmla="*/ 2419350 w 4260152"/>
              <a:gd name="connsiteY12" fmla="*/ 4611655 h 8269255"/>
              <a:gd name="connsiteX13" fmla="*/ 2609850 w 4260152"/>
              <a:gd name="connsiteY13" fmla="*/ 4525930 h 8269255"/>
              <a:gd name="connsiteX14" fmla="*/ 2771775 w 4260152"/>
              <a:gd name="connsiteY14" fmla="*/ 4516405 h 8269255"/>
              <a:gd name="connsiteX15" fmla="*/ 2895600 w 4260152"/>
              <a:gd name="connsiteY15" fmla="*/ 4421155 h 8269255"/>
              <a:gd name="connsiteX16" fmla="*/ 2990850 w 4260152"/>
              <a:gd name="connsiteY16" fmla="*/ 4402105 h 8269255"/>
              <a:gd name="connsiteX17" fmla="*/ 3048000 w 4260152"/>
              <a:gd name="connsiteY17" fmla="*/ 4316380 h 8269255"/>
              <a:gd name="connsiteX18" fmla="*/ 3181350 w 4260152"/>
              <a:gd name="connsiteY18" fmla="*/ 4183030 h 8269255"/>
              <a:gd name="connsiteX19" fmla="*/ 3248025 w 4260152"/>
              <a:gd name="connsiteY19" fmla="*/ 4154455 h 8269255"/>
              <a:gd name="connsiteX20" fmla="*/ 3314700 w 4260152"/>
              <a:gd name="connsiteY20" fmla="*/ 4040155 h 8269255"/>
              <a:gd name="connsiteX21" fmla="*/ 3562350 w 4260152"/>
              <a:gd name="connsiteY21" fmla="*/ 4097305 h 8269255"/>
              <a:gd name="connsiteX22" fmla="*/ 3829050 w 4260152"/>
              <a:gd name="connsiteY22" fmla="*/ 3992530 h 8269255"/>
              <a:gd name="connsiteX23" fmla="*/ 3829050 w 4260152"/>
              <a:gd name="connsiteY23" fmla="*/ 3868705 h 8269255"/>
              <a:gd name="connsiteX24" fmla="*/ 3914775 w 4260152"/>
              <a:gd name="connsiteY24" fmla="*/ 3678205 h 8269255"/>
              <a:gd name="connsiteX25" fmla="*/ 4000500 w 4260152"/>
              <a:gd name="connsiteY25" fmla="*/ 3649630 h 8269255"/>
              <a:gd name="connsiteX26" fmla="*/ 4057650 w 4260152"/>
              <a:gd name="connsiteY26" fmla="*/ 3563905 h 8269255"/>
              <a:gd name="connsiteX27" fmla="*/ 4086225 w 4260152"/>
              <a:gd name="connsiteY27" fmla="*/ 3382930 h 8269255"/>
              <a:gd name="connsiteX28" fmla="*/ 4219575 w 4260152"/>
              <a:gd name="connsiteY28" fmla="*/ 3287680 h 8269255"/>
              <a:gd name="connsiteX29" fmla="*/ 4257675 w 4260152"/>
              <a:gd name="connsiteY29" fmla="*/ 2982880 h 8269255"/>
              <a:gd name="connsiteX30" fmla="*/ 4162425 w 4260152"/>
              <a:gd name="connsiteY30" fmla="*/ 2820955 h 8269255"/>
              <a:gd name="connsiteX31" fmla="*/ 4181475 w 4260152"/>
              <a:gd name="connsiteY31" fmla="*/ 2582830 h 8269255"/>
              <a:gd name="connsiteX32" fmla="*/ 4238625 w 4260152"/>
              <a:gd name="connsiteY32" fmla="*/ 2420905 h 8269255"/>
              <a:gd name="connsiteX33" fmla="*/ 4171950 w 4260152"/>
              <a:gd name="connsiteY33" fmla="*/ 2354230 h 8269255"/>
              <a:gd name="connsiteX34" fmla="*/ 4095750 w 4260152"/>
              <a:gd name="connsiteY34" fmla="*/ 2297080 h 8269255"/>
              <a:gd name="connsiteX35" fmla="*/ 4029075 w 4260152"/>
              <a:gd name="connsiteY35" fmla="*/ 2078005 h 8269255"/>
              <a:gd name="connsiteX36" fmla="*/ 4029075 w 4260152"/>
              <a:gd name="connsiteY36" fmla="*/ 1973230 h 8269255"/>
              <a:gd name="connsiteX37" fmla="*/ 4038600 w 4260152"/>
              <a:gd name="connsiteY37" fmla="*/ 1830355 h 8269255"/>
              <a:gd name="connsiteX38" fmla="*/ 4086225 w 4260152"/>
              <a:gd name="connsiteY38" fmla="*/ 1649380 h 8269255"/>
              <a:gd name="connsiteX39" fmla="*/ 4152900 w 4260152"/>
              <a:gd name="connsiteY39" fmla="*/ 1477930 h 8269255"/>
              <a:gd name="connsiteX40" fmla="*/ 4057650 w 4260152"/>
              <a:gd name="connsiteY40" fmla="*/ 1316005 h 8269255"/>
              <a:gd name="connsiteX41" fmla="*/ 3943350 w 4260152"/>
              <a:gd name="connsiteY41" fmla="*/ 1249330 h 8269255"/>
              <a:gd name="connsiteX42" fmla="*/ 3733800 w 4260152"/>
              <a:gd name="connsiteY42" fmla="*/ 1392205 h 8269255"/>
              <a:gd name="connsiteX43" fmla="*/ 3409950 w 4260152"/>
              <a:gd name="connsiteY43" fmla="*/ 1544605 h 8269255"/>
              <a:gd name="connsiteX44" fmla="*/ 3381375 w 4260152"/>
              <a:gd name="connsiteY44" fmla="*/ 1544605 h 8269255"/>
              <a:gd name="connsiteX45" fmla="*/ 3238500 w 4260152"/>
              <a:gd name="connsiteY45" fmla="*/ 1439830 h 8269255"/>
              <a:gd name="connsiteX46" fmla="*/ 3067050 w 4260152"/>
              <a:gd name="connsiteY46" fmla="*/ 1182655 h 8269255"/>
              <a:gd name="connsiteX47" fmla="*/ 2895600 w 4260152"/>
              <a:gd name="connsiteY47" fmla="*/ 1030255 h 8269255"/>
              <a:gd name="connsiteX48" fmla="*/ 2838450 w 4260152"/>
              <a:gd name="connsiteY48" fmla="*/ 944530 h 8269255"/>
              <a:gd name="connsiteX49" fmla="*/ 2733675 w 4260152"/>
              <a:gd name="connsiteY49" fmla="*/ 992155 h 8269255"/>
              <a:gd name="connsiteX50" fmla="*/ 2533650 w 4260152"/>
              <a:gd name="connsiteY50" fmla="*/ 906430 h 8269255"/>
              <a:gd name="connsiteX51" fmla="*/ 2428875 w 4260152"/>
              <a:gd name="connsiteY51" fmla="*/ 906430 h 8269255"/>
              <a:gd name="connsiteX52" fmla="*/ 2352675 w 4260152"/>
              <a:gd name="connsiteY52" fmla="*/ 906430 h 8269255"/>
              <a:gd name="connsiteX53" fmla="*/ 2266950 w 4260152"/>
              <a:gd name="connsiteY53" fmla="*/ 792130 h 8269255"/>
              <a:gd name="connsiteX54" fmla="*/ 2266950 w 4260152"/>
              <a:gd name="connsiteY54" fmla="*/ 468281 h 8269255"/>
              <a:gd name="connsiteX55" fmla="*/ 2162175 w 4260152"/>
              <a:gd name="connsiteY55" fmla="*/ 382556 h 8269255"/>
              <a:gd name="connsiteX56" fmla="*/ 2061210 w 4260152"/>
              <a:gd name="connsiteY56" fmla="*/ 216821 h 8269255"/>
              <a:gd name="connsiteX57" fmla="*/ 1899285 w 4260152"/>
              <a:gd name="connsiteY57" fmla="*/ 302546 h 8269255"/>
              <a:gd name="connsiteX58" fmla="*/ 1689735 w 4260152"/>
              <a:gd name="connsiteY58" fmla="*/ 371126 h 8269255"/>
              <a:gd name="connsiteX59" fmla="*/ 1333501 w 4260152"/>
              <a:gd name="connsiteY59" fmla="*/ 296831 h 8269255"/>
              <a:gd name="connsiteX60" fmla="*/ 1076325 w 4260152"/>
              <a:gd name="connsiteY60" fmla="*/ 222536 h 8269255"/>
              <a:gd name="connsiteX61" fmla="*/ 885825 w 4260152"/>
              <a:gd name="connsiteY61" fmla="*/ 1556 h 8269255"/>
              <a:gd name="connsiteX62" fmla="*/ 615315 w 4260152"/>
              <a:gd name="connsiteY62" fmla="*/ 58706 h 8269255"/>
              <a:gd name="connsiteX63" fmla="*/ 367665 w 4260152"/>
              <a:gd name="connsiteY63" fmla="*/ 5366 h 8269255"/>
              <a:gd name="connsiteX64" fmla="*/ 135255 w 4260152"/>
              <a:gd name="connsiteY64" fmla="*/ 150146 h 8269255"/>
              <a:gd name="connsiteX65" fmla="*/ 0 w 4260152"/>
              <a:gd name="connsiteY65" fmla="*/ 353980 h 8269255"/>
              <a:gd name="connsiteX0" fmla="*/ 800100 w 4260152"/>
              <a:gd name="connsiteY0" fmla="*/ 8269255 h 8269255"/>
              <a:gd name="connsiteX1" fmla="*/ 1104900 w 4260152"/>
              <a:gd name="connsiteY1" fmla="*/ 8002555 h 8269255"/>
              <a:gd name="connsiteX2" fmla="*/ 1190625 w 4260152"/>
              <a:gd name="connsiteY2" fmla="*/ 7745380 h 8269255"/>
              <a:gd name="connsiteX3" fmla="*/ 1285875 w 4260152"/>
              <a:gd name="connsiteY3" fmla="*/ 7269130 h 8269255"/>
              <a:gd name="connsiteX4" fmla="*/ 1304925 w 4260152"/>
              <a:gd name="connsiteY4" fmla="*/ 6764305 h 8269255"/>
              <a:gd name="connsiteX5" fmla="*/ 1219200 w 4260152"/>
              <a:gd name="connsiteY5" fmla="*/ 6478555 h 8269255"/>
              <a:gd name="connsiteX6" fmla="*/ 1114425 w 4260152"/>
              <a:gd name="connsiteY6" fmla="*/ 5859430 h 8269255"/>
              <a:gd name="connsiteX7" fmla="*/ 1123950 w 4260152"/>
              <a:gd name="connsiteY7" fmla="*/ 5678455 h 8269255"/>
              <a:gd name="connsiteX8" fmla="*/ 1247775 w 4260152"/>
              <a:gd name="connsiteY8" fmla="*/ 5316505 h 8269255"/>
              <a:gd name="connsiteX9" fmla="*/ 1495425 w 4260152"/>
              <a:gd name="connsiteY9" fmla="*/ 4983130 h 8269255"/>
              <a:gd name="connsiteX10" fmla="*/ 1971675 w 4260152"/>
              <a:gd name="connsiteY10" fmla="*/ 4706905 h 8269255"/>
              <a:gd name="connsiteX11" fmla="*/ 2343150 w 4260152"/>
              <a:gd name="connsiteY11" fmla="*/ 4611655 h 8269255"/>
              <a:gd name="connsiteX12" fmla="*/ 2419350 w 4260152"/>
              <a:gd name="connsiteY12" fmla="*/ 4611655 h 8269255"/>
              <a:gd name="connsiteX13" fmla="*/ 2609850 w 4260152"/>
              <a:gd name="connsiteY13" fmla="*/ 4525930 h 8269255"/>
              <a:gd name="connsiteX14" fmla="*/ 2771775 w 4260152"/>
              <a:gd name="connsiteY14" fmla="*/ 4516405 h 8269255"/>
              <a:gd name="connsiteX15" fmla="*/ 2895600 w 4260152"/>
              <a:gd name="connsiteY15" fmla="*/ 4421155 h 8269255"/>
              <a:gd name="connsiteX16" fmla="*/ 2990850 w 4260152"/>
              <a:gd name="connsiteY16" fmla="*/ 4402105 h 8269255"/>
              <a:gd name="connsiteX17" fmla="*/ 3048000 w 4260152"/>
              <a:gd name="connsiteY17" fmla="*/ 4316380 h 8269255"/>
              <a:gd name="connsiteX18" fmla="*/ 3181350 w 4260152"/>
              <a:gd name="connsiteY18" fmla="*/ 4183030 h 8269255"/>
              <a:gd name="connsiteX19" fmla="*/ 3248025 w 4260152"/>
              <a:gd name="connsiteY19" fmla="*/ 4154455 h 8269255"/>
              <a:gd name="connsiteX20" fmla="*/ 3314700 w 4260152"/>
              <a:gd name="connsiteY20" fmla="*/ 4040155 h 8269255"/>
              <a:gd name="connsiteX21" fmla="*/ 3562350 w 4260152"/>
              <a:gd name="connsiteY21" fmla="*/ 4097305 h 8269255"/>
              <a:gd name="connsiteX22" fmla="*/ 3829050 w 4260152"/>
              <a:gd name="connsiteY22" fmla="*/ 3992530 h 8269255"/>
              <a:gd name="connsiteX23" fmla="*/ 3829050 w 4260152"/>
              <a:gd name="connsiteY23" fmla="*/ 3868705 h 8269255"/>
              <a:gd name="connsiteX24" fmla="*/ 3914775 w 4260152"/>
              <a:gd name="connsiteY24" fmla="*/ 3678205 h 8269255"/>
              <a:gd name="connsiteX25" fmla="*/ 4000500 w 4260152"/>
              <a:gd name="connsiteY25" fmla="*/ 3649630 h 8269255"/>
              <a:gd name="connsiteX26" fmla="*/ 4057650 w 4260152"/>
              <a:gd name="connsiteY26" fmla="*/ 3563905 h 8269255"/>
              <a:gd name="connsiteX27" fmla="*/ 4086225 w 4260152"/>
              <a:gd name="connsiteY27" fmla="*/ 3382930 h 8269255"/>
              <a:gd name="connsiteX28" fmla="*/ 4219575 w 4260152"/>
              <a:gd name="connsiteY28" fmla="*/ 3287680 h 8269255"/>
              <a:gd name="connsiteX29" fmla="*/ 4257675 w 4260152"/>
              <a:gd name="connsiteY29" fmla="*/ 2982880 h 8269255"/>
              <a:gd name="connsiteX30" fmla="*/ 4162425 w 4260152"/>
              <a:gd name="connsiteY30" fmla="*/ 2820955 h 8269255"/>
              <a:gd name="connsiteX31" fmla="*/ 4181475 w 4260152"/>
              <a:gd name="connsiteY31" fmla="*/ 2582830 h 8269255"/>
              <a:gd name="connsiteX32" fmla="*/ 4238625 w 4260152"/>
              <a:gd name="connsiteY32" fmla="*/ 2420905 h 8269255"/>
              <a:gd name="connsiteX33" fmla="*/ 4171950 w 4260152"/>
              <a:gd name="connsiteY33" fmla="*/ 2354230 h 8269255"/>
              <a:gd name="connsiteX34" fmla="*/ 4095750 w 4260152"/>
              <a:gd name="connsiteY34" fmla="*/ 2297080 h 8269255"/>
              <a:gd name="connsiteX35" fmla="*/ 4029075 w 4260152"/>
              <a:gd name="connsiteY35" fmla="*/ 2078005 h 8269255"/>
              <a:gd name="connsiteX36" fmla="*/ 4029075 w 4260152"/>
              <a:gd name="connsiteY36" fmla="*/ 1973230 h 8269255"/>
              <a:gd name="connsiteX37" fmla="*/ 4038600 w 4260152"/>
              <a:gd name="connsiteY37" fmla="*/ 1830355 h 8269255"/>
              <a:gd name="connsiteX38" fmla="*/ 4086225 w 4260152"/>
              <a:gd name="connsiteY38" fmla="*/ 1649380 h 8269255"/>
              <a:gd name="connsiteX39" fmla="*/ 4152900 w 4260152"/>
              <a:gd name="connsiteY39" fmla="*/ 1477930 h 8269255"/>
              <a:gd name="connsiteX40" fmla="*/ 4057650 w 4260152"/>
              <a:gd name="connsiteY40" fmla="*/ 1316005 h 8269255"/>
              <a:gd name="connsiteX41" fmla="*/ 3943350 w 4260152"/>
              <a:gd name="connsiteY41" fmla="*/ 1249330 h 8269255"/>
              <a:gd name="connsiteX42" fmla="*/ 3733800 w 4260152"/>
              <a:gd name="connsiteY42" fmla="*/ 1392205 h 8269255"/>
              <a:gd name="connsiteX43" fmla="*/ 3409950 w 4260152"/>
              <a:gd name="connsiteY43" fmla="*/ 1544605 h 8269255"/>
              <a:gd name="connsiteX44" fmla="*/ 3381375 w 4260152"/>
              <a:gd name="connsiteY44" fmla="*/ 1544605 h 8269255"/>
              <a:gd name="connsiteX45" fmla="*/ 3238500 w 4260152"/>
              <a:gd name="connsiteY45" fmla="*/ 1439830 h 8269255"/>
              <a:gd name="connsiteX46" fmla="*/ 3067050 w 4260152"/>
              <a:gd name="connsiteY46" fmla="*/ 1182655 h 8269255"/>
              <a:gd name="connsiteX47" fmla="*/ 2895600 w 4260152"/>
              <a:gd name="connsiteY47" fmla="*/ 1030255 h 8269255"/>
              <a:gd name="connsiteX48" fmla="*/ 2838450 w 4260152"/>
              <a:gd name="connsiteY48" fmla="*/ 944530 h 8269255"/>
              <a:gd name="connsiteX49" fmla="*/ 2733675 w 4260152"/>
              <a:gd name="connsiteY49" fmla="*/ 992155 h 8269255"/>
              <a:gd name="connsiteX50" fmla="*/ 2533650 w 4260152"/>
              <a:gd name="connsiteY50" fmla="*/ 906430 h 8269255"/>
              <a:gd name="connsiteX51" fmla="*/ 2428875 w 4260152"/>
              <a:gd name="connsiteY51" fmla="*/ 906430 h 8269255"/>
              <a:gd name="connsiteX52" fmla="*/ 2352675 w 4260152"/>
              <a:gd name="connsiteY52" fmla="*/ 906430 h 8269255"/>
              <a:gd name="connsiteX53" fmla="*/ 2266950 w 4260152"/>
              <a:gd name="connsiteY53" fmla="*/ 792130 h 8269255"/>
              <a:gd name="connsiteX54" fmla="*/ 2266950 w 4260152"/>
              <a:gd name="connsiteY54" fmla="*/ 468281 h 8269255"/>
              <a:gd name="connsiteX55" fmla="*/ 2162175 w 4260152"/>
              <a:gd name="connsiteY55" fmla="*/ 382556 h 8269255"/>
              <a:gd name="connsiteX56" fmla="*/ 2108835 w 4260152"/>
              <a:gd name="connsiteY56" fmla="*/ 336836 h 8269255"/>
              <a:gd name="connsiteX57" fmla="*/ 2061210 w 4260152"/>
              <a:gd name="connsiteY57" fmla="*/ 216821 h 8269255"/>
              <a:gd name="connsiteX58" fmla="*/ 1899285 w 4260152"/>
              <a:gd name="connsiteY58" fmla="*/ 302546 h 8269255"/>
              <a:gd name="connsiteX59" fmla="*/ 1689735 w 4260152"/>
              <a:gd name="connsiteY59" fmla="*/ 371126 h 8269255"/>
              <a:gd name="connsiteX60" fmla="*/ 1333501 w 4260152"/>
              <a:gd name="connsiteY60" fmla="*/ 296831 h 8269255"/>
              <a:gd name="connsiteX61" fmla="*/ 1076325 w 4260152"/>
              <a:gd name="connsiteY61" fmla="*/ 222536 h 8269255"/>
              <a:gd name="connsiteX62" fmla="*/ 885825 w 4260152"/>
              <a:gd name="connsiteY62" fmla="*/ 1556 h 8269255"/>
              <a:gd name="connsiteX63" fmla="*/ 615315 w 4260152"/>
              <a:gd name="connsiteY63" fmla="*/ 58706 h 8269255"/>
              <a:gd name="connsiteX64" fmla="*/ 367665 w 4260152"/>
              <a:gd name="connsiteY64" fmla="*/ 5366 h 8269255"/>
              <a:gd name="connsiteX65" fmla="*/ 135255 w 4260152"/>
              <a:gd name="connsiteY65" fmla="*/ 150146 h 8269255"/>
              <a:gd name="connsiteX66" fmla="*/ 0 w 4260152"/>
              <a:gd name="connsiteY66" fmla="*/ 353980 h 8269255"/>
              <a:gd name="connsiteX0" fmla="*/ 800100 w 4260152"/>
              <a:gd name="connsiteY0" fmla="*/ 8269255 h 8269255"/>
              <a:gd name="connsiteX1" fmla="*/ 1104900 w 4260152"/>
              <a:gd name="connsiteY1" fmla="*/ 8002555 h 8269255"/>
              <a:gd name="connsiteX2" fmla="*/ 1190625 w 4260152"/>
              <a:gd name="connsiteY2" fmla="*/ 7745380 h 8269255"/>
              <a:gd name="connsiteX3" fmla="*/ 1285875 w 4260152"/>
              <a:gd name="connsiteY3" fmla="*/ 7269130 h 8269255"/>
              <a:gd name="connsiteX4" fmla="*/ 1304925 w 4260152"/>
              <a:gd name="connsiteY4" fmla="*/ 6764305 h 8269255"/>
              <a:gd name="connsiteX5" fmla="*/ 1219200 w 4260152"/>
              <a:gd name="connsiteY5" fmla="*/ 6478555 h 8269255"/>
              <a:gd name="connsiteX6" fmla="*/ 1114425 w 4260152"/>
              <a:gd name="connsiteY6" fmla="*/ 5859430 h 8269255"/>
              <a:gd name="connsiteX7" fmla="*/ 1123950 w 4260152"/>
              <a:gd name="connsiteY7" fmla="*/ 5678455 h 8269255"/>
              <a:gd name="connsiteX8" fmla="*/ 1247775 w 4260152"/>
              <a:gd name="connsiteY8" fmla="*/ 5316505 h 8269255"/>
              <a:gd name="connsiteX9" fmla="*/ 1495425 w 4260152"/>
              <a:gd name="connsiteY9" fmla="*/ 4983130 h 8269255"/>
              <a:gd name="connsiteX10" fmla="*/ 1971675 w 4260152"/>
              <a:gd name="connsiteY10" fmla="*/ 4706905 h 8269255"/>
              <a:gd name="connsiteX11" fmla="*/ 2343150 w 4260152"/>
              <a:gd name="connsiteY11" fmla="*/ 4611655 h 8269255"/>
              <a:gd name="connsiteX12" fmla="*/ 2419350 w 4260152"/>
              <a:gd name="connsiteY12" fmla="*/ 4611655 h 8269255"/>
              <a:gd name="connsiteX13" fmla="*/ 2609850 w 4260152"/>
              <a:gd name="connsiteY13" fmla="*/ 4525930 h 8269255"/>
              <a:gd name="connsiteX14" fmla="*/ 2771775 w 4260152"/>
              <a:gd name="connsiteY14" fmla="*/ 4516405 h 8269255"/>
              <a:gd name="connsiteX15" fmla="*/ 2895600 w 4260152"/>
              <a:gd name="connsiteY15" fmla="*/ 4421155 h 8269255"/>
              <a:gd name="connsiteX16" fmla="*/ 2990850 w 4260152"/>
              <a:gd name="connsiteY16" fmla="*/ 4402105 h 8269255"/>
              <a:gd name="connsiteX17" fmla="*/ 3048000 w 4260152"/>
              <a:gd name="connsiteY17" fmla="*/ 4316380 h 8269255"/>
              <a:gd name="connsiteX18" fmla="*/ 3181350 w 4260152"/>
              <a:gd name="connsiteY18" fmla="*/ 4183030 h 8269255"/>
              <a:gd name="connsiteX19" fmla="*/ 3248025 w 4260152"/>
              <a:gd name="connsiteY19" fmla="*/ 4154455 h 8269255"/>
              <a:gd name="connsiteX20" fmla="*/ 3314700 w 4260152"/>
              <a:gd name="connsiteY20" fmla="*/ 4040155 h 8269255"/>
              <a:gd name="connsiteX21" fmla="*/ 3562350 w 4260152"/>
              <a:gd name="connsiteY21" fmla="*/ 4097305 h 8269255"/>
              <a:gd name="connsiteX22" fmla="*/ 3829050 w 4260152"/>
              <a:gd name="connsiteY22" fmla="*/ 3992530 h 8269255"/>
              <a:gd name="connsiteX23" fmla="*/ 3829050 w 4260152"/>
              <a:gd name="connsiteY23" fmla="*/ 3868705 h 8269255"/>
              <a:gd name="connsiteX24" fmla="*/ 3914775 w 4260152"/>
              <a:gd name="connsiteY24" fmla="*/ 3678205 h 8269255"/>
              <a:gd name="connsiteX25" fmla="*/ 4000500 w 4260152"/>
              <a:gd name="connsiteY25" fmla="*/ 3649630 h 8269255"/>
              <a:gd name="connsiteX26" fmla="*/ 4057650 w 4260152"/>
              <a:gd name="connsiteY26" fmla="*/ 3563905 h 8269255"/>
              <a:gd name="connsiteX27" fmla="*/ 4086225 w 4260152"/>
              <a:gd name="connsiteY27" fmla="*/ 3382930 h 8269255"/>
              <a:gd name="connsiteX28" fmla="*/ 4219575 w 4260152"/>
              <a:gd name="connsiteY28" fmla="*/ 3287680 h 8269255"/>
              <a:gd name="connsiteX29" fmla="*/ 4257675 w 4260152"/>
              <a:gd name="connsiteY29" fmla="*/ 2982880 h 8269255"/>
              <a:gd name="connsiteX30" fmla="*/ 4162425 w 4260152"/>
              <a:gd name="connsiteY30" fmla="*/ 2820955 h 8269255"/>
              <a:gd name="connsiteX31" fmla="*/ 4181475 w 4260152"/>
              <a:gd name="connsiteY31" fmla="*/ 2582830 h 8269255"/>
              <a:gd name="connsiteX32" fmla="*/ 4238625 w 4260152"/>
              <a:gd name="connsiteY32" fmla="*/ 2420905 h 8269255"/>
              <a:gd name="connsiteX33" fmla="*/ 4171950 w 4260152"/>
              <a:gd name="connsiteY33" fmla="*/ 2354230 h 8269255"/>
              <a:gd name="connsiteX34" fmla="*/ 4095750 w 4260152"/>
              <a:gd name="connsiteY34" fmla="*/ 2297080 h 8269255"/>
              <a:gd name="connsiteX35" fmla="*/ 4029075 w 4260152"/>
              <a:gd name="connsiteY35" fmla="*/ 2078005 h 8269255"/>
              <a:gd name="connsiteX36" fmla="*/ 4029075 w 4260152"/>
              <a:gd name="connsiteY36" fmla="*/ 1973230 h 8269255"/>
              <a:gd name="connsiteX37" fmla="*/ 4038600 w 4260152"/>
              <a:gd name="connsiteY37" fmla="*/ 1830355 h 8269255"/>
              <a:gd name="connsiteX38" fmla="*/ 4086225 w 4260152"/>
              <a:gd name="connsiteY38" fmla="*/ 1649380 h 8269255"/>
              <a:gd name="connsiteX39" fmla="*/ 4152900 w 4260152"/>
              <a:gd name="connsiteY39" fmla="*/ 1477930 h 8269255"/>
              <a:gd name="connsiteX40" fmla="*/ 4057650 w 4260152"/>
              <a:gd name="connsiteY40" fmla="*/ 1316005 h 8269255"/>
              <a:gd name="connsiteX41" fmla="*/ 3943350 w 4260152"/>
              <a:gd name="connsiteY41" fmla="*/ 1249330 h 8269255"/>
              <a:gd name="connsiteX42" fmla="*/ 3733800 w 4260152"/>
              <a:gd name="connsiteY42" fmla="*/ 1392205 h 8269255"/>
              <a:gd name="connsiteX43" fmla="*/ 3409950 w 4260152"/>
              <a:gd name="connsiteY43" fmla="*/ 1544605 h 8269255"/>
              <a:gd name="connsiteX44" fmla="*/ 3381375 w 4260152"/>
              <a:gd name="connsiteY44" fmla="*/ 1544605 h 8269255"/>
              <a:gd name="connsiteX45" fmla="*/ 3238500 w 4260152"/>
              <a:gd name="connsiteY45" fmla="*/ 1439830 h 8269255"/>
              <a:gd name="connsiteX46" fmla="*/ 3067050 w 4260152"/>
              <a:gd name="connsiteY46" fmla="*/ 1182655 h 8269255"/>
              <a:gd name="connsiteX47" fmla="*/ 2895600 w 4260152"/>
              <a:gd name="connsiteY47" fmla="*/ 1030255 h 8269255"/>
              <a:gd name="connsiteX48" fmla="*/ 2838450 w 4260152"/>
              <a:gd name="connsiteY48" fmla="*/ 944530 h 8269255"/>
              <a:gd name="connsiteX49" fmla="*/ 2733675 w 4260152"/>
              <a:gd name="connsiteY49" fmla="*/ 992155 h 8269255"/>
              <a:gd name="connsiteX50" fmla="*/ 2533650 w 4260152"/>
              <a:gd name="connsiteY50" fmla="*/ 906430 h 8269255"/>
              <a:gd name="connsiteX51" fmla="*/ 2428875 w 4260152"/>
              <a:gd name="connsiteY51" fmla="*/ 906430 h 8269255"/>
              <a:gd name="connsiteX52" fmla="*/ 2352675 w 4260152"/>
              <a:gd name="connsiteY52" fmla="*/ 906430 h 8269255"/>
              <a:gd name="connsiteX53" fmla="*/ 2266950 w 4260152"/>
              <a:gd name="connsiteY53" fmla="*/ 792130 h 8269255"/>
              <a:gd name="connsiteX54" fmla="*/ 2278380 w 4260152"/>
              <a:gd name="connsiteY54" fmla="*/ 498761 h 8269255"/>
              <a:gd name="connsiteX55" fmla="*/ 2162175 w 4260152"/>
              <a:gd name="connsiteY55" fmla="*/ 382556 h 8269255"/>
              <a:gd name="connsiteX56" fmla="*/ 2108835 w 4260152"/>
              <a:gd name="connsiteY56" fmla="*/ 336836 h 8269255"/>
              <a:gd name="connsiteX57" fmla="*/ 2061210 w 4260152"/>
              <a:gd name="connsiteY57" fmla="*/ 216821 h 8269255"/>
              <a:gd name="connsiteX58" fmla="*/ 1899285 w 4260152"/>
              <a:gd name="connsiteY58" fmla="*/ 302546 h 8269255"/>
              <a:gd name="connsiteX59" fmla="*/ 1689735 w 4260152"/>
              <a:gd name="connsiteY59" fmla="*/ 371126 h 8269255"/>
              <a:gd name="connsiteX60" fmla="*/ 1333501 w 4260152"/>
              <a:gd name="connsiteY60" fmla="*/ 296831 h 8269255"/>
              <a:gd name="connsiteX61" fmla="*/ 1076325 w 4260152"/>
              <a:gd name="connsiteY61" fmla="*/ 222536 h 8269255"/>
              <a:gd name="connsiteX62" fmla="*/ 885825 w 4260152"/>
              <a:gd name="connsiteY62" fmla="*/ 1556 h 8269255"/>
              <a:gd name="connsiteX63" fmla="*/ 615315 w 4260152"/>
              <a:gd name="connsiteY63" fmla="*/ 58706 h 8269255"/>
              <a:gd name="connsiteX64" fmla="*/ 367665 w 4260152"/>
              <a:gd name="connsiteY64" fmla="*/ 5366 h 8269255"/>
              <a:gd name="connsiteX65" fmla="*/ 135255 w 4260152"/>
              <a:gd name="connsiteY65" fmla="*/ 150146 h 8269255"/>
              <a:gd name="connsiteX66" fmla="*/ 0 w 4260152"/>
              <a:gd name="connsiteY66" fmla="*/ 353980 h 8269255"/>
              <a:gd name="connsiteX0" fmla="*/ 800100 w 4260152"/>
              <a:gd name="connsiteY0" fmla="*/ 8269255 h 8269255"/>
              <a:gd name="connsiteX1" fmla="*/ 1104900 w 4260152"/>
              <a:gd name="connsiteY1" fmla="*/ 8002555 h 8269255"/>
              <a:gd name="connsiteX2" fmla="*/ 1190625 w 4260152"/>
              <a:gd name="connsiteY2" fmla="*/ 7745380 h 8269255"/>
              <a:gd name="connsiteX3" fmla="*/ 1285875 w 4260152"/>
              <a:gd name="connsiteY3" fmla="*/ 7269130 h 8269255"/>
              <a:gd name="connsiteX4" fmla="*/ 1304925 w 4260152"/>
              <a:gd name="connsiteY4" fmla="*/ 6764305 h 8269255"/>
              <a:gd name="connsiteX5" fmla="*/ 1219200 w 4260152"/>
              <a:gd name="connsiteY5" fmla="*/ 6478555 h 8269255"/>
              <a:gd name="connsiteX6" fmla="*/ 1114425 w 4260152"/>
              <a:gd name="connsiteY6" fmla="*/ 5859430 h 8269255"/>
              <a:gd name="connsiteX7" fmla="*/ 1123950 w 4260152"/>
              <a:gd name="connsiteY7" fmla="*/ 5678455 h 8269255"/>
              <a:gd name="connsiteX8" fmla="*/ 1247775 w 4260152"/>
              <a:gd name="connsiteY8" fmla="*/ 5316505 h 8269255"/>
              <a:gd name="connsiteX9" fmla="*/ 1495425 w 4260152"/>
              <a:gd name="connsiteY9" fmla="*/ 4983130 h 8269255"/>
              <a:gd name="connsiteX10" fmla="*/ 1971675 w 4260152"/>
              <a:gd name="connsiteY10" fmla="*/ 4706905 h 8269255"/>
              <a:gd name="connsiteX11" fmla="*/ 2343150 w 4260152"/>
              <a:gd name="connsiteY11" fmla="*/ 4611655 h 8269255"/>
              <a:gd name="connsiteX12" fmla="*/ 2419350 w 4260152"/>
              <a:gd name="connsiteY12" fmla="*/ 4611655 h 8269255"/>
              <a:gd name="connsiteX13" fmla="*/ 2609850 w 4260152"/>
              <a:gd name="connsiteY13" fmla="*/ 4525930 h 8269255"/>
              <a:gd name="connsiteX14" fmla="*/ 2771775 w 4260152"/>
              <a:gd name="connsiteY14" fmla="*/ 4516405 h 8269255"/>
              <a:gd name="connsiteX15" fmla="*/ 2895600 w 4260152"/>
              <a:gd name="connsiteY15" fmla="*/ 4421155 h 8269255"/>
              <a:gd name="connsiteX16" fmla="*/ 2990850 w 4260152"/>
              <a:gd name="connsiteY16" fmla="*/ 4402105 h 8269255"/>
              <a:gd name="connsiteX17" fmla="*/ 3048000 w 4260152"/>
              <a:gd name="connsiteY17" fmla="*/ 4316380 h 8269255"/>
              <a:gd name="connsiteX18" fmla="*/ 3181350 w 4260152"/>
              <a:gd name="connsiteY18" fmla="*/ 4183030 h 8269255"/>
              <a:gd name="connsiteX19" fmla="*/ 3248025 w 4260152"/>
              <a:gd name="connsiteY19" fmla="*/ 4154455 h 8269255"/>
              <a:gd name="connsiteX20" fmla="*/ 3314700 w 4260152"/>
              <a:gd name="connsiteY20" fmla="*/ 4040155 h 8269255"/>
              <a:gd name="connsiteX21" fmla="*/ 3562350 w 4260152"/>
              <a:gd name="connsiteY21" fmla="*/ 4097305 h 8269255"/>
              <a:gd name="connsiteX22" fmla="*/ 3829050 w 4260152"/>
              <a:gd name="connsiteY22" fmla="*/ 3992530 h 8269255"/>
              <a:gd name="connsiteX23" fmla="*/ 3829050 w 4260152"/>
              <a:gd name="connsiteY23" fmla="*/ 3868705 h 8269255"/>
              <a:gd name="connsiteX24" fmla="*/ 3914775 w 4260152"/>
              <a:gd name="connsiteY24" fmla="*/ 3678205 h 8269255"/>
              <a:gd name="connsiteX25" fmla="*/ 4000500 w 4260152"/>
              <a:gd name="connsiteY25" fmla="*/ 3649630 h 8269255"/>
              <a:gd name="connsiteX26" fmla="*/ 4057650 w 4260152"/>
              <a:gd name="connsiteY26" fmla="*/ 3563905 h 8269255"/>
              <a:gd name="connsiteX27" fmla="*/ 4086225 w 4260152"/>
              <a:gd name="connsiteY27" fmla="*/ 3382930 h 8269255"/>
              <a:gd name="connsiteX28" fmla="*/ 4219575 w 4260152"/>
              <a:gd name="connsiteY28" fmla="*/ 3287680 h 8269255"/>
              <a:gd name="connsiteX29" fmla="*/ 4257675 w 4260152"/>
              <a:gd name="connsiteY29" fmla="*/ 2982880 h 8269255"/>
              <a:gd name="connsiteX30" fmla="*/ 4162425 w 4260152"/>
              <a:gd name="connsiteY30" fmla="*/ 2820955 h 8269255"/>
              <a:gd name="connsiteX31" fmla="*/ 4181475 w 4260152"/>
              <a:gd name="connsiteY31" fmla="*/ 2582830 h 8269255"/>
              <a:gd name="connsiteX32" fmla="*/ 4238625 w 4260152"/>
              <a:gd name="connsiteY32" fmla="*/ 2420905 h 8269255"/>
              <a:gd name="connsiteX33" fmla="*/ 4171950 w 4260152"/>
              <a:gd name="connsiteY33" fmla="*/ 2354230 h 8269255"/>
              <a:gd name="connsiteX34" fmla="*/ 4095750 w 4260152"/>
              <a:gd name="connsiteY34" fmla="*/ 2297080 h 8269255"/>
              <a:gd name="connsiteX35" fmla="*/ 4029075 w 4260152"/>
              <a:gd name="connsiteY35" fmla="*/ 2078005 h 8269255"/>
              <a:gd name="connsiteX36" fmla="*/ 4029075 w 4260152"/>
              <a:gd name="connsiteY36" fmla="*/ 1973230 h 8269255"/>
              <a:gd name="connsiteX37" fmla="*/ 4038600 w 4260152"/>
              <a:gd name="connsiteY37" fmla="*/ 1830355 h 8269255"/>
              <a:gd name="connsiteX38" fmla="*/ 4086225 w 4260152"/>
              <a:gd name="connsiteY38" fmla="*/ 1649380 h 8269255"/>
              <a:gd name="connsiteX39" fmla="*/ 4152900 w 4260152"/>
              <a:gd name="connsiteY39" fmla="*/ 1477930 h 8269255"/>
              <a:gd name="connsiteX40" fmla="*/ 4057650 w 4260152"/>
              <a:gd name="connsiteY40" fmla="*/ 1316005 h 8269255"/>
              <a:gd name="connsiteX41" fmla="*/ 3943350 w 4260152"/>
              <a:gd name="connsiteY41" fmla="*/ 1249330 h 8269255"/>
              <a:gd name="connsiteX42" fmla="*/ 3733800 w 4260152"/>
              <a:gd name="connsiteY42" fmla="*/ 1392205 h 8269255"/>
              <a:gd name="connsiteX43" fmla="*/ 3409950 w 4260152"/>
              <a:gd name="connsiteY43" fmla="*/ 1544605 h 8269255"/>
              <a:gd name="connsiteX44" fmla="*/ 3381375 w 4260152"/>
              <a:gd name="connsiteY44" fmla="*/ 1544605 h 8269255"/>
              <a:gd name="connsiteX45" fmla="*/ 3238500 w 4260152"/>
              <a:gd name="connsiteY45" fmla="*/ 1439830 h 8269255"/>
              <a:gd name="connsiteX46" fmla="*/ 3067050 w 4260152"/>
              <a:gd name="connsiteY46" fmla="*/ 1182655 h 8269255"/>
              <a:gd name="connsiteX47" fmla="*/ 2895600 w 4260152"/>
              <a:gd name="connsiteY47" fmla="*/ 1030255 h 8269255"/>
              <a:gd name="connsiteX48" fmla="*/ 2838450 w 4260152"/>
              <a:gd name="connsiteY48" fmla="*/ 944530 h 8269255"/>
              <a:gd name="connsiteX49" fmla="*/ 2733675 w 4260152"/>
              <a:gd name="connsiteY49" fmla="*/ 992155 h 8269255"/>
              <a:gd name="connsiteX50" fmla="*/ 2533650 w 4260152"/>
              <a:gd name="connsiteY50" fmla="*/ 906430 h 8269255"/>
              <a:gd name="connsiteX51" fmla="*/ 2428875 w 4260152"/>
              <a:gd name="connsiteY51" fmla="*/ 906430 h 8269255"/>
              <a:gd name="connsiteX52" fmla="*/ 2352675 w 4260152"/>
              <a:gd name="connsiteY52" fmla="*/ 906430 h 8269255"/>
              <a:gd name="connsiteX53" fmla="*/ 2266950 w 4260152"/>
              <a:gd name="connsiteY53" fmla="*/ 792130 h 8269255"/>
              <a:gd name="connsiteX54" fmla="*/ 2234565 w 4260152"/>
              <a:gd name="connsiteY54" fmla="*/ 599726 h 8269255"/>
              <a:gd name="connsiteX55" fmla="*/ 2278380 w 4260152"/>
              <a:gd name="connsiteY55" fmla="*/ 498761 h 8269255"/>
              <a:gd name="connsiteX56" fmla="*/ 2162175 w 4260152"/>
              <a:gd name="connsiteY56" fmla="*/ 382556 h 8269255"/>
              <a:gd name="connsiteX57" fmla="*/ 2108835 w 4260152"/>
              <a:gd name="connsiteY57" fmla="*/ 336836 h 8269255"/>
              <a:gd name="connsiteX58" fmla="*/ 2061210 w 4260152"/>
              <a:gd name="connsiteY58" fmla="*/ 216821 h 8269255"/>
              <a:gd name="connsiteX59" fmla="*/ 1899285 w 4260152"/>
              <a:gd name="connsiteY59" fmla="*/ 302546 h 8269255"/>
              <a:gd name="connsiteX60" fmla="*/ 1689735 w 4260152"/>
              <a:gd name="connsiteY60" fmla="*/ 371126 h 8269255"/>
              <a:gd name="connsiteX61" fmla="*/ 1333501 w 4260152"/>
              <a:gd name="connsiteY61" fmla="*/ 296831 h 8269255"/>
              <a:gd name="connsiteX62" fmla="*/ 1076325 w 4260152"/>
              <a:gd name="connsiteY62" fmla="*/ 222536 h 8269255"/>
              <a:gd name="connsiteX63" fmla="*/ 885825 w 4260152"/>
              <a:gd name="connsiteY63" fmla="*/ 1556 h 8269255"/>
              <a:gd name="connsiteX64" fmla="*/ 615315 w 4260152"/>
              <a:gd name="connsiteY64" fmla="*/ 58706 h 8269255"/>
              <a:gd name="connsiteX65" fmla="*/ 367665 w 4260152"/>
              <a:gd name="connsiteY65" fmla="*/ 5366 h 8269255"/>
              <a:gd name="connsiteX66" fmla="*/ 135255 w 4260152"/>
              <a:gd name="connsiteY66" fmla="*/ 150146 h 8269255"/>
              <a:gd name="connsiteX67" fmla="*/ 0 w 4260152"/>
              <a:gd name="connsiteY67" fmla="*/ 353980 h 8269255"/>
              <a:gd name="connsiteX0" fmla="*/ 800100 w 4260152"/>
              <a:gd name="connsiteY0" fmla="*/ 8269255 h 8269255"/>
              <a:gd name="connsiteX1" fmla="*/ 1104900 w 4260152"/>
              <a:gd name="connsiteY1" fmla="*/ 8002555 h 8269255"/>
              <a:gd name="connsiteX2" fmla="*/ 1190625 w 4260152"/>
              <a:gd name="connsiteY2" fmla="*/ 7745380 h 8269255"/>
              <a:gd name="connsiteX3" fmla="*/ 1285875 w 4260152"/>
              <a:gd name="connsiteY3" fmla="*/ 7269130 h 8269255"/>
              <a:gd name="connsiteX4" fmla="*/ 1304925 w 4260152"/>
              <a:gd name="connsiteY4" fmla="*/ 6764305 h 8269255"/>
              <a:gd name="connsiteX5" fmla="*/ 1219200 w 4260152"/>
              <a:gd name="connsiteY5" fmla="*/ 6478555 h 8269255"/>
              <a:gd name="connsiteX6" fmla="*/ 1114425 w 4260152"/>
              <a:gd name="connsiteY6" fmla="*/ 5859430 h 8269255"/>
              <a:gd name="connsiteX7" fmla="*/ 1123950 w 4260152"/>
              <a:gd name="connsiteY7" fmla="*/ 5678455 h 8269255"/>
              <a:gd name="connsiteX8" fmla="*/ 1247775 w 4260152"/>
              <a:gd name="connsiteY8" fmla="*/ 5316505 h 8269255"/>
              <a:gd name="connsiteX9" fmla="*/ 1495425 w 4260152"/>
              <a:gd name="connsiteY9" fmla="*/ 4983130 h 8269255"/>
              <a:gd name="connsiteX10" fmla="*/ 1971675 w 4260152"/>
              <a:gd name="connsiteY10" fmla="*/ 4706905 h 8269255"/>
              <a:gd name="connsiteX11" fmla="*/ 2343150 w 4260152"/>
              <a:gd name="connsiteY11" fmla="*/ 4611655 h 8269255"/>
              <a:gd name="connsiteX12" fmla="*/ 2419350 w 4260152"/>
              <a:gd name="connsiteY12" fmla="*/ 4611655 h 8269255"/>
              <a:gd name="connsiteX13" fmla="*/ 2609850 w 4260152"/>
              <a:gd name="connsiteY13" fmla="*/ 4525930 h 8269255"/>
              <a:gd name="connsiteX14" fmla="*/ 2771775 w 4260152"/>
              <a:gd name="connsiteY14" fmla="*/ 4516405 h 8269255"/>
              <a:gd name="connsiteX15" fmla="*/ 2895600 w 4260152"/>
              <a:gd name="connsiteY15" fmla="*/ 4421155 h 8269255"/>
              <a:gd name="connsiteX16" fmla="*/ 2990850 w 4260152"/>
              <a:gd name="connsiteY16" fmla="*/ 4402105 h 8269255"/>
              <a:gd name="connsiteX17" fmla="*/ 3048000 w 4260152"/>
              <a:gd name="connsiteY17" fmla="*/ 4316380 h 8269255"/>
              <a:gd name="connsiteX18" fmla="*/ 3181350 w 4260152"/>
              <a:gd name="connsiteY18" fmla="*/ 4183030 h 8269255"/>
              <a:gd name="connsiteX19" fmla="*/ 3248025 w 4260152"/>
              <a:gd name="connsiteY19" fmla="*/ 4154455 h 8269255"/>
              <a:gd name="connsiteX20" fmla="*/ 3314700 w 4260152"/>
              <a:gd name="connsiteY20" fmla="*/ 4040155 h 8269255"/>
              <a:gd name="connsiteX21" fmla="*/ 3562350 w 4260152"/>
              <a:gd name="connsiteY21" fmla="*/ 4097305 h 8269255"/>
              <a:gd name="connsiteX22" fmla="*/ 3829050 w 4260152"/>
              <a:gd name="connsiteY22" fmla="*/ 3992530 h 8269255"/>
              <a:gd name="connsiteX23" fmla="*/ 3829050 w 4260152"/>
              <a:gd name="connsiteY23" fmla="*/ 3868705 h 8269255"/>
              <a:gd name="connsiteX24" fmla="*/ 3914775 w 4260152"/>
              <a:gd name="connsiteY24" fmla="*/ 3678205 h 8269255"/>
              <a:gd name="connsiteX25" fmla="*/ 4000500 w 4260152"/>
              <a:gd name="connsiteY25" fmla="*/ 3649630 h 8269255"/>
              <a:gd name="connsiteX26" fmla="*/ 4057650 w 4260152"/>
              <a:gd name="connsiteY26" fmla="*/ 3563905 h 8269255"/>
              <a:gd name="connsiteX27" fmla="*/ 4086225 w 4260152"/>
              <a:gd name="connsiteY27" fmla="*/ 3382930 h 8269255"/>
              <a:gd name="connsiteX28" fmla="*/ 4219575 w 4260152"/>
              <a:gd name="connsiteY28" fmla="*/ 3287680 h 8269255"/>
              <a:gd name="connsiteX29" fmla="*/ 4257675 w 4260152"/>
              <a:gd name="connsiteY29" fmla="*/ 2982880 h 8269255"/>
              <a:gd name="connsiteX30" fmla="*/ 4162425 w 4260152"/>
              <a:gd name="connsiteY30" fmla="*/ 2820955 h 8269255"/>
              <a:gd name="connsiteX31" fmla="*/ 4181475 w 4260152"/>
              <a:gd name="connsiteY31" fmla="*/ 2582830 h 8269255"/>
              <a:gd name="connsiteX32" fmla="*/ 4238625 w 4260152"/>
              <a:gd name="connsiteY32" fmla="*/ 2420905 h 8269255"/>
              <a:gd name="connsiteX33" fmla="*/ 4171950 w 4260152"/>
              <a:gd name="connsiteY33" fmla="*/ 2354230 h 8269255"/>
              <a:gd name="connsiteX34" fmla="*/ 4095750 w 4260152"/>
              <a:gd name="connsiteY34" fmla="*/ 2297080 h 8269255"/>
              <a:gd name="connsiteX35" fmla="*/ 4029075 w 4260152"/>
              <a:gd name="connsiteY35" fmla="*/ 2078005 h 8269255"/>
              <a:gd name="connsiteX36" fmla="*/ 4029075 w 4260152"/>
              <a:gd name="connsiteY36" fmla="*/ 1973230 h 8269255"/>
              <a:gd name="connsiteX37" fmla="*/ 4038600 w 4260152"/>
              <a:gd name="connsiteY37" fmla="*/ 1830355 h 8269255"/>
              <a:gd name="connsiteX38" fmla="*/ 4086225 w 4260152"/>
              <a:gd name="connsiteY38" fmla="*/ 1649380 h 8269255"/>
              <a:gd name="connsiteX39" fmla="*/ 4152900 w 4260152"/>
              <a:gd name="connsiteY39" fmla="*/ 1477930 h 8269255"/>
              <a:gd name="connsiteX40" fmla="*/ 4057650 w 4260152"/>
              <a:gd name="connsiteY40" fmla="*/ 1316005 h 8269255"/>
              <a:gd name="connsiteX41" fmla="*/ 3943350 w 4260152"/>
              <a:gd name="connsiteY41" fmla="*/ 1249330 h 8269255"/>
              <a:gd name="connsiteX42" fmla="*/ 3733800 w 4260152"/>
              <a:gd name="connsiteY42" fmla="*/ 1392205 h 8269255"/>
              <a:gd name="connsiteX43" fmla="*/ 3409950 w 4260152"/>
              <a:gd name="connsiteY43" fmla="*/ 1544605 h 8269255"/>
              <a:gd name="connsiteX44" fmla="*/ 3381375 w 4260152"/>
              <a:gd name="connsiteY44" fmla="*/ 1544605 h 8269255"/>
              <a:gd name="connsiteX45" fmla="*/ 3238500 w 4260152"/>
              <a:gd name="connsiteY45" fmla="*/ 1439830 h 8269255"/>
              <a:gd name="connsiteX46" fmla="*/ 3067050 w 4260152"/>
              <a:gd name="connsiteY46" fmla="*/ 1182655 h 8269255"/>
              <a:gd name="connsiteX47" fmla="*/ 2895600 w 4260152"/>
              <a:gd name="connsiteY47" fmla="*/ 1030255 h 8269255"/>
              <a:gd name="connsiteX48" fmla="*/ 2838450 w 4260152"/>
              <a:gd name="connsiteY48" fmla="*/ 944530 h 8269255"/>
              <a:gd name="connsiteX49" fmla="*/ 2733675 w 4260152"/>
              <a:gd name="connsiteY49" fmla="*/ 992155 h 8269255"/>
              <a:gd name="connsiteX50" fmla="*/ 2533650 w 4260152"/>
              <a:gd name="connsiteY50" fmla="*/ 906430 h 8269255"/>
              <a:gd name="connsiteX51" fmla="*/ 2428875 w 4260152"/>
              <a:gd name="connsiteY51" fmla="*/ 906430 h 8269255"/>
              <a:gd name="connsiteX52" fmla="*/ 2352675 w 4260152"/>
              <a:gd name="connsiteY52" fmla="*/ 906430 h 8269255"/>
              <a:gd name="connsiteX53" fmla="*/ 2266950 w 4260152"/>
              <a:gd name="connsiteY53" fmla="*/ 792130 h 8269255"/>
              <a:gd name="connsiteX54" fmla="*/ 2234565 w 4260152"/>
              <a:gd name="connsiteY54" fmla="*/ 599726 h 8269255"/>
              <a:gd name="connsiteX55" fmla="*/ 2278380 w 4260152"/>
              <a:gd name="connsiteY55" fmla="*/ 498761 h 8269255"/>
              <a:gd name="connsiteX56" fmla="*/ 2162175 w 4260152"/>
              <a:gd name="connsiteY56" fmla="*/ 405416 h 8269255"/>
              <a:gd name="connsiteX57" fmla="*/ 2108835 w 4260152"/>
              <a:gd name="connsiteY57" fmla="*/ 336836 h 8269255"/>
              <a:gd name="connsiteX58" fmla="*/ 2061210 w 4260152"/>
              <a:gd name="connsiteY58" fmla="*/ 216821 h 8269255"/>
              <a:gd name="connsiteX59" fmla="*/ 1899285 w 4260152"/>
              <a:gd name="connsiteY59" fmla="*/ 302546 h 8269255"/>
              <a:gd name="connsiteX60" fmla="*/ 1689735 w 4260152"/>
              <a:gd name="connsiteY60" fmla="*/ 371126 h 8269255"/>
              <a:gd name="connsiteX61" fmla="*/ 1333501 w 4260152"/>
              <a:gd name="connsiteY61" fmla="*/ 296831 h 8269255"/>
              <a:gd name="connsiteX62" fmla="*/ 1076325 w 4260152"/>
              <a:gd name="connsiteY62" fmla="*/ 222536 h 8269255"/>
              <a:gd name="connsiteX63" fmla="*/ 885825 w 4260152"/>
              <a:gd name="connsiteY63" fmla="*/ 1556 h 8269255"/>
              <a:gd name="connsiteX64" fmla="*/ 615315 w 4260152"/>
              <a:gd name="connsiteY64" fmla="*/ 58706 h 8269255"/>
              <a:gd name="connsiteX65" fmla="*/ 367665 w 4260152"/>
              <a:gd name="connsiteY65" fmla="*/ 5366 h 8269255"/>
              <a:gd name="connsiteX66" fmla="*/ 135255 w 4260152"/>
              <a:gd name="connsiteY66" fmla="*/ 150146 h 8269255"/>
              <a:gd name="connsiteX67" fmla="*/ 0 w 4260152"/>
              <a:gd name="connsiteY67" fmla="*/ 353980 h 8269255"/>
              <a:gd name="connsiteX0" fmla="*/ 800100 w 4260152"/>
              <a:gd name="connsiteY0" fmla="*/ 8269255 h 8269255"/>
              <a:gd name="connsiteX1" fmla="*/ 1104900 w 4260152"/>
              <a:gd name="connsiteY1" fmla="*/ 8002555 h 8269255"/>
              <a:gd name="connsiteX2" fmla="*/ 1190625 w 4260152"/>
              <a:gd name="connsiteY2" fmla="*/ 7745380 h 8269255"/>
              <a:gd name="connsiteX3" fmla="*/ 1285875 w 4260152"/>
              <a:gd name="connsiteY3" fmla="*/ 7269130 h 8269255"/>
              <a:gd name="connsiteX4" fmla="*/ 1304925 w 4260152"/>
              <a:gd name="connsiteY4" fmla="*/ 6764305 h 8269255"/>
              <a:gd name="connsiteX5" fmla="*/ 1219200 w 4260152"/>
              <a:gd name="connsiteY5" fmla="*/ 6478555 h 8269255"/>
              <a:gd name="connsiteX6" fmla="*/ 1114425 w 4260152"/>
              <a:gd name="connsiteY6" fmla="*/ 5859430 h 8269255"/>
              <a:gd name="connsiteX7" fmla="*/ 1123950 w 4260152"/>
              <a:gd name="connsiteY7" fmla="*/ 5678455 h 8269255"/>
              <a:gd name="connsiteX8" fmla="*/ 1247775 w 4260152"/>
              <a:gd name="connsiteY8" fmla="*/ 5316505 h 8269255"/>
              <a:gd name="connsiteX9" fmla="*/ 1495425 w 4260152"/>
              <a:gd name="connsiteY9" fmla="*/ 4983130 h 8269255"/>
              <a:gd name="connsiteX10" fmla="*/ 1971675 w 4260152"/>
              <a:gd name="connsiteY10" fmla="*/ 4706905 h 8269255"/>
              <a:gd name="connsiteX11" fmla="*/ 2343150 w 4260152"/>
              <a:gd name="connsiteY11" fmla="*/ 4611655 h 8269255"/>
              <a:gd name="connsiteX12" fmla="*/ 2419350 w 4260152"/>
              <a:gd name="connsiteY12" fmla="*/ 4611655 h 8269255"/>
              <a:gd name="connsiteX13" fmla="*/ 2609850 w 4260152"/>
              <a:gd name="connsiteY13" fmla="*/ 4525930 h 8269255"/>
              <a:gd name="connsiteX14" fmla="*/ 2771775 w 4260152"/>
              <a:gd name="connsiteY14" fmla="*/ 4516405 h 8269255"/>
              <a:gd name="connsiteX15" fmla="*/ 2895600 w 4260152"/>
              <a:gd name="connsiteY15" fmla="*/ 4421155 h 8269255"/>
              <a:gd name="connsiteX16" fmla="*/ 2990850 w 4260152"/>
              <a:gd name="connsiteY16" fmla="*/ 4402105 h 8269255"/>
              <a:gd name="connsiteX17" fmla="*/ 3048000 w 4260152"/>
              <a:gd name="connsiteY17" fmla="*/ 4316380 h 8269255"/>
              <a:gd name="connsiteX18" fmla="*/ 3181350 w 4260152"/>
              <a:gd name="connsiteY18" fmla="*/ 4183030 h 8269255"/>
              <a:gd name="connsiteX19" fmla="*/ 3248025 w 4260152"/>
              <a:gd name="connsiteY19" fmla="*/ 4154455 h 8269255"/>
              <a:gd name="connsiteX20" fmla="*/ 3314700 w 4260152"/>
              <a:gd name="connsiteY20" fmla="*/ 4040155 h 8269255"/>
              <a:gd name="connsiteX21" fmla="*/ 3562350 w 4260152"/>
              <a:gd name="connsiteY21" fmla="*/ 4097305 h 8269255"/>
              <a:gd name="connsiteX22" fmla="*/ 3829050 w 4260152"/>
              <a:gd name="connsiteY22" fmla="*/ 3992530 h 8269255"/>
              <a:gd name="connsiteX23" fmla="*/ 3829050 w 4260152"/>
              <a:gd name="connsiteY23" fmla="*/ 3868705 h 8269255"/>
              <a:gd name="connsiteX24" fmla="*/ 3914775 w 4260152"/>
              <a:gd name="connsiteY24" fmla="*/ 3678205 h 8269255"/>
              <a:gd name="connsiteX25" fmla="*/ 4000500 w 4260152"/>
              <a:gd name="connsiteY25" fmla="*/ 3649630 h 8269255"/>
              <a:gd name="connsiteX26" fmla="*/ 4057650 w 4260152"/>
              <a:gd name="connsiteY26" fmla="*/ 3563905 h 8269255"/>
              <a:gd name="connsiteX27" fmla="*/ 4086225 w 4260152"/>
              <a:gd name="connsiteY27" fmla="*/ 3382930 h 8269255"/>
              <a:gd name="connsiteX28" fmla="*/ 4219575 w 4260152"/>
              <a:gd name="connsiteY28" fmla="*/ 3287680 h 8269255"/>
              <a:gd name="connsiteX29" fmla="*/ 4257675 w 4260152"/>
              <a:gd name="connsiteY29" fmla="*/ 2982880 h 8269255"/>
              <a:gd name="connsiteX30" fmla="*/ 4162425 w 4260152"/>
              <a:gd name="connsiteY30" fmla="*/ 2820955 h 8269255"/>
              <a:gd name="connsiteX31" fmla="*/ 4181475 w 4260152"/>
              <a:gd name="connsiteY31" fmla="*/ 2582830 h 8269255"/>
              <a:gd name="connsiteX32" fmla="*/ 4238625 w 4260152"/>
              <a:gd name="connsiteY32" fmla="*/ 2420905 h 8269255"/>
              <a:gd name="connsiteX33" fmla="*/ 4171950 w 4260152"/>
              <a:gd name="connsiteY33" fmla="*/ 2354230 h 8269255"/>
              <a:gd name="connsiteX34" fmla="*/ 4095750 w 4260152"/>
              <a:gd name="connsiteY34" fmla="*/ 2297080 h 8269255"/>
              <a:gd name="connsiteX35" fmla="*/ 4029075 w 4260152"/>
              <a:gd name="connsiteY35" fmla="*/ 2078005 h 8269255"/>
              <a:gd name="connsiteX36" fmla="*/ 4029075 w 4260152"/>
              <a:gd name="connsiteY36" fmla="*/ 1973230 h 8269255"/>
              <a:gd name="connsiteX37" fmla="*/ 4038600 w 4260152"/>
              <a:gd name="connsiteY37" fmla="*/ 1830355 h 8269255"/>
              <a:gd name="connsiteX38" fmla="*/ 4086225 w 4260152"/>
              <a:gd name="connsiteY38" fmla="*/ 1649380 h 8269255"/>
              <a:gd name="connsiteX39" fmla="*/ 4152900 w 4260152"/>
              <a:gd name="connsiteY39" fmla="*/ 1477930 h 8269255"/>
              <a:gd name="connsiteX40" fmla="*/ 4057650 w 4260152"/>
              <a:gd name="connsiteY40" fmla="*/ 1316005 h 8269255"/>
              <a:gd name="connsiteX41" fmla="*/ 3943350 w 4260152"/>
              <a:gd name="connsiteY41" fmla="*/ 1249330 h 8269255"/>
              <a:gd name="connsiteX42" fmla="*/ 3733800 w 4260152"/>
              <a:gd name="connsiteY42" fmla="*/ 1392205 h 8269255"/>
              <a:gd name="connsiteX43" fmla="*/ 3409950 w 4260152"/>
              <a:gd name="connsiteY43" fmla="*/ 1544605 h 8269255"/>
              <a:gd name="connsiteX44" fmla="*/ 3381375 w 4260152"/>
              <a:gd name="connsiteY44" fmla="*/ 1544605 h 8269255"/>
              <a:gd name="connsiteX45" fmla="*/ 3238500 w 4260152"/>
              <a:gd name="connsiteY45" fmla="*/ 1439830 h 8269255"/>
              <a:gd name="connsiteX46" fmla="*/ 3067050 w 4260152"/>
              <a:gd name="connsiteY46" fmla="*/ 1182655 h 8269255"/>
              <a:gd name="connsiteX47" fmla="*/ 2895600 w 4260152"/>
              <a:gd name="connsiteY47" fmla="*/ 1030255 h 8269255"/>
              <a:gd name="connsiteX48" fmla="*/ 2838450 w 4260152"/>
              <a:gd name="connsiteY48" fmla="*/ 944530 h 8269255"/>
              <a:gd name="connsiteX49" fmla="*/ 2733675 w 4260152"/>
              <a:gd name="connsiteY49" fmla="*/ 992155 h 8269255"/>
              <a:gd name="connsiteX50" fmla="*/ 2533650 w 4260152"/>
              <a:gd name="connsiteY50" fmla="*/ 906430 h 8269255"/>
              <a:gd name="connsiteX51" fmla="*/ 2428875 w 4260152"/>
              <a:gd name="connsiteY51" fmla="*/ 906430 h 8269255"/>
              <a:gd name="connsiteX52" fmla="*/ 2352675 w 4260152"/>
              <a:gd name="connsiteY52" fmla="*/ 906430 h 8269255"/>
              <a:gd name="connsiteX53" fmla="*/ 2266950 w 4260152"/>
              <a:gd name="connsiteY53" fmla="*/ 792130 h 8269255"/>
              <a:gd name="connsiteX54" fmla="*/ 2234565 w 4260152"/>
              <a:gd name="connsiteY54" fmla="*/ 599726 h 8269255"/>
              <a:gd name="connsiteX55" fmla="*/ 2278380 w 4260152"/>
              <a:gd name="connsiteY55" fmla="*/ 498761 h 8269255"/>
              <a:gd name="connsiteX56" fmla="*/ 2265045 w 4260152"/>
              <a:gd name="connsiteY56" fmla="*/ 447326 h 8269255"/>
              <a:gd name="connsiteX57" fmla="*/ 2162175 w 4260152"/>
              <a:gd name="connsiteY57" fmla="*/ 405416 h 8269255"/>
              <a:gd name="connsiteX58" fmla="*/ 2108835 w 4260152"/>
              <a:gd name="connsiteY58" fmla="*/ 336836 h 8269255"/>
              <a:gd name="connsiteX59" fmla="*/ 2061210 w 4260152"/>
              <a:gd name="connsiteY59" fmla="*/ 216821 h 8269255"/>
              <a:gd name="connsiteX60" fmla="*/ 1899285 w 4260152"/>
              <a:gd name="connsiteY60" fmla="*/ 302546 h 8269255"/>
              <a:gd name="connsiteX61" fmla="*/ 1689735 w 4260152"/>
              <a:gd name="connsiteY61" fmla="*/ 371126 h 8269255"/>
              <a:gd name="connsiteX62" fmla="*/ 1333501 w 4260152"/>
              <a:gd name="connsiteY62" fmla="*/ 296831 h 8269255"/>
              <a:gd name="connsiteX63" fmla="*/ 1076325 w 4260152"/>
              <a:gd name="connsiteY63" fmla="*/ 222536 h 8269255"/>
              <a:gd name="connsiteX64" fmla="*/ 885825 w 4260152"/>
              <a:gd name="connsiteY64" fmla="*/ 1556 h 8269255"/>
              <a:gd name="connsiteX65" fmla="*/ 615315 w 4260152"/>
              <a:gd name="connsiteY65" fmla="*/ 58706 h 8269255"/>
              <a:gd name="connsiteX66" fmla="*/ 367665 w 4260152"/>
              <a:gd name="connsiteY66" fmla="*/ 5366 h 8269255"/>
              <a:gd name="connsiteX67" fmla="*/ 135255 w 4260152"/>
              <a:gd name="connsiteY67" fmla="*/ 150146 h 8269255"/>
              <a:gd name="connsiteX68" fmla="*/ 0 w 4260152"/>
              <a:gd name="connsiteY68" fmla="*/ 353980 h 8269255"/>
              <a:gd name="connsiteX0" fmla="*/ 3750769 w 7210821"/>
              <a:gd name="connsiteY0" fmla="*/ 8269255 h 8269255"/>
              <a:gd name="connsiteX1" fmla="*/ 4055569 w 7210821"/>
              <a:gd name="connsiteY1" fmla="*/ 8002555 h 8269255"/>
              <a:gd name="connsiteX2" fmla="*/ 4141294 w 7210821"/>
              <a:gd name="connsiteY2" fmla="*/ 7745380 h 8269255"/>
              <a:gd name="connsiteX3" fmla="*/ 4236544 w 7210821"/>
              <a:gd name="connsiteY3" fmla="*/ 7269130 h 8269255"/>
              <a:gd name="connsiteX4" fmla="*/ 4255594 w 7210821"/>
              <a:gd name="connsiteY4" fmla="*/ 6764305 h 8269255"/>
              <a:gd name="connsiteX5" fmla="*/ 4169869 w 7210821"/>
              <a:gd name="connsiteY5" fmla="*/ 6478555 h 8269255"/>
              <a:gd name="connsiteX6" fmla="*/ 4065094 w 7210821"/>
              <a:gd name="connsiteY6" fmla="*/ 5859430 h 8269255"/>
              <a:gd name="connsiteX7" fmla="*/ 4074619 w 7210821"/>
              <a:gd name="connsiteY7" fmla="*/ 5678455 h 8269255"/>
              <a:gd name="connsiteX8" fmla="*/ 4198444 w 7210821"/>
              <a:gd name="connsiteY8" fmla="*/ 5316505 h 8269255"/>
              <a:gd name="connsiteX9" fmla="*/ 4446094 w 7210821"/>
              <a:gd name="connsiteY9" fmla="*/ 4983130 h 8269255"/>
              <a:gd name="connsiteX10" fmla="*/ 4922344 w 7210821"/>
              <a:gd name="connsiteY10" fmla="*/ 4706905 h 8269255"/>
              <a:gd name="connsiteX11" fmla="*/ 5293819 w 7210821"/>
              <a:gd name="connsiteY11" fmla="*/ 4611655 h 8269255"/>
              <a:gd name="connsiteX12" fmla="*/ 5370019 w 7210821"/>
              <a:gd name="connsiteY12" fmla="*/ 4611655 h 8269255"/>
              <a:gd name="connsiteX13" fmla="*/ 5560519 w 7210821"/>
              <a:gd name="connsiteY13" fmla="*/ 4525930 h 8269255"/>
              <a:gd name="connsiteX14" fmla="*/ 5722444 w 7210821"/>
              <a:gd name="connsiteY14" fmla="*/ 4516405 h 8269255"/>
              <a:gd name="connsiteX15" fmla="*/ 5846269 w 7210821"/>
              <a:gd name="connsiteY15" fmla="*/ 4421155 h 8269255"/>
              <a:gd name="connsiteX16" fmla="*/ 5941519 w 7210821"/>
              <a:gd name="connsiteY16" fmla="*/ 4402105 h 8269255"/>
              <a:gd name="connsiteX17" fmla="*/ 5998669 w 7210821"/>
              <a:gd name="connsiteY17" fmla="*/ 4316380 h 8269255"/>
              <a:gd name="connsiteX18" fmla="*/ 6132019 w 7210821"/>
              <a:gd name="connsiteY18" fmla="*/ 4183030 h 8269255"/>
              <a:gd name="connsiteX19" fmla="*/ 6198694 w 7210821"/>
              <a:gd name="connsiteY19" fmla="*/ 4154455 h 8269255"/>
              <a:gd name="connsiteX20" fmla="*/ 6265369 w 7210821"/>
              <a:gd name="connsiteY20" fmla="*/ 4040155 h 8269255"/>
              <a:gd name="connsiteX21" fmla="*/ 6513019 w 7210821"/>
              <a:gd name="connsiteY21" fmla="*/ 4097305 h 8269255"/>
              <a:gd name="connsiteX22" fmla="*/ 6779719 w 7210821"/>
              <a:gd name="connsiteY22" fmla="*/ 3992530 h 8269255"/>
              <a:gd name="connsiteX23" fmla="*/ 6779719 w 7210821"/>
              <a:gd name="connsiteY23" fmla="*/ 3868705 h 8269255"/>
              <a:gd name="connsiteX24" fmla="*/ 6865444 w 7210821"/>
              <a:gd name="connsiteY24" fmla="*/ 3678205 h 8269255"/>
              <a:gd name="connsiteX25" fmla="*/ 6951169 w 7210821"/>
              <a:gd name="connsiteY25" fmla="*/ 3649630 h 8269255"/>
              <a:gd name="connsiteX26" fmla="*/ 7008319 w 7210821"/>
              <a:gd name="connsiteY26" fmla="*/ 3563905 h 8269255"/>
              <a:gd name="connsiteX27" fmla="*/ 7036894 w 7210821"/>
              <a:gd name="connsiteY27" fmla="*/ 3382930 h 8269255"/>
              <a:gd name="connsiteX28" fmla="*/ 7170244 w 7210821"/>
              <a:gd name="connsiteY28" fmla="*/ 3287680 h 8269255"/>
              <a:gd name="connsiteX29" fmla="*/ 7208344 w 7210821"/>
              <a:gd name="connsiteY29" fmla="*/ 2982880 h 8269255"/>
              <a:gd name="connsiteX30" fmla="*/ 7113094 w 7210821"/>
              <a:gd name="connsiteY30" fmla="*/ 2820955 h 8269255"/>
              <a:gd name="connsiteX31" fmla="*/ 7132144 w 7210821"/>
              <a:gd name="connsiteY31" fmla="*/ 2582830 h 8269255"/>
              <a:gd name="connsiteX32" fmla="*/ 7189294 w 7210821"/>
              <a:gd name="connsiteY32" fmla="*/ 2420905 h 8269255"/>
              <a:gd name="connsiteX33" fmla="*/ 7122619 w 7210821"/>
              <a:gd name="connsiteY33" fmla="*/ 2354230 h 8269255"/>
              <a:gd name="connsiteX34" fmla="*/ 7046419 w 7210821"/>
              <a:gd name="connsiteY34" fmla="*/ 2297080 h 8269255"/>
              <a:gd name="connsiteX35" fmla="*/ 6979744 w 7210821"/>
              <a:gd name="connsiteY35" fmla="*/ 2078005 h 8269255"/>
              <a:gd name="connsiteX36" fmla="*/ 6979744 w 7210821"/>
              <a:gd name="connsiteY36" fmla="*/ 1973230 h 8269255"/>
              <a:gd name="connsiteX37" fmla="*/ 6989269 w 7210821"/>
              <a:gd name="connsiteY37" fmla="*/ 1830355 h 8269255"/>
              <a:gd name="connsiteX38" fmla="*/ 7036894 w 7210821"/>
              <a:gd name="connsiteY38" fmla="*/ 1649380 h 8269255"/>
              <a:gd name="connsiteX39" fmla="*/ 7103569 w 7210821"/>
              <a:gd name="connsiteY39" fmla="*/ 1477930 h 8269255"/>
              <a:gd name="connsiteX40" fmla="*/ 7008319 w 7210821"/>
              <a:gd name="connsiteY40" fmla="*/ 1316005 h 8269255"/>
              <a:gd name="connsiteX41" fmla="*/ 6894019 w 7210821"/>
              <a:gd name="connsiteY41" fmla="*/ 1249330 h 8269255"/>
              <a:gd name="connsiteX42" fmla="*/ 6684469 w 7210821"/>
              <a:gd name="connsiteY42" fmla="*/ 1392205 h 8269255"/>
              <a:gd name="connsiteX43" fmla="*/ 6360619 w 7210821"/>
              <a:gd name="connsiteY43" fmla="*/ 1544605 h 8269255"/>
              <a:gd name="connsiteX44" fmla="*/ 6332044 w 7210821"/>
              <a:gd name="connsiteY44" fmla="*/ 1544605 h 8269255"/>
              <a:gd name="connsiteX45" fmla="*/ 6189169 w 7210821"/>
              <a:gd name="connsiteY45" fmla="*/ 1439830 h 8269255"/>
              <a:gd name="connsiteX46" fmla="*/ 6017719 w 7210821"/>
              <a:gd name="connsiteY46" fmla="*/ 1182655 h 8269255"/>
              <a:gd name="connsiteX47" fmla="*/ 5846269 w 7210821"/>
              <a:gd name="connsiteY47" fmla="*/ 1030255 h 8269255"/>
              <a:gd name="connsiteX48" fmla="*/ 5789119 w 7210821"/>
              <a:gd name="connsiteY48" fmla="*/ 944530 h 8269255"/>
              <a:gd name="connsiteX49" fmla="*/ 5684344 w 7210821"/>
              <a:gd name="connsiteY49" fmla="*/ 992155 h 8269255"/>
              <a:gd name="connsiteX50" fmla="*/ 5484319 w 7210821"/>
              <a:gd name="connsiteY50" fmla="*/ 906430 h 8269255"/>
              <a:gd name="connsiteX51" fmla="*/ 5379544 w 7210821"/>
              <a:gd name="connsiteY51" fmla="*/ 906430 h 8269255"/>
              <a:gd name="connsiteX52" fmla="*/ 5303344 w 7210821"/>
              <a:gd name="connsiteY52" fmla="*/ 906430 h 8269255"/>
              <a:gd name="connsiteX53" fmla="*/ 5217619 w 7210821"/>
              <a:gd name="connsiteY53" fmla="*/ 792130 h 8269255"/>
              <a:gd name="connsiteX54" fmla="*/ 5185234 w 7210821"/>
              <a:gd name="connsiteY54" fmla="*/ 599726 h 8269255"/>
              <a:gd name="connsiteX55" fmla="*/ 5229049 w 7210821"/>
              <a:gd name="connsiteY55" fmla="*/ 498761 h 8269255"/>
              <a:gd name="connsiteX56" fmla="*/ 5215714 w 7210821"/>
              <a:gd name="connsiteY56" fmla="*/ 447326 h 8269255"/>
              <a:gd name="connsiteX57" fmla="*/ 5112844 w 7210821"/>
              <a:gd name="connsiteY57" fmla="*/ 405416 h 8269255"/>
              <a:gd name="connsiteX58" fmla="*/ 5059504 w 7210821"/>
              <a:gd name="connsiteY58" fmla="*/ 336836 h 8269255"/>
              <a:gd name="connsiteX59" fmla="*/ 5011879 w 7210821"/>
              <a:gd name="connsiteY59" fmla="*/ 216821 h 8269255"/>
              <a:gd name="connsiteX60" fmla="*/ 4849954 w 7210821"/>
              <a:gd name="connsiteY60" fmla="*/ 302546 h 8269255"/>
              <a:gd name="connsiteX61" fmla="*/ 4640404 w 7210821"/>
              <a:gd name="connsiteY61" fmla="*/ 371126 h 8269255"/>
              <a:gd name="connsiteX62" fmla="*/ 4284170 w 7210821"/>
              <a:gd name="connsiteY62" fmla="*/ 296831 h 8269255"/>
              <a:gd name="connsiteX63" fmla="*/ 4026994 w 7210821"/>
              <a:gd name="connsiteY63" fmla="*/ 222536 h 8269255"/>
              <a:gd name="connsiteX64" fmla="*/ 3836494 w 7210821"/>
              <a:gd name="connsiteY64" fmla="*/ 1556 h 8269255"/>
              <a:gd name="connsiteX65" fmla="*/ 3565984 w 7210821"/>
              <a:gd name="connsiteY65" fmla="*/ 58706 h 8269255"/>
              <a:gd name="connsiteX66" fmla="*/ 3318334 w 7210821"/>
              <a:gd name="connsiteY66" fmla="*/ 5366 h 8269255"/>
              <a:gd name="connsiteX67" fmla="*/ 3085924 w 7210821"/>
              <a:gd name="connsiteY67" fmla="*/ 150146 h 8269255"/>
              <a:gd name="connsiteX68" fmla="*/ 0 w 7210821"/>
              <a:gd name="connsiteY68" fmla="*/ 1137751 h 8269255"/>
              <a:gd name="connsiteX0" fmla="*/ 3750769 w 7210821"/>
              <a:gd name="connsiteY0" fmla="*/ 8269255 h 8269255"/>
              <a:gd name="connsiteX1" fmla="*/ 4055569 w 7210821"/>
              <a:gd name="connsiteY1" fmla="*/ 8002555 h 8269255"/>
              <a:gd name="connsiteX2" fmla="*/ 4141294 w 7210821"/>
              <a:gd name="connsiteY2" fmla="*/ 7745380 h 8269255"/>
              <a:gd name="connsiteX3" fmla="*/ 4236544 w 7210821"/>
              <a:gd name="connsiteY3" fmla="*/ 7269130 h 8269255"/>
              <a:gd name="connsiteX4" fmla="*/ 4255594 w 7210821"/>
              <a:gd name="connsiteY4" fmla="*/ 6764305 h 8269255"/>
              <a:gd name="connsiteX5" fmla="*/ 4169869 w 7210821"/>
              <a:gd name="connsiteY5" fmla="*/ 6478555 h 8269255"/>
              <a:gd name="connsiteX6" fmla="*/ 4065094 w 7210821"/>
              <a:gd name="connsiteY6" fmla="*/ 5859430 h 8269255"/>
              <a:gd name="connsiteX7" fmla="*/ 4074619 w 7210821"/>
              <a:gd name="connsiteY7" fmla="*/ 5678455 h 8269255"/>
              <a:gd name="connsiteX8" fmla="*/ 4198444 w 7210821"/>
              <a:gd name="connsiteY8" fmla="*/ 5316505 h 8269255"/>
              <a:gd name="connsiteX9" fmla="*/ 4446094 w 7210821"/>
              <a:gd name="connsiteY9" fmla="*/ 4983130 h 8269255"/>
              <a:gd name="connsiteX10" fmla="*/ 4922344 w 7210821"/>
              <a:gd name="connsiteY10" fmla="*/ 4706905 h 8269255"/>
              <a:gd name="connsiteX11" fmla="*/ 5293819 w 7210821"/>
              <a:gd name="connsiteY11" fmla="*/ 4611655 h 8269255"/>
              <a:gd name="connsiteX12" fmla="*/ 5370019 w 7210821"/>
              <a:gd name="connsiteY12" fmla="*/ 4611655 h 8269255"/>
              <a:gd name="connsiteX13" fmla="*/ 5560519 w 7210821"/>
              <a:gd name="connsiteY13" fmla="*/ 4525930 h 8269255"/>
              <a:gd name="connsiteX14" fmla="*/ 5722444 w 7210821"/>
              <a:gd name="connsiteY14" fmla="*/ 4516405 h 8269255"/>
              <a:gd name="connsiteX15" fmla="*/ 5846269 w 7210821"/>
              <a:gd name="connsiteY15" fmla="*/ 4421155 h 8269255"/>
              <a:gd name="connsiteX16" fmla="*/ 5941519 w 7210821"/>
              <a:gd name="connsiteY16" fmla="*/ 4402105 h 8269255"/>
              <a:gd name="connsiteX17" fmla="*/ 5998669 w 7210821"/>
              <a:gd name="connsiteY17" fmla="*/ 4316380 h 8269255"/>
              <a:gd name="connsiteX18" fmla="*/ 6132019 w 7210821"/>
              <a:gd name="connsiteY18" fmla="*/ 4183030 h 8269255"/>
              <a:gd name="connsiteX19" fmla="*/ 6198694 w 7210821"/>
              <a:gd name="connsiteY19" fmla="*/ 4154455 h 8269255"/>
              <a:gd name="connsiteX20" fmla="*/ 6265369 w 7210821"/>
              <a:gd name="connsiteY20" fmla="*/ 4040155 h 8269255"/>
              <a:gd name="connsiteX21" fmla="*/ 6513019 w 7210821"/>
              <a:gd name="connsiteY21" fmla="*/ 4097305 h 8269255"/>
              <a:gd name="connsiteX22" fmla="*/ 6779719 w 7210821"/>
              <a:gd name="connsiteY22" fmla="*/ 3992530 h 8269255"/>
              <a:gd name="connsiteX23" fmla="*/ 6779719 w 7210821"/>
              <a:gd name="connsiteY23" fmla="*/ 3868705 h 8269255"/>
              <a:gd name="connsiteX24" fmla="*/ 6865444 w 7210821"/>
              <a:gd name="connsiteY24" fmla="*/ 3678205 h 8269255"/>
              <a:gd name="connsiteX25" fmla="*/ 6951169 w 7210821"/>
              <a:gd name="connsiteY25" fmla="*/ 3649630 h 8269255"/>
              <a:gd name="connsiteX26" fmla="*/ 7008319 w 7210821"/>
              <a:gd name="connsiteY26" fmla="*/ 3563905 h 8269255"/>
              <a:gd name="connsiteX27" fmla="*/ 7036894 w 7210821"/>
              <a:gd name="connsiteY27" fmla="*/ 3382930 h 8269255"/>
              <a:gd name="connsiteX28" fmla="*/ 7170244 w 7210821"/>
              <a:gd name="connsiteY28" fmla="*/ 3287680 h 8269255"/>
              <a:gd name="connsiteX29" fmla="*/ 7208344 w 7210821"/>
              <a:gd name="connsiteY29" fmla="*/ 2982880 h 8269255"/>
              <a:gd name="connsiteX30" fmla="*/ 7113094 w 7210821"/>
              <a:gd name="connsiteY30" fmla="*/ 2820955 h 8269255"/>
              <a:gd name="connsiteX31" fmla="*/ 7132144 w 7210821"/>
              <a:gd name="connsiteY31" fmla="*/ 2582830 h 8269255"/>
              <a:gd name="connsiteX32" fmla="*/ 7189294 w 7210821"/>
              <a:gd name="connsiteY32" fmla="*/ 2420905 h 8269255"/>
              <a:gd name="connsiteX33" fmla="*/ 7122619 w 7210821"/>
              <a:gd name="connsiteY33" fmla="*/ 2354230 h 8269255"/>
              <a:gd name="connsiteX34" fmla="*/ 7046419 w 7210821"/>
              <a:gd name="connsiteY34" fmla="*/ 2297080 h 8269255"/>
              <a:gd name="connsiteX35" fmla="*/ 6979744 w 7210821"/>
              <a:gd name="connsiteY35" fmla="*/ 2078005 h 8269255"/>
              <a:gd name="connsiteX36" fmla="*/ 6979744 w 7210821"/>
              <a:gd name="connsiteY36" fmla="*/ 1973230 h 8269255"/>
              <a:gd name="connsiteX37" fmla="*/ 6989269 w 7210821"/>
              <a:gd name="connsiteY37" fmla="*/ 1830355 h 8269255"/>
              <a:gd name="connsiteX38" fmla="*/ 7036894 w 7210821"/>
              <a:gd name="connsiteY38" fmla="*/ 1649380 h 8269255"/>
              <a:gd name="connsiteX39" fmla="*/ 7103569 w 7210821"/>
              <a:gd name="connsiteY39" fmla="*/ 1477930 h 8269255"/>
              <a:gd name="connsiteX40" fmla="*/ 7008319 w 7210821"/>
              <a:gd name="connsiteY40" fmla="*/ 1316005 h 8269255"/>
              <a:gd name="connsiteX41" fmla="*/ 6894019 w 7210821"/>
              <a:gd name="connsiteY41" fmla="*/ 1249330 h 8269255"/>
              <a:gd name="connsiteX42" fmla="*/ 6684469 w 7210821"/>
              <a:gd name="connsiteY42" fmla="*/ 1392205 h 8269255"/>
              <a:gd name="connsiteX43" fmla="*/ 6360619 w 7210821"/>
              <a:gd name="connsiteY43" fmla="*/ 1544605 h 8269255"/>
              <a:gd name="connsiteX44" fmla="*/ 6332044 w 7210821"/>
              <a:gd name="connsiteY44" fmla="*/ 1544605 h 8269255"/>
              <a:gd name="connsiteX45" fmla="*/ 6189169 w 7210821"/>
              <a:gd name="connsiteY45" fmla="*/ 1439830 h 8269255"/>
              <a:gd name="connsiteX46" fmla="*/ 6017719 w 7210821"/>
              <a:gd name="connsiteY46" fmla="*/ 1182655 h 8269255"/>
              <a:gd name="connsiteX47" fmla="*/ 5846269 w 7210821"/>
              <a:gd name="connsiteY47" fmla="*/ 1030255 h 8269255"/>
              <a:gd name="connsiteX48" fmla="*/ 5789119 w 7210821"/>
              <a:gd name="connsiteY48" fmla="*/ 944530 h 8269255"/>
              <a:gd name="connsiteX49" fmla="*/ 5684344 w 7210821"/>
              <a:gd name="connsiteY49" fmla="*/ 992155 h 8269255"/>
              <a:gd name="connsiteX50" fmla="*/ 5484319 w 7210821"/>
              <a:gd name="connsiteY50" fmla="*/ 906430 h 8269255"/>
              <a:gd name="connsiteX51" fmla="*/ 5379544 w 7210821"/>
              <a:gd name="connsiteY51" fmla="*/ 906430 h 8269255"/>
              <a:gd name="connsiteX52" fmla="*/ 5303344 w 7210821"/>
              <a:gd name="connsiteY52" fmla="*/ 906430 h 8269255"/>
              <a:gd name="connsiteX53" fmla="*/ 5217619 w 7210821"/>
              <a:gd name="connsiteY53" fmla="*/ 792130 h 8269255"/>
              <a:gd name="connsiteX54" fmla="*/ 5185234 w 7210821"/>
              <a:gd name="connsiteY54" fmla="*/ 599726 h 8269255"/>
              <a:gd name="connsiteX55" fmla="*/ 5229049 w 7210821"/>
              <a:gd name="connsiteY55" fmla="*/ 498761 h 8269255"/>
              <a:gd name="connsiteX56" fmla="*/ 5215714 w 7210821"/>
              <a:gd name="connsiteY56" fmla="*/ 447326 h 8269255"/>
              <a:gd name="connsiteX57" fmla="*/ 5112844 w 7210821"/>
              <a:gd name="connsiteY57" fmla="*/ 405416 h 8269255"/>
              <a:gd name="connsiteX58" fmla="*/ 5059504 w 7210821"/>
              <a:gd name="connsiteY58" fmla="*/ 336836 h 8269255"/>
              <a:gd name="connsiteX59" fmla="*/ 5011879 w 7210821"/>
              <a:gd name="connsiteY59" fmla="*/ 216821 h 8269255"/>
              <a:gd name="connsiteX60" fmla="*/ 4849954 w 7210821"/>
              <a:gd name="connsiteY60" fmla="*/ 302546 h 8269255"/>
              <a:gd name="connsiteX61" fmla="*/ 4640404 w 7210821"/>
              <a:gd name="connsiteY61" fmla="*/ 371126 h 8269255"/>
              <a:gd name="connsiteX62" fmla="*/ 4284170 w 7210821"/>
              <a:gd name="connsiteY62" fmla="*/ 296831 h 8269255"/>
              <a:gd name="connsiteX63" fmla="*/ 4026994 w 7210821"/>
              <a:gd name="connsiteY63" fmla="*/ 222536 h 8269255"/>
              <a:gd name="connsiteX64" fmla="*/ 3836494 w 7210821"/>
              <a:gd name="connsiteY64" fmla="*/ 1556 h 8269255"/>
              <a:gd name="connsiteX65" fmla="*/ 3565984 w 7210821"/>
              <a:gd name="connsiteY65" fmla="*/ 58706 h 8269255"/>
              <a:gd name="connsiteX66" fmla="*/ 3318334 w 7210821"/>
              <a:gd name="connsiteY66" fmla="*/ 5366 h 8269255"/>
              <a:gd name="connsiteX67" fmla="*/ 3085924 w 7210821"/>
              <a:gd name="connsiteY67" fmla="*/ 150146 h 8269255"/>
              <a:gd name="connsiteX68" fmla="*/ 2012818 w 7210821"/>
              <a:gd name="connsiteY68" fmla="*/ 712329 h 8269255"/>
              <a:gd name="connsiteX69" fmla="*/ 0 w 7210821"/>
              <a:gd name="connsiteY69" fmla="*/ 1137751 h 8269255"/>
              <a:gd name="connsiteX0" fmla="*/ 3750769 w 7210821"/>
              <a:gd name="connsiteY0" fmla="*/ 8269255 h 8269255"/>
              <a:gd name="connsiteX1" fmla="*/ 4055569 w 7210821"/>
              <a:gd name="connsiteY1" fmla="*/ 8002555 h 8269255"/>
              <a:gd name="connsiteX2" fmla="*/ 4141294 w 7210821"/>
              <a:gd name="connsiteY2" fmla="*/ 7745380 h 8269255"/>
              <a:gd name="connsiteX3" fmla="*/ 4236544 w 7210821"/>
              <a:gd name="connsiteY3" fmla="*/ 7269130 h 8269255"/>
              <a:gd name="connsiteX4" fmla="*/ 4255594 w 7210821"/>
              <a:gd name="connsiteY4" fmla="*/ 6764305 h 8269255"/>
              <a:gd name="connsiteX5" fmla="*/ 4169869 w 7210821"/>
              <a:gd name="connsiteY5" fmla="*/ 6478555 h 8269255"/>
              <a:gd name="connsiteX6" fmla="*/ 4065094 w 7210821"/>
              <a:gd name="connsiteY6" fmla="*/ 5859430 h 8269255"/>
              <a:gd name="connsiteX7" fmla="*/ 4074619 w 7210821"/>
              <a:gd name="connsiteY7" fmla="*/ 5678455 h 8269255"/>
              <a:gd name="connsiteX8" fmla="*/ 4198444 w 7210821"/>
              <a:gd name="connsiteY8" fmla="*/ 5316505 h 8269255"/>
              <a:gd name="connsiteX9" fmla="*/ 4446094 w 7210821"/>
              <a:gd name="connsiteY9" fmla="*/ 4983130 h 8269255"/>
              <a:gd name="connsiteX10" fmla="*/ 4922344 w 7210821"/>
              <a:gd name="connsiteY10" fmla="*/ 4706905 h 8269255"/>
              <a:gd name="connsiteX11" fmla="*/ 5293819 w 7210821"/>
              <a:gd name="connsiteY11" fmla="*/ 4611655 h 8269255"/>
              <a:gd name="connsiteX12" fmla="*/ 5370019 w 7210821"/>
              <a:gd name="connsiteY12" fmla="*/ 4611655 h 8269255"/>
              <a:gd name="connsiteX13" fmla="*/ 5560519 w 7210821"/>
              <a:gd name="connsiteY13" fmla="*/ 4525930 h 8269255"/>
              <a:gd name="connsiteX14" fmla="*/ 5722444 w 7210821"/>
              <a:gd name="connsiteY14" fmla="*/ 4516405 h 8269255"/>
              <a:gd name="connsiteX15" fmla="*/ 5846269 w 7210821"/>
              <a:gd name="connsiteY15" fmla="*/ 4421155 h 8269255"/>
              <a:gd name="connsiteX16" fmla="*/ 5941519 w 7210821"/>
              <a:gd name="connsiteY16" fmla="*/ 4402105 h 8269255"/>
              <a:gd name="connsiteX17" fmla="*/ 5998669 w 7210821"/>
              <a:gd name="connsiteY17" fmla="*/ 4316380 h 8269255"/>
              <a:gd name="connsiteX18" fmla="*/ 6132019 w 7210821"/>
              <a:gd name="connsiteY18" fmla="*/ 4183030 h 8269255"/>
              <a:gd name="connsiteX19" fmla="*/ 6198694 w 7210821"/>
              <a:gd name="connsiteY19" fmla="*/ 4154455 h 8269255"/>
              <a:gd name="connsiteX20" fmla="*/ 6265369 w 7210821"/>
              <a:gd name="connsiteY20" fmla="*/ 4040155 h 8269255"/>
              <a:gd name="connsiteX21" fmla="*/ 6513019 w 7210821"/>
              <a:gd name="connsiteY21" fmla="*/ 4097305 h 8269255"/>
              <a:gd name="connsiteX22" fmla="*/ 6779719 w 7210821"/>
              <a:gd name="connsiteY22" fmla="*/ 3992530 h 8269255"/>
              <a:gd name="connsiteX23" fmla="*/ 6779719 w 7210821"/>
              <a:gd name="connsiteY23" fmla="*/ 3868705 h 8269255"/>
              <a:gd name="connsiteX24" fmla="*/ 6865444 w 7210821"/>
              <a:gd name="connsiteY24" fmla="*/ 3678205 h 8269255"/>
              <a:gd name="connsiteX25" fmla="*/ 6951169 w 7210821"/>
              <a:gd name="connsiteY25" fmla="*/ 3649630 h 8269255"/>
              <a:gd name="connsiteX26" fmla="*/ 7008319 w 7210821"/>
              <a:gd name="connsiteY26" fmla="*/ 3563905 h 8269255"/>
              <a:gd name="connsiteX27" fmla="*/ 7036894 w 7210821"/>
              <a:gd name="connsiteY27" fmla="*/ 3382930 h 8269255"/>
              <a:gd name="connsiteX28" fmla="*/ 7170244 w 7210821"/>
              <a:gd name="connsiteY28" fmla="*/ 3287680 h 8269255"/>
              <a:gd name="connsiteX29" fmla="*/ 7208344 w 7210821"/>
              <a:gd name="connsiteY29" fmla="*/ 2982880 h 8269255"/>
              <a:gd name="connsiteX30" fmla="*/ 7113094 w 7210821"/>
              <a:gd name="connsiteY30" fmla="*/ 2820955 h 8269255"/>
              <a:gd name="connsiteX31" fmla="*/ 7132144 w 7210821"/>
              <a:gd name="connsiteY31" fmla="*/ 2582830 h 8269255"/>
              <a:gd name="connsiteX32" fmla="*/ 7189294 w 7210821"/>
              <a:gd name="connsiteY32" fmla="*/ 2420905 h 8269255"/>
              <a:gd name="connsiteX33" fmla="*/ 7122619 w 7210821"/>
              <a:gd name="connsiteY33" fmla="*/ 2354230 h 8269255"/>
              <a:gd name="connsiteX34" fmla="*/ 7046419 w 7210821"/>
              <a:gd name="connsiteY34" fmla="*/ 2297080 h 8269255"/>
              <a:gd name="connsiteX35" fmla="*/ 6979744 w 7210821"/>
              <a:gd name="connsiteY35" fmla="*/ 2078005 h 8269255"/>
              <a:gd name="connsiteX36" fmla="*/ 6979744 w 7210821"/>
              <a:gd name="connsiteY36" fmla="*/ 1973230 h 8269255"/>
              <a:gd name="connsiteX37" fmla="*/ 6989269 w 7210821"/>
              <a:gd name="connsiteY37" fmla="*/ 1830355 h 8269255"/>
              <a:gd name="connsiteX38" fmla="*/ 7036894 w 7210821"/>
              <a:gd name="connsiteY38" fmla="*/ 1649380 h 8269255"/>
              <a:gd name="connsiteX39" fmla="*/ 7103569 w 7210821"/>
              <a:gd name="connsiteY39" fmla="*/ 1477930 h 8269255"/>
              <a:gd name="connsiteX40" fmla="*/ 7008319 w 7210821"/>
              <a:gd name="connsiteY40" fmla="*/ 1316005 h 8269255"/>
              <a:gd name="connsiteX41" fmla="*/ 6894019 w 7210821"/>
              <a:gd name="connsiteY41" fmla="*/ 1249330 h 8269255"/>
              <a:gd name="connsiteX42" fmla="*/ 6684469 w 7210821"/>
              <a:gd name="connsiteY42" fmla="*/ 1392205 h 8269255"/>
              <a:gd name="connsiteX43" fmla="*/ 6360619 w 7210821"/>
              <a:gd name="connsiteY43" fmla="*/ 1544605 h 8269255"/>
              <a:gd name="connsiteX44" fmla="*/ 6332044 w 7210821"/>
              <a:gd name="connsiteY44" fmla="*/ 1544605 h 8269255"/>
              <a:gd name="connsiteX45" fmla="*/ 6189169 w 7210821"/>
              <a:gd name="connsiteY45" fmla="*/ 1439830 h 8269255"/>
              <a:gd name="connsiteX46" fmla="*/ 6017719 w 7210821"/>
              <a:gd name="connsiteY46" fmla="*/ 1182655 h 8269255"/>
              <a:gd name="connsiteX47" fmla="*/ 5846269 w 7210821"/>
              <a:gd name="connsiteY47" fmla="*/ 1030255 h 8269255"/>
              <a:gd name="connsiteX48" fmla="*/ 5789119 w 7210821"/>
              <a:gd name="connsiteY48" fmla="*/ 944530 h 8269255"/>
              <a:gd name="connsiteX49" fmla="*/ 5684344 w 7210821"/>
              <a:gd name="connsiteY49" fmla="*/ 992155 h 8269255"/>
              <a:gd name="connsiteX50" fmla="*/ 5484319 w 7210821"/>
              <a:gd name="connsiteY50" fmla="*/ 906430 h 8269255"/>
              <a:gd name="connsiteX51" fmla="*/ 5379544 w 7210821"/>
              <a:gd name="connsiteY51" fmla="*/ 906430 h 8269255"/>
              <a:gd name="connsiteX52" fmla="*/ 5303344 w 7210821"/>
              <a:gd name="connsiteY52" fmla="*/ 906430 h 8269255"/>
              <a:gd name="connsiteX53" fmla="*/ 5217619 w 7210821"/>
              <a:gd name="connsiteY53" fmla="*/ 792130 h 8269255"/>
              <a:gd name="connsiteX54" fmla="*/ 5185234 w 7210821"/>
              <a:gd name="connsiteY54" fmla="*/ 599726 h 8269255"/>
              <a:gd name="connsiteX55" fmla="*/ 5229049 w 7210821"/>
              <a:gd name="connsiteY55" fmla="*/ 498761 h 8269255"/>
              <a:gd name="connsiteX56" fmla="*/ 5215714 w 7210821"/>
              <a:gd name="connsiteY56" fmla="*/ 447326 h 8269255"/>
              <a:gd name="connsiteX57" fmla="*/ 5112844 w 7210821"/>
              <a:gd name="connsiteY57" fmla="*/ 405416 h 8269255"/>
              <a:gd name="connsiteX58" fmla="*/ 5059504 w 7210821"/>
              <a:gd name="connsiteY58" fmla="*/ 336836 h 8269255"/>
              <a:gd name="connsiteX59" fmla="*/ 5011879 w 7210821"/>
              <a:gd name="connsiteY59" fmla="*/ 216821 h 8269255"/>
              <a:gd name="connsiteX60" fmla="*/ 4849954 w 7210821"/>
              <a:gd name="connsiteY60" fmla="*/ 302546 h 8269255"/>
              <a:gd name="connsiteX61" fmla="*/ 4640404 w 7210821"/>
              <a:gd name="connsiteY61" fmla="*/ 371126 h 8269255"/>
              <a:gd name="connsiteX62" fmla="*/ 4284170 w 7210821"/>
              <a:gd name="connsiteY62" fmla="*/ 296831 h 8269255"/>
              <a:gd name="connsiteX63" fmla="*/ 4026994 w 7210821"/>
              <a:gd name="connsiteY63" fmla="*/ 222536 h 8269255"/>
              <a:gd name="connsiteX64" fmla="*/ 3836494 w 7210821"/>
              <a:gd name="connsiteY64" fmla="*/ 1556 h 8269255"/>
              <a:gd name="connsiteX65" fmla="*/ 3565984 w 7210821"/>
              <a:gd name="connsiteY65" fmla="*/ 58706 h 8269255"/>
              <a:gd name="connsiteX66" fmla="*/ 3318334 w 7210821"/>
              <a:gd name="connsiteY66" fmla="*/ 5366 h 8269255"/>
              <a:gd name="connsiteX67" fmla="*/ 3085924 w 7210821"/>
              <a:gd name="connsiteY67" fmla="*/ 150146 h 8269255"/>
              <a:gd name="connsiteX68" fmla="*/ 2758169 w 7210821"/>
              <a:gd name="connsiteY68" fmla="*/ 381916 h 8269255"/>
              <a:gd name="connsiteX69" fmla="*/ 2012818 w 7210821"/>
              <a:gd name="connsiteY69" fmla="*/ 712329 h 8269255"/>
              <a:gd name="connsiteX70" fmla="*/ 0 w 7210821"/>
              <a:gd name="connsiteY70" fmla="*/ 1137751 h 8269255"/>
              <a:gd name="connsiteX0" fmla="*/ 3750769 w 7210821"/>
              <a:gd name="connsiteY0" fmla="*/ 8269255 h 8269255"/>
              <a:gd name="connsiteX1" fmla="*/ 4055569 w 7210821"/>
              <a:gd name="connsiteY1" fmla="*/ 8002555 h 8269255"/>
              <a:gd name="connsiteX2" fmla="*/ 4141294 w 7210821"/>
              <a:gd name="connsiteY2" fmla="*/ 7745380 h 8269255"/>
              <a:gd name="connsiteX3" fmla="*/ 4236544 w 7210821"/>
              <a:gd name="connsiteY3" fmla="*/ 7269130 h 8269255"/>
              <a:gd name="connsiteX4" fmla="*/ 4255594 w 7210821"/>
              <a:gd name="connsiteY4" fmla="*/ 6764305 h 8269255"/>
              <a:gd name="connsiteX5" fmla="*/ 4169869 w 7210821"/>
              <a:gd name="connsiteY5" fmla="*/ 6478555 h 8269255"/>
              <a:gd name="connsiteX6" fmla="*/ 4065094 w 7210821"/>
              <a:gd name="connsiteY6" fmla="*/ 5859430 h 8269255"/>
              <a:gd name="connsiteX7" fmla="*/ 4074619 w 7210821"/>
              <a:gd name="connsiteY7" fmla="*/ 5678455 h 8269255"/>
              <a:gd name="connsiteX8" fmla="*/ 4198444 w 7210821"/>
              <a:gd name="connsiteY8" fmla="*/ 5316505 h 8269255"/>
              <a:gd name="connsiteX9" fmla="*/ 4446094 w 7210821"/>
              <a:gd name="connsiteY9" fmla="*/ 4983130 h 8269255"/>
              <a:gd name="connsiteX10" fmla="*/ 4922344 w 7210821"/>
              <a:gd name="connsiteY10" fmla="*/ 4706905 h 8269255"/>
              <a:gd name="connsiteX11" fmla="*/ 5293819 w 7210821"/>
              <a:gd name="connsiteY11" fmla="*/ 4611655 h 8269255"/>
              <a:gd name="connsiteX12" fmla="*/ 5370019 w 7210821"/>
              <a:gd name="connsiteY12" fmla="*/ 4611655 h 8269255"/>
              <a:gd name="connsiteX13" fmla="*/ 5560519 w 7210821"/>
              <a:gd name="connsiteY13" fmla="*/ 4525930 h 8269255"/>
              <a:gd name="connsiteX14" fmla="*/ 5722444 w 7210821"/>
              <a:gd name="connsiteY14" fmla="*/ 4516405 h 8269255"/>
              <a:gd name="connsiteX15" fmla="*/ 5846269 w 7210821"/>
              <a:gd name="connsiteY15" fmla="*/ 4421155 h 8269255"/>
              <a:gd name="connsiteX16" fmla="*/ 5941519 w 7210821"/>
              <a:gd name="connsiteY16" fmla="*/ 4402105 h 8269255"/>
              <a:gd name="connsiteX17" fmla="*/ 5998669 w 7210821"/>
              <a:gd name="connsiteY17" fmla="*/ 4316380 h 8269255"/>
              <a:gd name="connsiteX18" fmla="*/ 6132019 w 7210821"/>
              <a:gd name="connsiteY18" fmla="*/ 4183030 h 8269255"/>
              <a:gd name="connsiteX19" fmla="*/ 6198694 w 7210821"/>
              <a:gd name="connsiteY19" fmla="*/ 4154455 h 8269255"/>
              <a:gd name="connsiteX20" fmla="*/ 6265369 w 7210821"/>
              <a:gd name="connsiteY20" fmla="*/ 4040155 h 8269255"/>
              <a:gd name="connsiteX21" fmla="*/ 6513019 w 7210821"/>
              <a:gd name="connsiteY21" fmla="*/ 4097305 h 8269255"/>
              <a:gd name="connsiteX22" fmla="*/ 6779719 w 7210821"/>
              <a:gd name="connsiteY22" fmla="*/ 3992530 h 8269255"/>
              <a:gd name="connsiteX23" fmla="*/ 6779719 w 7210821"/>
              <a:gd name="connsiteY23" fmla="*/ 3868705 h 8269255"/>
              <a:gd name="connsiteX24" fmla="*/ 6865444 w 7210821"/>
              <a:gd name="connsiteY24" fmla="*/ 3678205 h 8269255"/>
              <a:gd name="connsiteX25" fmla="*/ 6951169 w 7210821"/>
              <a:gd name="connsiteY25" fmla="*/ 3649630 h 8269255"/>
              <a:gd name="connsiteX26" fmla="*/ 7008319 w 7210821"/>
              <a:gd name="connsiteY26" fmla="*/ 3563905 h 8269255"/>
              <a:gd name="connsiteX27" fmla="*/ 7036894 w 7210821"/>
              <a:gd name="connsiteY27" fmla="*/ 3382930 h 8269255"/>
              <a:gd name="connsiteX28" fmla="*/ 7170244 w 7210821"/>
              <a:gd name="connsiteY28" fmla="*/ 3287680 h 8269255"/>
              <a:gd name="connsiteX29" fmla="*/ 7208344 w 7210821"/>
              <a:gd name="connsiteY29" fmla="*/ 2982880 h 8269255"/>
              <a:gd name="connsiteX30" fmla="*/ 7113094 w 7210821"/>
              <a:gd name="connsiteY30" fmla="*/ 2820955 h 8269255"/>
              <a:gd name="connsiteX31" fmla="*/ 7132144 w 7210821"/>
              <a:gd name="connsiteY31" fmla="*/ 2582830 h 8269255"/>
              <a:gd name="connsiteX32" fmla="*/ 7189294 w 7210821"/>
              <a:gd name="connsiteY32" fmla="*/ 2420905 h 8269255"/>
              <a:gd name="connsiteX33" fmla="*/ 7122619 w 7210821"/>
              <a:gd name="connsiteY33" fmla="*/ 2354230 h 8269255"/>
              <a:gd name="connsiteX34" fmla="*/ 7046419 w 7210821"/>
              <a:gd name="connsiteY34" fmla="*/ 2297080 h 8269255"/>
              <a:gd name="connsiteX35" fmla="*/ 6979744 w 7210821"/>
              <a:gd name="connsiteY35" fmla="*/ 2078005 h 8269255"/>
              <a:gd name="connsiteX36" fmla="*/ 6979744 w 7210821"/>
              <a:gd name="connsiteY36" fmla="*/ 1973230 h 8269255"/>
              <a:gd name="connsiteX37" fmla="*/ 6989269 w 7210821"/>
              <a:gd name="connsiteY37" fmla="*/ 1830355 h 8269255"/>
              <a:gd name="connsiteX38" fmla="*/ 7036894 w 7210821"/>
              <a:gd name="connsiteY38" fmla="*/ 1649380 h 8269255"/>
              <a:gd name="connsiteX39" fmla="*/ 7103569 w 7210821"/>
              <a:gd name="connsiteY39" fmla="*/ 1477930 h 8269255"/>
              <a:gd name="connsiteX40" fmla="*/ 7008319 w 7210821"/>
              <a:gd name="connsiteY40" fmla="*/ 1316005 h 8269255"/>
              <a:gd name="connsiteX41" fmla="*/ 6894019 w 7210821"/>
              <a:gd name="connsiteY41" fmla="*/ 1249330 h 8269255"/>
              <a:gd name="connsiteX42" fmla="*/ 6684469 w 7210821"/>
              <a:gd name="connsiteY42" fmla="*/ 1392205 h 8269255"/>
              <a:gd name="connsiteX43" fmla="*/ 6360619 w 7210821"/>
              <a:gd name="connsiteY43" fmla="*/ 1544605 h 8269255"/>
              <a:gd name="connsiteX44" fmla="*/ 6332044 w 7210821"/>
              <a:gd name="connsiteY44" fmla="*/ 1544605 h 8269255"/>
              <a:gd name="connsiteX45" fmla="*/ 6189169 w 7210821"/>
              <a:gd name="connsiteY45" fmla="*/ 1439830 h 8269255"/>
              <a:gd name="connsiteX46" fmla="*/ 6017719 w 7210821"/>
              <a:gd name="connsiteY46" fmla="*/ 1182655 h 8269255"/>
              <a:gd name="connsiteX47" fmla="*/ 5846269 w 7210821"/>
              <a:gd name="connsiteY47" fmla="*/ 1030255 h 8269255"/>
              <a:gd name="connsiteX48" fmla="*/ 5789119 w 7210821"/>
              <a:gd name="connsiteY48" fmla="*/ 944530 h 8269255"/>
              <a:gd name="connsiteX49" fmla="*/ 5684344 w 7210821"/>
              <a:gd name="connsiteY49" fmla="*/ 992155 h 8269255"/>
              <a:gd name="connsiteX50" fmla="*/ 5484319 w 7210821"/>
              <a:gd name="connsiteY50" fmla="*/ 906430 h 8269255"/>
              <a:gd name="connsiteX51" fmla="*/ 5379544 w 7210821"/>
              <a:gd name="connsiteY51" fmla="*/ 906430 h 8269255"/>
              <a:gd name="connsiteX52" fmla="*/ 5303344 w 7210821"/>
              <a:gd name="connsiteY52" fmla="*/ 906430 h 8269255"/>
              <a:gd name="connsiteX53" fmla="*/ 5217619 w 7210821"/>
              <a:gd name="connsiteY53" fmla="*/ 792130 h 8269255"/>
              <a:gd name="connsiteX54" fmla="*/ 5185234 w 7210821"/>
              <a:gd name="connsiteY54" fmla="*/ 599726 h 8269255"/>
              <a:gd name="connsiteX55" fmla="*/ 5229049 w 7210821"/>
              <a:gd name="connsiteY55" fmla="*/ 498761 h 8269255"/>
              <a:gd name="connsiteX56" fmla="*/ 5215714 w 7210821"/>
              <a:gd name="connsiteY56" fmla="*/ 447326 h 8269255"/>
              <a:gd name="connsiteX57" fmla="*/ 5112844 w 7210821"/>
              <a:gd name="connsiteY57" fmla="*/ 405416 h 8269255"/>
              <a:gd name="connsiteX58" fmla="*/ 5059504 w 7210821"/>
              <a:gd name="connsiteY58" fmla="*/ 336836 h 8269255"/>
              <a:gd name="connsiteX59" fmla="*/ 5011879 w 7210821"/>
              <a:gd name="connsiteY59" fmla="*/ 216821 h 8269255"/>
              <a:gd name="connsiteX60" fmla="*/ 4849954 w 7210821"/>
              <a:gd name="connsiteY60" fmla="*/ 302546 h 8269255"/>
              <a:gd name="connsiteX61" fmla="*/ 4640404 w 7210821"/>
              <a:gd name="connsiteY61" fmla="*/ 371126 h 8269255"/>
              <a:gd name="connsiteX62" fmla="*/ 4284170 w 7210821"/>
              <a:gd name="connsiteY62" fmla="*/ 296831 h 8269255"/>
              <a:gd name="connsiteX63" fmla="*/ 4026994 w 7210821"/>
              <a:gd name="connsiteY63" fmla="*/ 222536 h 8269255"/>
              <a:gd name="connsiteX64" fmla="*/ 3836494 w 7210821"/>
              <a:gd name="connsiteY64" fmla="*/ 1556 h 8269255"/>
              <a:gd name="connsiteX65" fmla="*/ 3565984 w 7210821"/>
              <a:gd name="connsiteY65" fmla="*/ 58706 h 8269255"/>
              <a:gd name="connsiteX66" fmla="*/ 3318334 w 7210821"/>
              <a:gd name="connsiteY66" fmla="*/ 5366 h 8269255"/>
              <a:gd name="connsiteX67" fmla="*/ 3085924 w 7210821"/>
              <a:gd name="connsiteY67" fmla="*/ 150146 h 8269255"/>
              <a:gd name="connsiteX68" fmla="*/ 2758169 w 7210821"/>
              <a:gd name="connsiteY68" fmla="*/ 381916 h 8269255"/>
              <a:gd name="connsiteX69" fmla="*/ 2012818 w 7210821"/>
              <a:gd name="connsiteY69" fmla="*/ 712329 h 8269255"/>
              <a:gd name="connsiteX70" fmla="*/ 1474935 w 7210821"/>
              <a:gd name="connsiteY70" fmla="*/ 819906 h 8269255"/>
              <a:gd name="connsiteX71" fmla="*/ 0 w 7210821"/>
              <a:gd name="connsiteY71" fmla="*/ 1137751 h 8269255"/>
              <a:gd name="connsiteX0" fmla="*/ 3750769 w 7210821"/>
              <a:gd name="connsiteY0" fmla="*/ 8269255 h 8269255"/>
              <a:gd name="connsiteX1" fmla="*/ 4055569 w 7210821"/>
              <a:gd name="connsiteY1" fmla="*/ 8002555 h 8269255"/>
              <a:gd name="connsiteX2" fmla="*/ 4141294 w 7210821"/>
              <a:gd name="connsiteY2" fmla="*/ 7745380 h 8269255"/>
              <a:gd name="connsiteX3" fmla="*/ 4236544 w 7210821"/>
              <a:gd name="connsiteY3" fmla="*/ 7269130 h 8269255"/>
              <a:gd name="connsiteX4" fmla="*/ 4255594 w 7210821"/>
              <a:gd name="connsiteY4" fmla="*/ 6764305 h 8269255"/>
              <a:gd name="connsiteX5" fmla="*/ 4169869 w 7210821"/>
              <a:gd name="connsiteY5" fmla="*/ 6478555 h 8269255"/>
              <a:gd name="connsiteX6" fmla="*/ 4065094 w 7210821"/>
              <a:gd name="connsiteY6" fmla="*/ 5859430 h 8269255"/>
              <a:gd name="connsiteX7" fmla="*/ 4074619 w 7210821"/>
              <a:gd name="connsiteY7" fmla="*/ 5678455 h 8269255"/>
              <a:gd name="connsiteX8" fmla="*/ 4198444 w 7210821"/>
              <a:gd name="connsiteY8" fmla="*/ 5316505 h 8269255"/>
              <a:gd name="connsiteX9" fmla="*/ 4446094 w 7210821"/>
              <a:gd name="connsiteY9" fmla="*/ 4983130 h 8269255"/>
              <a:gd name="connsiteX10" fmla="*/ 4922344 w 7210821"/>
              <a:gd name="connsiteY10" fmla="*/ 4706905 h 8269255"/>
              <a:gd name="connsiteX11" fmla="*/ 5293819 w 7210821"/>
              <a:gd name="connsiteY11" fmla="*/ 4611655 h 8269255"/>
              <a:gd name="connsiteX12" fmla="*/ 5370019 w 7210821"/>
              <a:gd name="connsiteY12" fmla="*/ 4611655 h 8269255"/>
              <a:gd name="connsiteX13" fmla="*/ 5560519 w 7210821"/>
              <a:gd name="connsiteY13" fmla="*/ 4525930 h 8269255"/>
              <a:gd name="connsiteX14" fmla="*/ 5722444 w 7210821"/>
              <a:gd name="connsiteY14" fmla="*/ 4516405 h 8269255"/>
              <a:gd name="connsiteX15" fmla="*/ 5846269 w 7210821"/>
              <a:gd name="connsiteY15" fmla="*/ 4421155 h 8269255"/>
              <a:gd name="connsiteX16" fmla="*/ 5941519 w 7210821"/>
              <a:gd name="connsiteY16" fmla="*/ 4402105 h 8269255"/>
              <a:gd name="connsiteX17" fmla="*/ 5998669 w 7210821"/>
              <a:gd name="connsiteY17" fmla="*/ 4316380 h 8269255"/>
              <a:gd name="connsiteX18" fmla="*/ 6132019 w 7210821"/>
              <a:gd name="connsiteY18" fmla="*/ 4183030 h 8269255"/>
              <a:gd name="connsiteX19" fmla="*/ 6198694 w 7210821"/>
              <a:gd name="connsiteY19" fmla="*/ 4154455 h 8269255"/>
              <a:gd name="connsiteX20" fmla="*/ 6265369 w 7210821"/>
              <a:gd name="connsiteY20" fmla="*/ 4040155 h 8269255"/>
              <a:gd name="connsiteX21" fmla="*/ 6513019 w 7210821"/>
              <a:gd name="connsiteY21" fmla="*/ 4097305 h 8269255"/>
              <a:gd name="connsiteX22" fmla="*/ 6779719 w 7210821"/>
              <a:gd name="connsiteY22" fmla="*/ 3992530 h 8269255"/>
              <a:gd name="connsiteX23" fmla="*/ 6779719 w 7210821"/>
              <a:gd name="connsiteY23" fmla="*/ 3868705 h 8269255"/>
              <a:gd name="connsiteX24" fmla="*/ 6865444 w 7210821"/>
              <a:gd name="connsiteY24" fmla="*/ 3678205 h 8269255"/>
              <a:gd name="connsiteX25" fmla="*/ 6951169 w 7210821"/>
              <a:gd name="connsiteY25" fmla="*/ 3649630 h 8269255"/>
              <a:gd name="connsiteX26" fmla="*/ 7008319 w 7210821"/>
              <a:gd name="connsiteY26" fmla="*/ 3563905 h 8269255"/>
              <a:gd name="connsiteX27" fmla="*/ 7036894 w 7210821"/>
              <a:gd name="connsiteY27" fmla="*/ 3382930 h 8269255"/>
              <a:gd name="connsiteX28" fmla="*/ 7170244 w 7210821"/>
              <a:gd name="connsiteY28" fmla="*/ 3287680 h 8269255"/>
              <a:gd name="connsiteX29" fmla="*/ 7208344 w 7210821"/>
              <a:gd name="connsiteY29" fmla="*/ 2982880 h 8269255"/>
              <a:gd name="connsiteX30" fmla="*/ 7113094 w 7210821"/>
              <a:gd name="connsiteY30" fmla="*/ 2820955 h 8269255"/>
              <a:gd name="connsiteX31" fmla="*/ 7132144 w 7210821"/>
              <a:gd name="connsiteY31" fmla="*/ 2582830 h 8269255"/>
              <a:gd name="connsiteX32" fmla="*/ 7189294 w 7210821"/>
              <a:gd name="connsiteY32" fmla="*/ 2420905 h 8269255"/>
              <a:gd name="connsiteX33" fmla="*/ 7122619 w 7210821"/>
              <a:gd name="connsiteY33" fmla="*/ 2354230 h 8269255"/>
              <a:gd name="connsiteX34" fmla="*/ 7046419 w 7210821"/>
              <a:gd name="connsiteY34" fmla="*/ 2297080 h 8269255"/>
              <a:gd name="connsiteX35" fmla="*/ 6979744 w 7210821"/>
              <a:gd name="connsiteY35" fmla="*/ 2078005 h 8269255"/>
              <a:gd name="connsiteX36" fmla="*/ 6979744 w 7210821"/>
              <a:gd name="connsiteY36" fmla="*/ 1973230 h 8269255"/>
              <a:gd name="connsiteX37" fmla="*/ 6989269 w 7210821"/>
              <a:gd name="connsiteY37" fmla="*/ 1830355 h 8269255"/>
              <a:gd name="connsiteX38" fmla="*/ 7036894 w 7210821"/>
              <a:gd name="connsiteY38" fmla="*/ 1649380 h 8269255"/>
              <a:gd name="connsiteX39" fmla="*/ 7103569 w 7210821"/>
              <a:gd name="connsiteY39" fmla="*/ 1477930 h 8269255"/>
              <a:gd name="connsiteX40" fmla="*/ 7008319 w 7210821"/>
              <a:gd name="connsiteY40" fmla="*/ 1316005 h 8269255"/>
              <a:gd name="connsiteX41" fmla="*/ 6894019 w 7210821"/>
              <a:gd name="connsiteY41" fmla="*/ 1249330 h 8269255"/>
              <a:gd name="connsiteX42" fmla="*/ 6684469 w 7210821"/>
              <a:gd name="connsiteY42" fmla="*/ 1392205 h 8269255"/>
              <a:gd name="connsiteX43" fmla="*/ 6360619 w 7210821"/>
              <a:gd name="connsiteY43" fmla="*/ 1544605 h 8269255"/>
              <a:gd name="connsiteX44" fmla="*/ 6332044 w 7210821"/>
              <a:gd name="connsiteY44" fmla="*/ 1544605 h 8269255"/>
              <a:gd name="connsiteX45" fmla="*/ 6189169 w 7210821"/>
              <a:gd name="connsiteY45" fmla="*/ 1439830 h 8269255"/>
              <a:gd name="connsiteX46" fmla="*/ 6017719 w 7210821"/>
              <a:gd name="connsiteY46" fmla="*/ 1182655 h 8269255"/>
              <a:gd name="connsiteX47" fmla="*/ 5846269 w 7210821"/>
              <a:gd name="connsiteY47" fmla="*/ 1030255 h 8269255"/>
              <a:gd name="connsiteX48" fmla="*/ 5789119 w 7210821"/>
              <a:gd name="connsiteY48" fmla="*/ 944530 h 8269255"/>
              <a:gd name="connsiteX49" fmla="*/ 5684344 w 7210821"/>
              <a:gd name="connsiteY49" fmla="*/ 992155 h 8269255"/>
              <a:gd name="connsiteX50" fmla="*/ 5484319 w 7210821"/>
              <a:gd name="connsiteY50" fmla="*/ 906430 h 8269255"/>
              <a:gd name="connsiteX51" fmla="*/ 5379544 w 7210821"/>
              <a:gd name="connsiteY51" fmla="*/ 906430 h 8269255"/>
              <a:gd name="connsiteX52" fmla="*/ 5303344 w 7210821"/>
              <a:gd name="connsiteY52" fmla="*/ 906430 h 8269255"/>
              <a:gd name="connsiteX53" fmla="*/ 5217619 w 7210821"/>
              <a:gd name="connsiteY53" fmla="*/ 792130 h 8269255"/>
              <a:gd name="connsiteX54" fmla="*/ 5185234 w 7210821"/>
              <a:gd name="connsiteY54" fmla="*/ 599726 h 8269255"/>
              <a:gd name="connsiteX55" fmla="*/ 5229049 w 7210821"/>
              <a:gd name="connsiteY55" fmla="*/ 498761 h 8269255"/>
              <a:gd name="connsiteX56" fmla="*/ 5215714 w 7210821"/>
              <a:gd name="connsiteY56" fmla="*/ 447326 h 8269255"/>
              <a:gd name="connsiteX57" fmla="*/ 5112844 w 7210821"/>
              <a:gd name="connsiteY57" fmla="*/ 405416 h 8269255"/>
              <a:gd name="connsiteX58" fmla="*/ 5059504 w 7210821"/>
              <a:gd name="connsiteY58" fmla="*/ 336836 h 8269255"/>
              <a:gd name="connsiteX59" fmla="*/ 5011879 w 7210821"/>
              <a:gd name="connsiteY59" fmla="*/ 216821 h 8269255"/>
              <a:gd name="connsiteX60" fmla="*/ 4849954 w 7210821"/>
              <a:gd name="connsiteY60" fmla="*/ 302546 h 8269255"/>
              <a:gd name="connsiteX61" fmla="*/ 4640404 w 7210821"/>
              <a:gd name="connsiteY61" fmla="*/ 371126 h 8269255"/>
              <a:gd name="connsiteX62" fmla="*/ 4284170 w 7210821"/>
              <a:gd name="connsiteY62" fmla="*/ 296831 h 8269255"/>
              <a:gd name="connsiteX63" fmla="*/ 4026994 w 7210821"/>
              <a:gd name="connsiteY63" fmla="*/ 222536 h 8269255"/>
              <a:gd name="connsiteX64" fmla="*/ 3836494 w 7210821"/>
              <a:gd name="connsiteY64" fmla="*/ 1556 h 8269255"/>
              <a:gd name="connsiteX65" fmla="*/ 3565984 w 7210821"/>
              <a:gd name="connsiteY65" fmla="*/ 58706 h 8269255"/>
              <a:gd name="connsiteX66" fmla="*/ 3318334 w 7210821"/>
              <a:gd name="connsiteY66" fmla="*/ 5366 h 8269255"/>
              <a:gd name="connsiteX67" fmla="*/ 3085924 w 7210821"/>
              <a:gd name="connsiteY67" fmla="*/ 150146 h 8269255"/>
              <a:gd name="connsiteX68" fmla="*/ 2758169 w 7210821"/>
              <a:gd name="connsiteY68" fmla="*/ 381916 h 8269255"/>
              <a:gd name="connsiteX69" fmla="*/ 2012818 w 7210821"/>
              <a:gd name="connsiteY69" fmla="*/ 712329 h 8269255"/>
              <a:gd name="connsiteX70" fmla="*/ 1474935 w 7210821"/>
              <a:gd name="connsiteY70" fmla="*/ 819906 h 8269255"/>
              <a:gd name="connsiteX71" fmla="*/ 253174 w 7210821"/>
              <a:gd name="connsiteY71" fmla="*/ 1265580 h 8269255"/>
              <a:gd name="connsiteX72" fmla="*/ 0 w 7210821"/>
              <a:gd name="connsiteY72" fmla="*/ 1137751 h 8269255"/>
              <a:gd name="connsiteX0" fmla="*/ 3750769 w 7210821"/>
              <a:gd name="connsiteY0" fmla="*/ 8269255 h 8269255"/>
              <a:gd name="connsiteX1" fmla="*/ 4055569 w 7210821"/>
              <a:gd name="connsiteY1" fmla="*/ 8002555 h 8269255"/>
              <a:gd name="connsiteX2" fmla="*/ 4141294 w 7210821"/>
              <a:gd name="connsiteY2" fmla="*/ 7745380 h 8269255"/>
              <a:gd name="connsiteX3" fmla="*/ 4236544 w 7210821"/>
              <a:gd name="connsiteY3" fmla="*/ 7269130 h 8269255"/>
              <a:gd name="connsiteX4" fmla="*/ 4255594 w 7210821"/>
              <a:gd name="connsiteY4" fmla="*/ 6764305 h 8269255"/>
              <a:gd name="connsiteX5" fmla="*/ 4169869 w 7210821"/>
              <a:gd name="connsiteY5" fmla="*/ 6478555 h 8269255"/>
              <a:gd name="connsiteX6" fmla="*/ 4065094 w 7210821"/>
              <a:gd name="connsiteY6" fmla="*/ 5859430 h 8269255"/>
              <a:gd name="connsiteX7" fmla="*/ 4074619 w 7210821"/>
              <a:gd name="connsiteY7" fmla="*/ 5678455 h 8269255"/>
              <a:gd name="connsiteX8" fmla="*/ 4198444 w 7210821"/>
              <a:gd name="connsiteY8" fmla="*/ 5316505 h 8269255"/>
              <a:gd name="connsiteX9" fmla="*/ 4446094 w 7210821"/>
              <a:gd name="connsiteY9" fmla="*/ 4983130 h 8269255"/>
              <a:gd name="connsiteX10" fmla="*/ 4922344 w 7210821"/>
              <a:gd name="connsiteY10" fmla="*/ 4706905 h 8269255"/>
              <a:gd name="connsiteX11" fmla="*/ 5293819 w 7210821"/>
              <a:gd name="connsiteY11" fmla="*/ 4611655 h 8269255"/>
              <a:gd name="connsiteX12" fmla="*/ 5370019 w 7210821"/>
              <a:gd name="connsiteY12" fmla="*/ 4611655 h 8269255"/>
              <a:gd name="connsiteX13" fmla="*/ 5560519 w 7210821"/>
              <a:gd name="connsiteY13" fmla="*/ 4525930 h 8269255"/>
              <a:gd name="connsiteX14" fmla="*/ 5722444 w 7210821"/>
              <a:gd name="connsiteY14" fmla="*/ 4516405 h 8269255"/>
              <a:gd name="connsiteX15" fmla="*/ 5846269 w 7210821"/>
              <a:gd name="connsiteY15" fmla="*/ 4421155 h 8269255"/>
              <a:gd name="connsiteX16" fmla="*/ 5941519 w 7210821"/>
              <a:gd name="connsiteY16" fmla="*/ 4402105 h 8269255"/>
              <a:gd name="connsiteX17" fmla="*/ 5998669 w 7210821"/>
              <a:gd name="connsiteY17" fmla="*/ 4316380 h 8269255"/>
              <a:gd name="connsiteX18" fmla="*/ 6132019 w 7210821"/>
              <a:gd name="connsiteY18" fmla="*/ 4183030 h 8269255"/>
              <a:gd name="connsiteX19" fmla="*/ 6198694 w 7210821"/>
              <a:gd name="connsiteY19" fmla="*/ 4154455 h 8269255"/>
              <a:gd name="connsiteX20" fmla="*/ 6265369 w 7210821"/>
              <a:gd name="connsiteY20" fmla="*/ 4040155 h 8269255"/>
              <a:gd name="connsiteX21" fmla="*/ 6513019 w 7210821"/>
              <a:gd name="connsiteY21" fmla="*/ 4097305 h 8269255"/>
              <a:gd name="connsiteX22" fmla="*/ 6779719 w 7210821"/>
              <a:gd name="connsiteY22" fmla="*/ 3992530 h 8269255"/>
              <a:gd name="connsiteX23" fmla="*/ 6779719 w 7210821"/>
              <a:gd name="connsiteY23" fmla="*/ 3868705 h 8269255"/>
              <a:gd name="connsiteX24" fmla="*/ 6865444 w 7210821"/>
              <a:gd name="connsiteY24" fmla="*/ 3678205 h 8269255"/>
              <a:gd name="connsiteX25" fmla="*/ 6951169 w 7210821"/>
              <a:gd name="connsiteY25" fmla="*/ 3649630 h 8269255"/>
              <a:gd name="connsiteX26" fmla="*/ 7008319 w 7210821"/>
              <a:gd name="connsiteY26" fmla="*/ 3563905 h 8269255"/>
              <a:gd name="connsiteX27" fmla="*/ 7036894 w 7210821"/>
              <a:gd name="connsiteY27" fmla="*/ 3382930 h 8269255"/>
              <a:gd name="connsiteX28" fmla="*/ 7170244 w 7210821"/>
              <a:gd name="connsiteY28" fmla="*/ 3287680 h 8269255"/>
              <a:gd name="connsiteX29" fmla="*/ 7208344 w 7210821"/>
              <a:gd name="connsiteY29" fmla="*/ 2982880 h 8269255"/>
              <a:gd name="connsiteX30" fmla="*/ 7113094 w 7210821"/>
              <a:gd name="connsiteY30" fmla="*/ 2820955 h 8269255"/>
              <a:gd name="connsiteX31" fmla="*/ 7132144 w 7210821"/>
              <a:gd name="connsiteY31" fmla="*/ 2582830 h 8269255"/>
              <a:gd name="connsiteX32" fmla="*/ 7189294 w 7210821"/>
              <a:gd name="connsiteY32" fmla="*/ 2420905 h 8269255"/>
              <a:gd name="connsiteX33" fmla="*/ 7122619 w 7210821"/>
              <a:gd name="connsiteY33" fmla="*/ 2354230 h 8269255"/>
              <a:gd name="connsiteX34" fmla="*/ 7046419 w 7210821"/>
              <a:gd name="connsiteY34" fmla="*/ 2297080 h 8269255"/>
              <a:gd name="connsiteX35" fmla="*/ 6979744 w 7210821"/>
              <a:gd name="connsiteY35" fmla="*/ 2078005 h 8269255"/>
              <a:gd name="connsiteX36" fmla="*/ 6979744 w 7210821"/>
              <a:gd name="connsiteY36" fmla="*/ 1973230 h 8269255"/>
              <a:gd name="connsiteX37" fmla="*/ 6989269 w 7210821"/>
              <a:gd name="connsiteY37" fmla="*/ 1830355 h 8269255"/>
              <a:gd name="connsiteX38" fmla="*/ 7036894 w 7210821"/>
              <a:gd name="connsiteY38" fmla="*/ 1649380 h 8269255"/>
              <a:gd name="connsiteX39" fmla="*/ 7103569 w 7210821"/>
              <a:gd name="connsiteY39" fmla="*/ 1477930 h 8269255"/>
              <a:gd name="connsiteX40" fmla="*/ 7008319 w 7210821"/>
              <a:gd name="connsiteY40" fmla="*/ 1316005 h 8269255"/>
              <a:gd name="connsiteX41" fmla="*/ 6894019 w 7210821"/>
              <a:gd name="connsiteY41" fmla="*/ 1249330 h 8269255"/>
              <a:gd name="connsiteX42" fmla="*/ 6684469 w 7210821"/>
              <a:gd name="connsiteY42" fmla="*/ 1392205 h 8269255"/>
              <a:gd name="connsiteX43" fmla="*/ 6360619 w 7210821"/>
              <a:gd name="connsiteY43" fmla="*/ 1544605 h 8269255"/>
              <a:gd name="connsiteX44" fmla="*/ 6332044 w 7210821"/>
              <a:gd name="connsiteY44" fmla="*/ 1544605 h 8269255"/>
              <a:gd name="connsiteX45" fmla="*/ 6189169 w 7210821"/>
              <a:gd name="connsiteY45" fmla="*/ 1439830 h 8269255"/>
              <a:gd name="connsiteX46" fmla="*/ 6017719 w 7210821"/>
              <a:gd name="connsiteY46" fmla="*/ 1182655 h 8269255"/>
              <a:gd name="connsiteX47" fmla="*/ 5846269 w 7210821"/>
              <a:gd name="connsiteY47" fmla="*/ 1030255 h 8269255"/>
              <a:gd name="connsiteX48" fmla="*/ 5789119 w 7210821"/>
              <a:gd name="connsiteY48" fmla="*/ 944530 h 8269255"/>
              <a:gd name="connsiteX49" fmla="*/ 5684344 w 7210821"/>
              <a:gd name="connsiteY49" fmla="*/ 992155 h 8269255"/>
              <a:gd name="connsiteX50" fmla="*/ 5484319 w 7210821"/>
              <a:gd name="connsiteY50" fmla="*/ 906430 h 8269255"/>
              <a:gd name="connsiteX51" fmla="*/ 5379544 w 7210821"/>
              <a:gd name="connsiteY51" fmla="*/ 906430 h 8269255"/>
              <a:gd name="connsiteX52" fmla="*/ 5303344 w 7210821"/>
              <a:gd name="connsiteY52" fmla="*/ 906430 h 8269255"/>
              <a:gd name="connsiteX53" fmla="*/ 5217619 w 7210821"/>
              <a:gd name="connsiteY53" fmla="*/ 792130 h 8269255"/>
              <a:gd name="connsiteX54" fmla="*/ 5185234 w 7210821"/>
              <a:gd name="connsiteY54" fmla="*/ 599726 h 8269255"/>
              <a:gd name="connsiteX55" fmla="*/ 5229049 w 7210821"/>
              <a:gd name="connsiteY55" fmla="*/ 498761 h 8269255"/>
              <a:gd name="connsiteX56" fmla="*/ 5215714 w 7210821"/>
              <a:gd name="connsiteY56" fmla="*/ 447326 h 8269255"/>
              <a:gd name="connsiteX57" fmla="*/ 5112844 w 7210821"/>
              <a:gd name="connsiteY57" fmla="*/ 405416 h 8269255"/>
              <a:gd name="connsiteX58" fmla="*/ 5059504 w 7210821"/>
              <a:gd name="connsiteY58" fmla="*/ 336836 h 8269255"/>
              <a:gd name="connsiteX59" fmla="*/ 5011879 w 7210821"/>
              <a:gd name="connsiteY59" fmla="*/ 216821 h 8269255"/>
              <a:gd name="connsiteX60" fmla="*/ 4849954 w 7210821"/>
              <a:gd name="connsiteY60" fmla="*/ 302546 h 8269255"/>
              <a:gd name="connsiteX61" fmla="*/ 4640404 w 7210821"/>
              <a:gd name="connsiteY61" fmla="*/ 371126 h 8269255"/>
              <a:gd name="connsiteX62" fmla="*/ 4284170 w 7210821"/>
              <a:gd name="connsiteY62" fmla="*/ 296831 h 8269255"/>
              <a:gd name="connsiteX63" fmla="*/ 4026994 w 7210821"/>
              <a:gd name="connsiteY63" fmla="*/ 222536 h 8269255"/>
              <a:gd name="connsiteX64" fmla="*/ 3836494 w 7210821"/>
              <a:gd name="connsiteY64" fmla="*/ 1556 h 8269255"/>
              <a:gd name="connsiteX65" fmla="*/ 3565984 w 7210821"/>
              <a:gd name="connsiteY65" fmla="*/ 58706 h 8269255"/>
              <a:gd name="connsiteX66" fmla="*/ 3318334 w 7210821"/>
              <a:gd name="connsiteY66" fmla="*/ 5366 h 8269255"/>
              <a:gd name="connsiteX67" fmla="*/ 3085924 w 7210821"/>
              <a:gd name="connsiteY67" fmla="*/ 150146 h 8269255"/>
              <a:gd name="connsiteX68" fmla="*/ 2758169 w 7210821"/>
              <a:gd name="connsiteY68" fmla="*/ 381916 h 8269255"/>
              <a:gd name="connsiteX69" fmla="*/ 2012818 w 7210821"/>
              <a:gd name="connsiteY69" fmla="*/ 712329 h 8269255"/>
              <a:gd name="connsiteX70" fmla="*/ 1474935 w 7210821"/>
              <a:gd name="connsiteY70" fmla="*/ 819906 h 8269255"/>
              <a:gd name="connsiteX71" fmla="*/ 829477 w 7210821"/>
              <a:gd name="connsiteY71" fmla="*/ 827590 h 8269255"/>
              <a:gd name="connsiteX72" fmla="*/ 253174 w 7210821"/>
              <a:gd name="connsiteY72" fmla="*/ 1265580 h 8269255"/>
              <a:gd name="connsiteX73" fmla="*/ 0 w 7210821"/>
              <a:gd name="connsiteY73" fmla="*/ 1137751 h 8269255"/>
              <a:gd name="connsiteX0" fmla="*/ 3750769 w 7210821"/>
              <a:gd name="connsiteY0" fmla="*/ 8269255 h 8269255"/>
              <a:gd name="connsiteX1" fmla="*/ 4055569 w 7210821"/>
              <a:gd name="connsiteY1" fmla="*/ 8002555 h 8269255"/>
              <a:gd name="connsiteX2" fmla="*/ 4141294 w 7210821"/>
              <a:gd name="connsiteY2" fmla="*/ 7745380 h 8269255"/>
              <a:gd name="connsiteX3" fmla="*/ 4236544 w 7210821"/>
              <a:gd name="connsiteY3" fmla="*/ 7269130 h 8269255"/>
              <a:gd name="connsiteX4" fmla="*/ 4255594 w 7210821"/>
              <a:gd name="connsiteY4" fmla="*/ 6764305 h 8269255"/>
              <a:gd name="connsiteX5" fmla="*/ 4169869 w 7210821"/>
              <a:gd name="connsiteY5" fmla="*/ 6478555 h 8269255"/>
              <a:gd name="connsiteX6" fmla="*/ 4065094 w 7210821"/>
              <a:gd name="connsiteY6" fmla="*/ 5859430 h 8269255"/>
              <a:gd name="connsiteX7" fmla="*/ 4074619 w 7210821"/>
              <a:gd name="connsiteY7" fmla="*/ 5678455 h 8269255"/>
              <a:gd name="connsiteX8" fmla="*/ 4198444 w 7210821"/>
              <a:gd name="connsiteY8" fmla="*/ 5316505 h 8269255"/>
              <a:gd name="connsiteX9" fmla="*/ 4446094 w 7210821"/>
              <a:gd name="connsiteY9" fmla="*/ 4983130 h 8269255"/>
              <a:gd name="connsiteX10" fmla="*/ 4922344 w 7210821"/>
              <a:gd name="connsiteY10" fmla="*/ 4706905 h 8269255"/>
              <a:gd name="connsiteX11" fmla="*/ 5293819 w 7210821"/>
              <a:gd name="connsiteY11" fmla="*/ 4611655 h 8269255"/>
              <a:gd name="connsiteX12" fmla="*/ 5370019 w 7210821"/>
              <a:gd name="connsiteY12" fmla="*/ 4611655 h 8269255"/>
              <a:gd name="connsiteX13" fmla="*/ 5560519 w 7210821"/>
              <a:gd name="connsiteY13" fmla="*/ 4525930 h 8269255"/>
              <a:gd name="connsiteX14" fmla="*/ 5722444 w 7210821"/>
              <a:gd name="connsiteY14" fmla="*/ 4516405 h 8269255"/>
              <a:gd name="connsiteX15" fmla="*/ 5846269 w 7210821"/>
              <a:gd name="connsiteY15" fmla="*/ 4421155 h 8269255"/>
              <a:gd name="connsiteX16" fmla="*/ 5941519 w 7210821"/>
              <a:gd name="connsiteY16" fmla="*/ 4402105 h 8269255"/>
              <a:gd name="connsiteX17" fmla="*/ 5998669 w 7210821"/>
              <a:gd name="connsiteY17" fmla="*/ 4316380 h 8269255"/>
              <a:gd name="connsiteX18" fmla="*/ 6132019 w 7210821"/>
              <a:gd name="connsiteY18" fmla="*/ 4183030 h 8269255"/>
              <a:gd name="connsiteX19" fmla="*/ 6198694 w 7210821"/>
              <a:gd name="connsiteY19" fmla="*/ 4154455 h 8269255"/>
              <a:gd name="connsiteX20" fmla="*/ 6265369 w 7210821"/>
              <a:gd name="connsiteY20" fmla="*/ 4040155 h 8269255"/>
              <a:gd name="connsiteX21" fmla="*/ 6513019 w 7210821"/>
              <a:gd name="connsiteY21" fmla="*/ 4097305 h 8269255"/>
              <a:gd name="connsiteX22" fmla="*/ 6779719 w 7210821"/>
              <a:gd name="connsiteY22" fmla="*/ 3992530 h 8269255"/>
              <a:gd name="connsiteX23" fmla="*/ 6779719 w 7210821"/>
              <a:gd name="connsiteY23" fmla="*/ 3868705 h 8269255"/>
              <a:gd name="connsiteX24" fmla="*/ 6865444 w 7210821"/>
              <a:gd name="connsiteY24" fmla="*/ 3678205 h 8269255"/>
              <a:gd name="connsiteX25" fmla="*/ 6951169 w 7210821"/>
              <a:gd name="connsiteY25" fmla="*/ 3649630 h 8269255"/>
              <a:gd name="connsiteX26" fmla="*/ 7008319 w 7210821"/>
              <a:gd name="connsiteY26" fmla="*/ 3563905 h 8269255"/>
              <a:gd name="connsiteX27" fmla="*/ 7036894 w 7210821"/>
              <a:gd name="connsiteY27" fmla="*/ 3382930 h 8269255"/>
              <a:gd name="connsiteX28" fmla="*/ 7170244 w 7210821"/>
              <a:gd name="connsiteY28" fmla="*/ 3287680 h 8269255"/>
              <a:gd name="connsiteX29" fmla="*/ 7208344 w 7210821"/>
              <a:gd name="connsiteY29" fmla="*/ 2982880 h 8269255"/>
              <a:gd name="connsiteX30" fmla="*/ 7113094 w 7210821"/>
              <a:gd name="connsiteY30" fmla="*/ 2820955 h 8269255"/>
              <a:gd name="connsiteX31" fmla="*/ 7132144 w 7210821"/>
              <a:gd name="connsiteY31" fmla="*/ 2582830 h 8269255"/>
              <a:gd name="connsiteX32" fmla="*/ 7189294 w 7210821"/>
              <a:gd name="connsiteY32" fmla="*/ 2420905 h 8269255"/>
              <a:gd name="connsiteX33" fmla="*/ 7122619 w 7210821"/>
              <a:gd name="connsiteY33" fmla="*/ 2354230 h 8269255"/>
              <a:gd name="connsiteX34" fmla="*/ 7046419 w 7210821"/>
              <a:gd name="connsiteY34" fmla="*/ 2297080 h 8269255"/>
              <a:gd name="connsiteX35" fmla="*/ 6979744 w 7210821"/>
              <a:gd name="connsiteY35" fmla="*/ 2078005 h 8269255"/>
              <a:gd name="connsiteX36" fmla="*/ 6979744 w 7210821"/>
              <a:gd name="connsiteY36" fmla="*/ 1973230 h 8269255"/>
              <a:gd name="connsiteX37" fmla="*/ 6989269 w 7210821"/>
              <a:gd name="connsiteY37" fmla="*/ 1830355 h 8269255"/>
              <a:gd name="connsiteX38" fmla="*/ 7036894 w 7210821"/>
              <a:gd name="connsiteY38" fmla="*/ 1649380 h 8269255"/>
              <a:gd name="connsiteX39" fmla="*/ 7103569 w 7210821"/>
              <a:gd name="connsiteY39" fmla="*/ 1477930 h 8269255"/>
              <a:gd name="connsiteX40" fmla="*/ 7008319 w 7210821"/>
              <a:gd name="connsiteY40" fmla="*/ 1316005 h 8269255"/>
              <a:gd name="connsiteX41" fmla="*/ 6894019 w 7210821"/>
              <a:gd name="connsiteY41" fmla="*/ 1249330 h 8269255"/>
              <a:gd name="connsiteX42" fmla="*/ 6684469 w 7210821"/>
              <a:gd name="connsiteY42" fmla="*/ 1392205 h 8269255"/>
              <a:gd name="connsiteX43" fmla="*/ 6360619 w 7210821"/>
              <a:gd name="connsiteY43" fmla="*/ 1544605 h 8269255"/>
              <a:gd name="connsiteX44" fmla="*/ 6332044 w 7210821"/>
              <a:gd name="connsiteY44" fmla="*/ 1544605 h 8269255"/>
              <a:gd name="connsiteX45" fmla="*/ 6189169 w 7210821"/>
              <a:gd name="connsiteY45" fmla="*/ 1439830 h 8269255"/>
              <a:gd name="connsiteX46" fmla="*/ 6017719 w 7210821"/>
              <a:gd name="connsiteY46" fmla="*/ 1182655 h 8269255"/>
              <a:gd name="connsiteX47" fmla="*/ 5846269 w 7210821"/>
              <a:gd name="connsiteY47" fmla="*/ 1030255 h 8269255"/>
              <a:gd name="connsiteX48" fmla="*/ 5789119 w 7210821"/>
              <a:gd name="connsiteY48" fmla="*/ 944530 h 8269255"/>
              <a:gd name="connsiteX49" fmla="*/ 5684344 w 7210821"/>
              <a:gd name="connsiteY49" fmla="*/ 992155 h 8269255"/>
              <a:gd name="connsiteX50" fmla="*/ 5484319 w 7210821"/>
              <a:gd name="connsiteY50" fmla="*/ 906430 h 8269255"/>
              <a:gd name="connsiteX51" fmla="*/ 5379544 w 7210821"/>
              <a:gd name="connsiteY51" fmla="*/ 906430 h 8269255"/>
              <a:gd name="connsiteX52" fmla="*/ 5303344 w 7210821"/>
              <a:gd name="connsiteY52" fmla="*/ 906430 h 8269255"/>
              <a:gd name="connsiteX53" fmla="*/ 5217619 w 7210821"/>
              <a:gd name="connsiteY53" fmla="*/ 792130 h 8269255"/>
              <a:gd name="connsiteX54" fmla="*/ 5185234 w 7210821"/>
              <a:gd name="connsiteY54" fmla="*/ 599726 h 8269255"/>
              <a:gd name="connsiteX55" fmla="*/ 5229049 w 7210821"/>
              <a:gd name="connsiteY55" fmla="*/ 498761 h 8269255"/>
              <a:gd name="connsiteX56" fmla="*/ 5215714 w 7210821"/>
              <a:gd name="connsiteY56" fmla="*/ 447326 h 8269255"/>
              <a:gd name="connsiteX57" fmla="*/ 5112844 w 7210821"/>
              <a:gd name="connsiteY57" fmla="*/ 405416 h 8269255"/>
              <a:gd name="connsiteX58" fmla="*/ 5059504 w 7210821"/>
              <a:gd name="connsiteY58" fmla="*/ 336836 h 8269255"/>
              <a:gd name="connsiteX59" fmla="*/ 5011879 w 7210821"/>
              <a:gd name="connsiteY59" fmla="*/ 216821 h 8269255"/>
              <a:gd name="connsiteX60" fmla="*/ 4849954 w 7210821"/>
              <a:gd name="connsiteY60" fmla="*/ 302546 h 8269255"/>
              <a:gd name="connsiteX61" fmla="*/ 4640404 w 7210821"/>
              <a:gd name="connsiteY61" fmla="*/ 371126 h 8269255"/>
              <a:gd name="connsiteX62" fmla="*/ 4284170 w 7210821"/>
              <a:gd name="connsiteY62" fmla="*/ 296831 h 8269255"/>
              <a:gd name="connsiteX63" fmla="*/ 4026994 w 7210821"/>
              <a:gd name="connsiteY63" fmla="*/ 222536 h 8269255"/>
              <a:gd name="connsiteX64" fmla="*/ 3836494 w 7210821"/>
              <a:gd name="connsiteY64" fmla="*/ 1556 h 8269255"/>
              <a:gd name="connsiteX65" fmla="*/ 3565984 w 7210821"/>
              <a:gd name="connsiteY65" fmla="*/ 58706 h 8269255"/>
              <a:gd name="connsiteX66" fmla="*/ 3318334 w 7210821"/>
              <a:gd name="connsiteY66" fmla="*/ 5366 h 8269255"/>
              <a:gd name="connsiteX67" fmla="*/ 3085924 w 7210821"/>
              <a:gd name="connsiteY67" fmla="*/ 150146 h 8269255"/>
              <a:gd name="connsiteX68" fmla="*/ 2758169 w 7210821"/>
              <a:gd name="connsiteY68" fmla="*/ 381916 h 8269255"/>
              <a:gd name="connsiteX69" fmla="*/ 2012818 w 7210821"/>
              <a:gd name="connsiteY69" fmla="*/ 712329 h 8269255"/>
              <a:gd name="connsiteX70" fmla="*/ 1743877 w 7210821"/>
              <a:gd name="connsiteY70" fmla="*/ 696961 h 8269255"/>
              <a:gd name="connsiteX71" fmla="*/ 1474935 w 7210821"/>
              <a:gd name="connsiteY71" fmla="*/ 819906 h 8269255"/>
              <a:gd name="connsiteX72" fmla="*/ 829477 w 7210821"/>
              <a:gd name="connsiteY72" fmla="*/ 827590 h 8269255"/>
              <a:gd name="connsiteX73" fmla="*/ 253174 w 7210821"/>
              <a:gd name="connsiteY73" fmla="*/ 1265580 h 8269255"/>
              <a:gd name="connsiteX74" fmla="*/ 0 w 7210821"/>
              <a:gd name="connsiteY74" fmla="*/ 1137751 h 826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210821" h="8269255">
                <a:moveTo>
                  <a:pt x="3750769" y="8269255"/>
                </a:moveTo>
                <a:cubicBezTo>
                  <a:pt x="3870625" y="8179561"/>
                  <a:pt x="3990482" y="8089867"/>
                  <a:pt x="4055569" y="8002555"/>
                </a:cubicBezTo>
                <a:cubicBezTo>
                  <a:pt x="4120656" y="7915243"/>
                  <a:pt x="4111132" y="7867617"/>
                  <a:pt x="4141294" y="7745380"/>
                </a:cubicBezTo>
                <a:cubicBezTo>
                  <a:pt x="4171457" y="7623142"/>
                  <a:pt x="4217494" y="7432642"/>
                  <a:pt x="4236544" y="7269130"/>
                </a:cubicBezTo>
                <a:cubicBezTo>
                  <a:pt x="4255594" y="7105618"/>
                  <a:pt x="4266706" y="6896067"/>
                  <a:pt x="4255594" y="6764305"/>
                </a:cubicBezTo>
                <a:cubicBezTo>
                  <a:pt x="4244482" y="6632543"/>
                  <a:pt x="4201619" y="6629367"/>
                  <a:pt x="4169869" y="6478555"/>
                </a:cubicBezTo>
                <a:cubicBezTo>
                  <a:pt x="4138119" y="6327742"/>
                  <a:pt x="4080969" y="5992780"/>
                  <a:pt x="4065094" y="5859430"/>
                </a:cubicBezTo>
                <a:cubicBezTo>
                  <a:pt x="4049219" y="5726080"/>
                  <a:pt x="4052394" y="5768942"/>
                  <a:pt x="4074619" y="5678455"/>
                </a:cubicBezTo>
                <a:cubicBezTo>
                  <a:pt x="4096844" y="5587967"/>
                  <a:pt x="4136532" y="5432392"/>
                  <a:pt x="4198444" y="5316505"/>
                </a:cubicBezTo>
                <a:cubicBezTo>
                  <a:pt x="4260356" y="5200618"/>
                  <a:pt x="4325444" y="5084730"/>
                  <a:pt x="4446094" y="4983130"/>
                </a:cubicBezTo>
                <a:cubicBezTo>
                  <a:pt x="4566744" y="4881530"/>
                  <a:pt x="4781056" y="4768818"/>
                  <a:pt x="4922344" y="4706905"/>
                </a:cubicBezTo>
                <a:cubicBezTo>
                  <a:pt x="5063632" y="4644992"/>
                  <a:pt x="5219207" y="4627530"/>
                  <a:pt x="5293819" y="4611655"/>
                </a:cubicBezTo>
                <a:cubicBezTo>
                  <a:pt x="5368431" y="4595780"/>
                  <a:pt x="5325569" y="4625942"/>
                  <a:pt x="5370019" y="4611655"/>
                </a:cubicBezTo>
                <a:cubicBezTo>
                  <a:pt x="5414469" y="4597368"/>
                  <a:pt x="5501782" y="4541805"/>
                  <a:pt x="5560519" y="4525930"/>
                </a:cubicBezTo>
                <a:cubicBezTo>
                  <a:pt x="5619256" y="4510055"/>
                  <a:pt x="5674819" y="4533867"/>
                  <a:pt x="5722444" y="4516405"/>
                </a:cubicBezTo>
                <a:cubicBezTo>
                  <a:pt x="5770069" y="4498942"/>
                  <a:pt x="5809757" y="4440205"/>
                  <a:pt x="5846269" y="4421155"/>
                </a:cubicBezTo>
                <a:cubicBezTo>
                  <a:pt x="5882781" y="4402105"/>
                  <a:pt x="5916119" y="4419568"/>
                  <a:pt x="5941519" y="4402105"/>
                </a:cubicBezTo>
                <a:cubicBezTo>
                  <a:pt x="5966919" y="4384642"/>
                  <a:pt x="5966919" y="4352892"/>
                  <a:pt x="5998669" y="4316380"/>
                </a:cubicBezTo>
                <a:cubicBezTo>
                  <a:pt x="6030419" y="4279868"/>
                  <a:pt x="6098682" y="4210017"/>
                  <a:pt x="6132019" y="4183030"/>
                </a:cubicBezTo>
                <a:cubicBezTo>
                  <a:pt x="6165357" y="4156042"/>
                  <a:pt x="6176469" y="4178267"/>
                  <a:pt x="6198694" y="4154455"/>
                </a:cubicBezTo>
                <a:cubicBezTo>
                  <a:pt x="6220919" y="4130643"/>
                  <a:pt x="6212982" y="4049680"/>
                  <a:pt x="6265369" y="4040155"/>
                </a:cubicBezTo>
                <a:cubicBezTo>
                  <a:pt x="6317756" y="4030630"/>
                  <a:pt x="6427294" y="4105242"/>
                  <a:pt x="6513019" y="4097305"/>
                </a:cubicBezTo>
                <a:cubicBezTo>
                  <a:pt x="6598744" y="4089368"/>
                  <a:pt x="6735269" y="4030630"/>
                  <a:pt x="6779719" y="3992530"/>
                </a:cubicBezTo>
                <a:cubicBezTo>
                  <a:pt x="6824169" y="3954430"/>
                  <a:pt x="6765432" y="3921092"/>
                  <a:pt x="6779719" y="3868705"/>
                </a:cubicBezTo>
                <a:cubicBezTo>
                  <a:pt x="6794006" y="3816318"/>
                  <a:pt x="6836869" y="3714717"/>
                  <a:pt x="6865444" y="3678205"/>
                </a:cubicBezTo>
                <a:cubicBezTo>
                  <a:pt x="6894019" y="3641693"/>
                  <a:pt x="6927357" y="3668680"/>
                  <a:pt x="6951169" y="3649630"/>
                </a:cubicBezTo>
                <a:cubicBezTo>
                  <a:pt x="6974981" y="3630580"/>
                  <a:pt x="6994032" y="3608355"/>
                  <a:pt x="7008319" y="3563905"/>
                </a:cubicBezTo>
                <a:cubicBezTo>
                  <a:pt x="7022606" y="3519455"/>
                  <a:pt x="7009906" y="3428968"/>
                  <a:pt x="7036894" y="3382930"/>
                </a:cubicBezTo>
                <a:cubicBezTo>
                  <a:pt x="7063882" y="3336892"/>
                  <a:pt x="7141669" y="3354355"/>
                  <a:pt x="7170244" y="3287680"/>
                </a:cubicBezTo>
                <a:cubicBezTo>
                  <a:pt x="7198819" y="3221005"/>
                  <a:pt x="7217869" y="3060667"/>
                  <a:pt x="7208344" y="2982880"/>
                </a:cubicBezTo>
                <a:cubicBezTo>
                  <a:pt x="7198819" y="2905093"/>
                  <a:pt x="7125794" y="2887630"/>
                  <a:pt x="7113094" y="2820955"/>
                </a:cubicBezTo>
                <a:cubicBezTo>
                  <a:pt x="7100394" y="2754280"/>
                  <a:pt x="7119444" y="2649505"/>
                  <a:pt x="7132144" y="2582830"/>
                </a:cubicBezTo>
                <a:cubicBezTo>
                  <a:pt x="7144844" y="2516155"/>
                  <a:pt x="7190882" y="2459005"/>
                  <a:pt x="7189294" y="2420905"/>
                </a:cubicBezTo>
                <a:cubicBezTo>
                  <a:pt x="7187706" y="2382805"/>
                  <a:pt x="7146431" y="2374867"/>
                  <a:pt x="7122619" y="2354230"/>
                </a:cubicBezTo>
                <a:cubicBezTo>
                  <a:pt x="7098807" y="2333593"/>
                  <a:pt x="7070232" y="2343117"/>
                  <a:pt x="7046419" y="2297080"/>
                </a:cubicBezTo>
                <a:cubicBezTo>
                  <a:pt x="7022607" y="2251042"/>
                  <a:pt x="6990856" y="2131980"/>
                  <a:pt x="6979744" y="2078005"/>
                </a:cubicBezTo>
                <a:cubicBezTo>
                  <a:pt x="6968632" y="2024030"/>
                  <a:pt x="6978157" y="2014505"/>
                  <a:pt x="6979744" y="1973230"/>
                </a:cubicBezTo>
                <a:cubicBezTo>
                  <a:pt x="6981331" y="1931955"/>
                  <a:pt x="6979744" y="1884330"/>
                  <a:pt x="6989269" y="1830355"/>
                </a:cubicBezTo>
                <a:cubicBezTo>
                  <a:pt x="6998794" y="1776380"/>
                  <a:pt x="7017844" y="1708117"/>
                  <a:pt x="7036894" y="1649380"/>
                </a:cubicBezTo>
                <a:cubicBezTo>
                  <a:pt x="7055944" y="1590643"/>
                  <a:pt x="7108332" y="1533492"/>
                  <a:pt x="7103569" y="1477930"/>
                </a:cubicBezTo>
                <a:cubicBezTo>
                  <a:pt x="7098807" y="1422367"/>
                  <a:pt x="7043244" y="1354105"/>
                  <a:pt x="7008319" y="1316005"/>
                </a:cubicBezTo>
                <a:cubicBezTo>
                  <a:pt x="6973394" y="1277905"/>
                  <a:pt x="6947994" y="1236630"/>
                  <a:pt x="6894019" y="1249330"/>
                </a:cubicBezTo>
                <a:cubicBezTo>
                  <a:pt x="6840044" y="1262030"/>
                  <a:pt x="6773369" y="1342992"/>
                  <a:pt x="6684469" y="1392205"/>
                </a:cubicBezTo>
                <a:cubicBezTo>
                  <a:pt x="6595569" y="1441417"/>
                  <a:pt x="6419356" y="1519205"/>
                  <a:pt x="6360619" y="1544605"/>
                </a:cubicBezTo>
                <a:cubicBezTo>
                  <a:pt x="6301882" y="1570005"/>
                  <a:pt x="6360619" y="1562067"/>
                  <a:pt x="6332044" y="1544605"/>
                </a:cubicBezTo>
                <a:cubicBezTo>
                  <a:pt x="6303469" y="1527143"/>
                  <a:pt x="6241556" y="1500155"/>
                  <a:pt x="6189169" y="1439830"/>
                </a:cubicBezTo>
                <a:cubicBezTo>
                  <a:pt x="6136782" y="1379505"/>
                  <a:pt x="6074869" y="1250917"/>
                  <a:pt x="6017719" y="1182655"/>
                </a:cubicBezTo>
                <a:cubicBezTo>
                  <a:pt x="5960569" y="1114393"/>
                  <a:pt x="5884369" y="1069942"/>
                  <a:pt x="5846269" y="1030255"/>
                </a:cubicBezTo>
                <a:cubicBezTo>
                  <a:pt x="5808169" y="990568"/>
                  <a:pt x="5816106" y="950880"/>
                  <a:pt x="5789119" y="944530"/>
                </a:cubicBezTo>
                <a:cubicBezTo>
                  <a:pt x="5762132" y="938180"/>
                  <a:pt x="5735144" y="998505"/>
                  <a:pt x="5684344" y="992155"/>
                </a:cubicBezTo>
                <a:cubicBezTo>
                  <a:pt x="5633544" y="985805"/>
                  <a:pt x="5535119" y="920717"/>
                  <a:pt x="5484319" y="906430"/>
                </a:cubicBezTo>
                <a:cubicBezTo>
                  <a:pt x="5433519" y="892143"/>
                  <a:pt x="5379544" y="906430"/>
                  <a:pt x="5379544" y="906430"/>
                </a:cubicBezTo>
                <a:cubicBezTo>
                  <a:pt x="5349382" y="906430"/>
                  <a:pt x="5330331" y="925480"/>
                  <a:pt x="5303344" y="906430"/>
                </a:cubicBezTo>
                <a:cubicBezTo>
                  <a:pt x="5276357" y="887380"/>
                  <a:pt x="5230319" y="838167"/>
                  <a:pt x="5217619" y="792130"/>
                </a:cubicBezTo>
                <a:cubicBezTo>
                  <a:pt x="5204919" y="746093"/>
                  <a:pt x="5183329" y="648621"/>
                  <a:pt x="5185234" y="599726"/>
                </a:cubicBezTo>
                <a:cubicBezTo>
                  <a:pt x="5187139" y="550831"/>
                  <a:pt x="5227779" y="522891"/>
                  <a:pt x="5229049" y="498761"/>
                </a:cubicBezTo>
                <a:cubicBezTo>
                  <a:pt x="5230319" y="474631"/>
                  <a:pt x="5235082" y="462884"/>
                  <a:pt x="5215714" y="447326"/>
                </a:cubicBezTo>
                <a:cubicBezTo>
                  <a:pt x="5196347" y="431769"/>
                  <a:pt x="5135069" y="425101"/>
                  <a:pt x="5112844" y="405416"/>
                </a:cubicBezTo>
                <a:cubicBezTo>
                  <a:pt x="5089032" y="379699"/>
                  <a:pt x="5076331" y="364458"/>
                  <a:pt x="5059504" y="336836"/>
                </a:cubicBezTo>
                <a:cubicBezTo>
                  <a:pt x="5042677" y="309214"/>
                  <a:pt x="5049344" y="218726"/>
                  <a:pt x="5011879" y="216821"/>
                </a:cubicBezTo>
                <a:cubicBezTo>
                  <a:pt x="4974414" y="214916"/>
                  <a:pt x="4901706" y="277464"/>
                  <a:pt x="4849954" y="302546"/>
                </a:cubicBezTo>
                <a:cubicBezTo>
                  <a:pt x="4798202" y="327628"/>
                  <a:pt x="4732161" y="365728"/>
                  <a:pt x="4640404" y="371126"/>
                </a:cubicBezTo>
                <a:cubicBezTo>
                  <a:pt x="4548647" y="376524"/>
                  <a:pt x="4389580" y="306991"/>
                  <a:pt x="4284170" y="296831"/>
                </a:cubicBezTo>
                <a:cubicBezTo>
                  <a:pt x="4178760" y="286671"/>
                  <a:pt x="4101607" y="271748"/>
                  <a:pt x="4026994" y="222536"/>
                </a:cubicBezTo>
                <a:cubicBezTo>
                  <a:pt x="3952381" y="173324"/>
                  <a:pt x="3920949" y="14256"/>
                  <a:pt x="3836494" y="1556"/>
                </a:cubicBezTo>
                <a:cubicBezTo>
                  <a:pt x="3752039" y="-11144"/>
                  <a:pt x="3652344" y="58071"/>
                  <a:pt x="3565984" y="58706"/>
                </a:cubicBezTo>
                <a:cubicBezTo>
                  <a:pt x="3479624" y="59341"/>
                  <a:pt x="3391994" y="-12414"/>
                  <a:pt x="3318334" y="5366"/>
                </a:cubicBezTo>
                <a:cubicBezTo>
                  <a:pt x="3244674" y="23146"/>
                  <a:pt x="3179285" y="95072"/>
                  <a:pt x="3085924" y="150146"/>
                </a:cubicBezTo>
                <a:cubicBezTo>
                  <a:pt x="2992563" y="205220"/>
                  <a:pt x="2937020" y="288219"/>
                  <a:pt x="2758169" y="381916"/>
                </a:cubicBezTo>
                <a:cubicBezTo>
                  <a:pt x="2579318" y="475613"/>
                  <a:pt x="2176744" y="648296"/>
                  <a:pt x="2012818" y="712329"/>
                </a:cubicBezTo>
                <a:cubicBezTo>
                  <a:pt x="1848892" y="776362"/>
                  <a:pt x="1833524" y="679031"/>
                  <a:pt x="1743877" y="696961"/>
                </a:cubicBezTo>
                <a:cubicBezTo>
                  <a:pt x="1654230" y="714891"/>
                  <a:pt x="1632458" y="809661"/>
                  <a:pt x="1474935" y="819906"/>
                </a:cubicBezTo>
                <a:cubicBezTo>
                  <a:pt x="1317412" y="830151"/>
                  <a:pt x="1033104" y="753311"/>
                  <a:pt x="829477" y="827590"/>
                </a:cubicBezTo>
                <a:cubicBezTo>
                  <a:pt x="625850" y="901869"/>
                  <a:pt x="404227" y="1244623"/>
                  <a:pt x="253174" y="1265580"/>
                </a:cubicBezTo>
                <a:lnTo>
                  <a:pt x="0" y="1137751"/>
                </a:ln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ECD288F-1B37-47C3-A7FF-60D0694ADFBA}"/>
              </a:ext>
            </a:extLst>
          </p:cNvPr>
          <p:cNvSpPr/>
          <p:nvPr/>
        </p:nvSpPr>
        <p:spPr>
          <a:xfrm>
            <a:off x="3565133" y="5229546"/>
            <a:ext cx="1849348" cy="4592548"/>
          </a:xfrm>
          <a:custGeom>
            <a:avLst/>
            <a:gdLst>
              <a:gd name="connsiteX0" fmla="*/ 1849348 w 1849348"/>
              <a:gd name="connsiteY0" fmla="*/ 4592548 h 4592548"/>
              <a:gd name="connsiteX1" fmla="*/ 1818525 w 1849348"/>
              <a:gd name="connsiteY1" fmla="*/ 4458984 h 4592548"/>
              <a:gd name="connsiteX2" fmla="*/ 1777429 w 1849348"/>
              <a:gd name="connsiteY2" fmla="*/ 4263775 h 4592548"/>
              <a:gd name="connsiteX3" fmla="*/ 1797977 w 1849348"/>
              <a:gd name="connsiteY3" fmla="*/ 4119937 h 4592548"/>
              <a:gd name="connsiteX4" fmla="*/ 1756880 w 1849348"/>
              <a:gd name="connsiteY4" fmla="*/ 3955551 h 4592548"/>
              <a:gd name="connsiteX5" fmla="*/ 1818525 w 1849348"/>
              <a:gd name="connsiteY5" fmla="*/ 3832261 h 4592548"/>
              <a:gd name="connsiteX6" fmla="*/ 1715784 w 1849348"/>
              <a:gd name="connsiteY6" fmla="*/ 3750067 h 4592548"/>
              <a:gd name="connsiteX7" fmla="*/ 1623316 w 1849348"/>
              <a:gd name="connsiteY7" fmla="*/ 3513762 h 4592548"/>
              <a:gd name="connsiteX8" fmla="*/ 1674687 w 1849348"/>
              <a:gd name="connsiteY8" fmla="*/ 3267182 h 4592548"/>
              <a:gd name="connsiteX9" fmla="*/ 1787703 w 1849348"/>
              <a:gd name="connsiteY9" fmla="*/ 3195263 h 4592548"/>
              <a:gd name="connsiteX10" fmla="*/ 1767155 w 1849348"/>
              <a:gd name="connsiteY10" fmla="*/ 2948683 h 4592548"/>
              <a:gd name="connsiteX11" fmla="*/ 1582220 w 1849348"/>
              <a:gd name="connsiteY11" fmla="*/ 2887038 h 4592548"/>
              <a:gd name="connsiteX12" fmla="*/ 1438382 w 1849348"/>
              <a:gd name="connsiteY12" fmla="*/ 2938409 h 4592548"/>
              <a:gd name="connsiteX13" fmla="*/ 1345914 w 1849348"/>
              <a:gd name="connsiteY13" fmla="*/ 2671281 h 4592548"/>
              <a:gd name="connsiteX14" fmla="*/ 1171254 w 1849348"/>
              <a:gd name="connsiteY14" fmla="*/ 2558265 h 4592548"/>
              <a:gd name="connsiteX15" fmla="*/ 1037689 w 1849348"/>
              <a:gd name="connsiteY15" fmla="*/ 2517169 h 4592548"/>
              <a:gd name="connsiteX16" fmla="*/ 945222 w 1849348"/>
              <a:gd name="connsiteY16" fmla="*/ 2650733 h 4592548"/>
              <a:gd name="connsiteX17" fmla="*/ 729465 w 1849348"/>
              <a:gd name="connsiteY17" fmla="*/ 2496620 h 4592548"/>
              <a:gd name="connsiteX18" fmla="*/ 647271 w 1849348"/>
              <a:gd name="connsiteY18" fmla="*/ 2208944 h 4592548"/>
              <a:gd name="connsiteX19" fmla="*/ 503433 w 1849348"/>
              <a:gd name="connsiteY19" fmla="*/ 2126751 h 4592548"/>
              <a:gd name="connsiteX20" fmla="*/ 390418 w 1849348"/>
              <a:gd name="connsiteY20" fmla="*/ 2126751 h 4592548"/>
              <a:gd name="connsiteX21" fmla="*/ 339047 w 1849348"/>
              <a:gd name="connsiteY21" fmla="*/ 1941816 h 4592548"/>
              <a:gd name="connsiteX22" fmla="*/ 339047 w 1849348"/>
              <a:gd name="connsiteY22" fmla="*/ 1736333 h 4592548"/>
              <a:gd name="connsiteX23" fmla="*/ 369869 w 1849348"/>
              <a:gd name="connsiteY23" fmla="*/ 1561672 h 4592548"/>
              <a:gd name="connsiteX24" fmla="*/ 267128 w 1849348"/>
              <a:gd name="connsiteY24" fmla="*/ 1253447 h 4592548"/>
              <a:gd name="connsiteX25" fmla="*/ 246579 w 1849348"/>
              <a:gd name="connsiteY25" fmla="*/ 1130157 h 4592548"/>
              <a:gd name="connsiteX26" fmla="*/ 113015 w 1849348"/>
              <a:gd name="connsiteY26" fmla="*/ 955497 h 4592548"/>
              <a:gd name="connsiteX27" fmla="*/ 10274 w 1849348"/>
              <a:gd name="connsiteY27" fmla="*/ 832207 h 4592548"/>
              <a:gd name="connsiteX28" fmla="*/ 20548 w 1849348"/>
              <a:gd name="connsiteY28" fmla="*/ 585627 h 4592548"/>
              <a:gd name="connsiteX29" fmla="*/ 51370 w 1849348"/>
              <a:gd name="connsiteY29" fmla="*/ 215757 h 4592548"/>
              <a:gd name="connsiteX30" fmla="*/ 0 w 1849348"/>
              <a:gd name="connsiteY30" fmla="*/ 0 h 459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49348" h="4592548">
                <a:moveTo>
                  <a:pt x="1849348" y="4592548"/>
                </a:moveTo>
                <a:cubicBezTo>
                  <a:pt x="1839929" y="4553163"/>
                  <a:pt x="1830511" y="4513779"/>
                  <a:pt x="1818525" y="4458984"/>
                </a:cubicBezTo>
                <a:cubicBezTo>
                  <a:pt x="1806538" y="4404188"/>
                  <a:pt x="1780854" y="4320283"/>
                  <a:pt x="1777429" y="4263775"/>
                </a:cubicBezTo>
                <a:cubicBezTo>
                  <a:pt x="1774004" y="4207267"/>
                  <a:pt x="1801402" y="4171308"/>
                  <a:pt x="1797977" y="4119937"/>
                </a:cubicBezTo>
                <a:cubicBezTo>
                  <a:pt x="1794552" y="4068566"/>
                  <a:pt x="1753455" y="4003497"/>
                  <a:pt x="1756880" y="3955551"/>
                </a:cubicBezTo>
                <a:cubicBezTo>
                  <a:pt x="1760305" y="3907605"/>
                  <a:pt x="1825374" y="3866508"/>
                  <a:pt x="1818525" y="3832261"/>
                </a:cubicBezTo>
                <a:cubicBezTo>
                  <a:pt x="1811676" y="3798014"/>
                  <a:pt x="1748319" y="3803150"/>
                  <a:pt x="1715784" y="3750067"/>
                </a:cubicBezTo>
                <a:cubicBezTo>
                  <a:pt x="1683249" y="3696984"/>
                  <a:pt x="1630165" y="3594243"/>
                  <a:pt x="1623316" y="3513762"/>
                </a:cubicBezTo>
                <a:cubicBezTo>
                  <a:pt x="1616467" y="3433281"/>
                  <a:pt x="1647289" y="3320265"/>
                  <a:pt x="1674687" y="3267182"/>
                </a:cubicBezTo>
                <a:cubicBezTo>
                  <a:pt x="1702085" y="3214099"/>
                  <a:pt x="1772292" y="3248346"/>
                  <a:pt x="1787703" y="3195263"/>
                </a:cubicBezTo>
                <a:cubicBezTo>
                  <a:pt x="1803114" y="3142180"/>
                  <a:pt x="1801402" y="3000054"/>
                  <a:pt x="1767155" y="2948683"/>
                </a:cubicBezTo>
                <a:cubicBezTo>
                  <a:pt x="1732908" y="2897312"/>
                  <a:pt x="1637015" y="2888750"/>
                  <a:pt x="1582220" y="2887038"/>
                </a:cubicBezTo>
                <a:cubicBezTo>
                  <a:pt x="1527425" y="2885326"/>
                  <a:pt x="1477766" y="2974368"/>
                  <a:pt x="1438382" y="2938409"/>
                </a:cubicBezTo>
                <a:cubicBezTo>
                  <a:pt x="1398998" y="2902450"/>
                  <a:pt x="1390435" y="2734638"/>
                  <a:pt x="1345914" y="2671281"/>
                </a:cubicBezTo>
                <a:cubicBezTo>
                  <a:pt x="1301393" y="2607924"/>
                  <a:pt x="1222625" y="2583950"/>
                  <a:pt x="1171254" y="2558265"/>
                </a:cubicBezTo>
                <a:cubicBezTo>
                  <a:pt x="1119883" y="2532580"/>
                  <a:pt x="1075361" y="2501758"/>
                  <a:pt x="1037689" y="2517169"/>
                </a:cubicBezTo>
                <a:cubicBezTo>
                  <a:pt x="1000017" y="2532580"/>
                  <a:pt x="996593" y="2654158"/>
                  <a:pt x="945222" y="2650733"/>
                </a:cubicBezTo>
                <a:cubicBezTo>
                  <a:pt x="893851" y="2647308"/>
                  <a:pt x="779123" y="2570251"/>
                  <a:pt x="729465" y="2496620"/>
                </a:cubicBezTo>
                <a:cubicBezTo>
                  <a:pt x="679807" y="2422989"/>
                  <a:pt x="684943" y="2270589"/>
                  <a:pt x="647271" y="2208944"/>
                </a:cubicBezTo>
                <a:cubicBezTo>
                  <a:pt x="609599" y="2147299"/>
                  <a:pt x="546242" y="2140450"/>
                  <a:pt x="503433" y="2126751"/>
                </a:cubicBezTo>
                <a:cubicBezTo>
                  <a:pt x="460624" y="2113052"/>
                  <a:pt x="417816" y="2157573"/>
                  <a:pt x="390418" y="2126751"/>
                </a:cubicBezTo>
                <a:cubicBezTo>
                  <a:pt x="363020" y="2095928"/>
                  <a:pt x="347609" y="2006886"/>
                  <a:pt x="339047" y="1941816"/>
                </a:cubicBezTo>
                <a:cubicBezTo>
                  <a:pt x="330485" y="1876746"/>
                  <a:pt x="333910" y="1799690"/>
                  <a:pt x="339047" y="1736333"/>
                </a:cubicBezTo>
                <a:cubicBezTo>
                  <a:pt x="344184" y="1672976"/>
                  <a:pt x="381855" y="1642153"/>
                  <a:pt x="369869" y="1561672"/>
                </a:cubicBezTo>
                <a:cubicBezTo>
                  <a:pt x="357882" y="1481191"/>
                  <a:pt x="287676" y="1325366"/>
                  <a:pt x="267128" y="1253447"/>
                </a:cubicBezTo>
                <a:cubicBezTo>
                  <a:pt x="246580" y="1181528"/>
                  <a:pt x="272264" y="1179815"/>
                  <a:pt x="246579" y="1130157"/>
                </a:cubicBezTo>
                <a:cubicBezTo>
                  <a:pt x="220894" y="1080499"/>
                  <a:pt x="152399" y="1005155"/>
                  <a:pt x="113015" y="955497"/>
                </a:cubicBezTo>
                <a:cubicBezTo>
                  <a:pt x="73631" y="905839"/>
                  <a:pt x="25685" y="893852"/>
                  <a:pt x="10274" y="832207"/>
                </a:cubicBezTo>
                <a:cubicBezTo>
                  <a:pt x="-5137" y="770562"/>
                  <a:pt x="13699" y="688369"/>
                  <a:pt x="20548" y="585627"/>
                </a:cubicBezTo>
                <a:cubicBezTo>
                  <a:pt x="27397" y="482885"/>
                  <a:pt x="54795" y="313361"/>
                  <a:pt x="51370" y="215757"/>
                </a:cubicBezTo>
                <a:cubicBezTo>
                  <a:pt x="47945" y="118153"/>
                  <a:pt x="23972" y="59076"/>
                  <a:pt x="0" y="0"/>
                </a:cubicBez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3E79773-D99B-409B-8193-D36461BDDED1}"/>
              </a:ext>
            </a:extLst>
          </p:cNvPr>
          <p:cNvSpPr/>
          <p:nvPr/>
        </p:nvSpPr>
        <p:spPr>
          <a:xfrm>
            <a:off x="8529980" y="9381645"/>
            <a:ext cx="638357" cy="605947"/>
          </a:xfrm>
          <a:custGeom>
            <a:avLst/>
            <a:gdLst>
              <a:gd name="connsiteX0" fmla="*/ 214257 w 638357"/>
              <a:gd name="connsiteY0" fmla="*/ 28864 h 605947"/>
              <a:gd name="connsiteX1" fmla="*/ 159118 w 638357"/>
              <a:gd name="connsiteY1" fmla="*/ 185093 h 605947"/>
              <a:gd name="connsiteX2" fmla="*/ 90193 w 638357"/>
              <a:gd name="connsiteY2" fmla="*/ 355107 h 605947"/>
              <a:gd name="connsiteX3" fmla="*/ 16673 w 638357"/>
              <a:gd name="connsiteY3" fmla="*/ 469981 h 605947"/>
              <a:gd name="connsiteX4" fmla="*/ 12079 w 638357"/>
              <a:gd name="connsiteY4" fmla="*/ 603235 h 605947"/>
              <a:gd name="connsiteX5" fmla="*/ 154523 w 638357"/>
              <a:gd name="connsiteY5" fmla="*/ 552691 h 605947"/>
              <a:gd name="connsiteX6" fmla="*/ 260207 w 638357"/>
              <a:gd name="connsiteY6" fmla="*/ 469981 h 605947"/>
              <a:gd name="connsiteX7" fmla="*/ 393461 w 638357"/>
              <a:gd name="connsiteY7" fmla="*/ 355107 h 605947"/>
              <a:gd name="connsiteX8" fmla="*/ 577260 w 638357"/>
              <a:gd name="connsiteY8" fmla="*/ 258612 h 605947"/>
              <a:gd name="connsiteX9" fmla="*/ 636995 w 638357"/>
              <a:gd name="connsiteY9" fmla="*/ 185093 h 605947"/>
              <a:gd name="connsiteX10" fmla="*/ 609425 w 638357"/>
              <a:gd name="connsiteY10" fmla="*/ 129953 h 605947"/>
              <a:gd name="connsiteX11" fmla="*/ 503741 w 638357"/>
              <a:gd name="connsiteY11" fmla="*/ 97788 h 605947"/>
              <a:gd name="connsiteX12" fmla="*/ 421031 w 638357"/>
              <a:gd name="connsiteY12" fmla="*/ 47243 h 605947"/>
              <a:gd name="connsiteX13" fmla="*/ 379676 w 638357"/>
              <a:gd name="connsiteY13" fmla="*/ 38054 h 605947"/>
              <a:gd name="connsiteX14" fmla="*/ 356702 w 638357"/>
              <a:gd name="connsiteY14" fmla="*/ 1294 h 605947"/>
              <a:gd name="connsiteX15" fmla="*/ 214257 w 638357"/>
              <a:gd name="connsiteY15" fmla="*/ 28864 h 60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8357" h="605947">
                <a:moveTo>
                  <a:pt x="214257" y="28864"/>
                </a:moveTo>
                <a:cubicBezTo>
                  <a:pt x="181326" y="59497"/>
                  <a:pt x="179795" y="130719"/>
                  <a:pt x="159118" y="185093"/>
                </a:cubicBezTo>
                <a:cubicBezTo>
                  <a:pt x="138441" y="239467"/>
                  <a:pt x="113934" y="307626"/>
                  <a:pt x="90193" y="355107"/>
                </a:cubicBezTo>
                <a:cubicBezTo>
                  <a:pt x="66452" y="402588"/>
                  <a:pt x="29692" y="428626"/>
                  <a:pt x="16673" y="469981"/>
                </a:cubicBezTo>
                <a:cubicBezTo>
                  <a:pt x="3654" y="511336"/>
                  <a:pt x="-10896" y="589450"/>
                  <a:pt x="12079" y="603235"/>
                </a:cubicBezTo>
                <a:cubicBezTo>
                  <a:pt x="35054" y="617020"/>
                  <a:pt x="113168" y="574900"/>
                  <a:pt x="154523" y="552691"/>
                </a:cubicBezTo>
                <a:cubicBezTo>
                  <a:pt x="195878" y="530482"/>
                  <a:pt x="220384" y="502912"/>
                  <a:pt x="260207" y="469981"/>
                </a:cubicBezTo>
                <a:cubicBezTo>
                  <a:pt x="300030" y="437050"/>
                  <a:pt x="340619" y="390335"/>
                  <a:pt x="393461" y="355107"/>
                </a:cubicBezTo>
                <a:cubicBezTo>
                  <a:pt x="446303" y="319879"/>
                  <a:pt x="536671" y="286948"/>
                  <a:pt x="577260" y="258612"/>
                </a:cubicBezTo>
                <a:cubicBezTo>
                  <a:pt x="617849" y="230276"/>
                  <a:pt x="631634" y="206536"/>
                  <a:pt x="636995" y="185093"/>
                </a:cubicBezTo>
                <a:cubicBezTo>
                  <a:pt x="642356" y="163650"/>
                  <a:pt x="631634" y="144504"/>
                  <a:pt x="609425" y="129953"/>
                </a:cubicBezTo>
                <a:cubicBezTo>
                  <a:pt x="587216" y="115402"/>
                  <a:pt x="535140" y="111573"/>
                  <a:pt x="503741" y="97788"/>
                </a:cubicBezTo>
                <a:cubicBezTo>
                  <a:pt x="472342" y="84003"/>
                  <a:pt x="441708" y="57199"/>
                  <a:pt x="421031" y="47243"/>
                </a:cubicBezTo>
                <a:cubicBezTo>
                  <a:pt x="400354" y="37287"/>
                  <a:pt x="390397" y="45712"/>
                  <a:pt x="379676" y="38054"/>
                </a:cubicBezTo>
                <a:cubicBezTo>
                  <a:pt x="368955" y="30396"/>
                  <a:pt x="381209" y="4357"/>
                  <a:pt x="356702" y="1294"/>
                </a:cubicBezTo>
                <a:cubicBezTo>
                  <a:pt x="332195" y="-1769"/>
                  <a:pt x="247188" y="-1769"/>
                  <a:pt x="214257" y="2886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D4CE77-EE27-4F17-9A8F-D8487D390FF2}"/>
              </a:ext>
            </a:extLst>
          </p:cNvPr>
          <p:cNvSpPr/>
          <p:nvPr/>
        </p:nvSpPr>
        <p:spPr>
          <a:xfrm>
            <a:off x="7544949" y="10145705"/>
            <a:ext cx="941970" cy="928184"/>
          </a:xfrm>
          <a:custGeom>
            <a:avLst/>
            <a:gdLst>
              <a:gd name="connsiteX0" fmla="*/ 0 w 941970"/>
              <a:gd name="connsiteY0" fmla="*/ 928184 h 928184"/>
              <a:gd name="connsiteX1" fmla="*/ 105684 w 941970"/>
              <a:gd name="connsiteY1" fmla="*/ 813310 h 928184"/>
              <a:gd name="connsiteX2" fmla="*/ 179204 w 941970"/>
              <a:gd name="connsiteY2" fmla="*/ 680056 h 928184"/>
              <a:gd name="connsiteX3" fmla="*/ 353813 w 941970"/>
              <a:gd name="connsiteY3" fmla="*/ 565181 h 928184"/>
              <a:gd name="connsiteX4" fmla="*/ 565182 w 941970"/>
              <a:gd name="connsiteY4" fmla="*/ 459497 h 928184"/>
              <a:gd name="connsiteX5" fmla="*/ 661676 w 941970"/>
              <a:gd name="connsiteY5" fmla="*/ 330838 h 928184"/>
              <a:gd name="connsiteX6" fmla="*/ 707626 w 941970"/>
              <a:gd name="connsiteY6" fmla="*/ 183799 h 928184"/>
              <a:gd name="connsiteX7" fmla="*/ 817905 w 941970"/>
              <a:gd name="connsiteY7" fmla="*/ 87304 h 928184"/>
              <a:gd name="connsiteX8" fmla="*/ 941970 w 941970"/>
              <a:gd name="connsiteY8" fmla="*/ 0 h 92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1970" h="928184">
                <a:moveTo>
                  <a:pt x="0" y="928184"/>
                </a:moveTo>
                <a:cubicBezTo>
                  <a:pt x="37908" y="891424"/>
                  <a:pt x="75817" y="854665"/>
                  <a:pt x="105684" y="813310"/>
                </a:cubicBezTo>
                <a:cubicBezTo>
                  <a:pt x="135551" y="771955"/>
                  <a:pt x="137849" y="721411"/>
                  <a:pt x="179204" y="680056"/>
                </a:cubicBezTo>
                <a:cubicBezTo>
                  <a:pt x="220559" y="638701"/>
                  <a:pt x="289483" y="601941"/>
                  <a:pt x="353813" y="565181"/>
                </a:cubicBezTo>
                <a:cubicBezTo>
                  <a:pt x="418143" y="528421"/>
                  <a:pt x="513872" y="498554"/>
                  <a:pt x="565182" y="459497"/>
                </a:cubicBezTo>
                <a:cubicBezTo>
                  <a:pt x="616493" y="420440"/>
                  <a:pt x="637935" y="376788"/>
                  <a:pt x="661676" y="330838"/>
                </a:cubicBezTo>
                <a:cubicBezTo>
                  <a:pt x="685417" y="284888"/>
                  <a:pt x="681588" y="224388"/>
                  <a:pt x="707626" y="183799"/>
                </a:cubicBezTo>
                <a:cubicBezTo>
                  <a:pt x="733664" y="143210"/>
                  <a:pt x="778848" y="117937"/>
                  <a:pt x="817905" y="87304"/>
                </a:cubicBezTo>
                <a:cubicBezTo>
                  <a:pt x="856962" y="56671"/>
                  <a:pt x="907508" y="22209"/>
                  <a:pt x="941970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B47AC19-38A8-478B-BFBC-EE4FC381AA2B}"/>
              </a:ext>
            </a:extLst>
          </p:cNvPr>
          <p:cNvSpPr/>
          <p:nvPr/>
        </p:nvSpPr>
        <p:spPr>
          <a:xfrm>
            <a:off x="1022684" y="1574619"/>
            <a:ext cx="6016510" cy="4332886"/>
          </a:xfrm>
          <a:custGeom>
            <a:avLst/>
            <a:gdLst>
              <a:gd name="connsiteX0" fmla="*/ 0 w 6016510"/>
              <a:gd name="connsiteY0" fmla="*/ 651223 h 4332886"/>
              <a:gd name="connsiteX1" fmla="*/ 782053 w 6016510"/>
              <a:gd name="connsiteY1" fmla="*/ 879823 h 4332886"/>
              <a:gd name="connsiteX2" fmla="*/ 1311442 w 6016510"/>
              <a:gd name="connsiteY2" fmla="*/ 759507 h 4332886"/>
              <a:gd name="connsiteX3" fmla="*/ 2298032 w 6016510"/>
              <a:gd name="connsiteY3" fmla="*/ 747476 h 4332886"/>
              <a:gd name="connsiteX4" fmla="*/ 2839453 w 6016510"/>
              <a:gd name="connsiteY4" fmla="*/ 735444 h 4332886"/>
              <a:gd name="connsiteX5" fmla="*/ 3224463 w 6016510"/>
              <a:gd name="connsiteY5" fmla="*/ 494813 h 4332886"/>
              <a:gd name="connsiteX6" fmla="*/ 3380874 w 6016510"/>
              <a:gd name="connsiteY6" fmla="*/ 386528 h 4332886"/>
              <a:gd name="connsiteX7" fmla="*/ 3693695 w 6016510"/>
              <a:gd name="connsiteY7" fmla="*/ 121834 h 4332886"/>
              <a:gd name="connsiteX8" fmla="*/ 4271211 w 6016510"/>
              <a:gd name="connsiteY8" fmla="*/ 37613 h 4332886"/>
              <a:gd name="connsiteX9" fmla="*/ 4776537 w 6016510"/>
              <a:gd name="connsiteY9" fmla="*/ 73707 h 4332886"/>
              <a:gd name="connsiteX10" fmla="*/ 5606716 w 6016510"/>
              <a:gd name="connsiteY10" fmla="*/ 1518 h 4332886"/>
              <a:gd name="connsiteX11" fmla="*/ 5895474 w 6016510"/>
              <a:gd name="connsiteY11" fmla="*/ 25581 h 4332886"/>
              <a:gd name="connsiteX12" fmla="*/ 6015790 w 6016510"/>
              <a:gd name="connsiteY12" fmla="*/ 37613 h 4332886"/>
              <a:gd name="connsiteX13" fmla="*/ 5847348 w 6016510"/>
              <a:gd name="connsiteY13" fmla="*/ 374497 h 4332886"/>
              <a:gd name="connsiteX14" fmla="*/ 5594684 w 6016510"/>
              <a:gd name="connsiteY14" fmla="*/ 1036234 h 4332886"/>
              <a:gd name="connsiteX15" fmla="*/ 5510463 w 6016510"/>
              <a:gd name="connsiteY15" fmla="*/ 1758128 h 4332886"/>
              <a:gd name="connsiteX16" fmla="*/ 5293895 w 6016510"/>
              <a:gd name="connsiteY16" fmla="*/ 2082981 h 4332886"/>
              <a:gd name="connsiteX17" fmla="*/ 5209674 w 6016510"/>
              <a:gd name="connsiteY17" fmla="*/ 2179234 h 4332886"/>
              <a:gd name="connsiteX18" fmla="*/ 4572000 w 6016510"/>
              <a:gd name="connsiteY18" fmla="*/ 2443928 h 4332886"/>
              <a:gd name="connsiteX19" fmla="*/ 3777916 w 6016510"/>
              <a:gd name="connsiteY19" fmla="*/ 2949255 h 4332886"/>
              <a:gd name="connsiteX20" fmla="*/ 3188369 w 6016510"/>
              <a:gd name="connsiteY20" fmla="*/ 3298170 h 4332886"/>
              <a:gd name="connsiteX21" fmla="*/ 2683042 w 6016510"/>
              <a:gd name="connsiteY21" fmla="*/ 3815528 h 4332886"/>
              <a:gd name="connsiteX22" fmla="*/ 2490537 w 6016510"/>
              <a:gd name="connsiteY22" fmla="*/ 4128349 h 4332886"/>
              <a:gd name="connsiteX23" fmla="*/ 2346158 w 6016510"/>
              <a:gd name="connsiteY23" fmla="*/ 4332886 h 43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16510" h="4332886">
                <a:moveTo>
                  <a:pt x="0" y="651223"/>
                </a:moveTo>
                <a:cubicBezTo>
                  <a:pt x="281739" y="756499"/>
                  <a:pt x="563479" y="861776"/>
                  <a:pt x="782053" y="879823"/>
                </a:cubicBezTo>
                <a:cubicBezTo>
                  <a:pt x="1000627" y="897870"/>
                  <a:pt x="1058779" y="781565"/>
                  <a:pt x="1311442" y="759507"/>
                </a:cubicBezTo>
                <a:cubicBezTo>
                  <a:pt x="1564105" y="737449"/>
                  <a:pt x="2298032" y="747476"/>
                  <a:pt x="2298032" y="747476"/>
                </a:cubicBezTo>
                <a:cubicBezTo>
                  <a:pt x="2552700" y="743466"/>
                  <a:pt x="2685048" y="777554"/>
                  <a:pt x="2839453" y="735444"/>
                </a:cubicBezTo>
                <a:cubicBezTo>
                  <a:pt x="2993858" y="693334"/>
                  <a:pt x="3134226" y="552966"/>
                  <a:pt x="3224463" y="494813"/>
                </a:cubicBezTo>
                <a:cubicBezTo>
                  <a:pt x="3314700" y="436660"/>
                  <a:pt x="3302669" y="448691"/>
                  <a:pt x="3380874" y="386528"/>
                </a:cubicBezTo>
                <a:cubicBezTo>
                  <a:pt x="3459079" y="324365"/>
                  <a:pt x="3545306" y="179986"/>
                  <a:pt x="3693695" y="121834"/>
                </a:cubicBezTo>
                <a:cubicBezTo>
                  <a:pt x="3842085" y="63681"/>
                  <a:pt x="4090737" y="45634"/>
                  <a:pt x="4271211" y="37613"/>
                </a:cubicBezTo>
                <a:cubicBezTo>
                  <a:pt x="4451685" y="29592"/>
                  <a:pt x="4553953" y="79723"/>
                  <a:pt x="4776537" y="73707"/>
                </a:cubicBezTo>
                <a:cubicBezTo>
                  <a:pt x="4999121" y="67691"/>
                  <a:pt x="5420227" y="9539"/>
                  <a:pt x="5606716" y="1518"/>
                </a:cubicBezTo>
                <a:cubicBezTo>
                  <a:pt x="5793205" y="-6503"/>
                  <a:pt x="5827295" y="19565"/>
                  <a:pt x="5895474" y="25581"/>
                </a:cubicBezTo>
                <a:cubicBezTo>
                  <a:pt x="5963653" y="31597"/>
                  <a:pt x="6023811" y="-20540"/>
                  <a:pt x="6015790" y="37613"/>
                </a:cubicBezTo>
                <a:cubicBezTo>
                  <a:pt x="6007769" y="95766"/>
                  <a:pt x="5917532" y="208060"/>
                  <a:pt x="5847348" y="374497"/>
                </a:cubicBezTo>
                <a:cubicBezTo>
                  <a:pt x="5777164" y="540934"/>
                  <a:pt x="5650831" y="805629"/>
                  <a:pt x="5594684" y="1036234"/>
                </a:cubicBezTo>
                <a:cubicBezTo>
                  <a:pt x="5538537" y="1266839"/>
                  <a:pt x="5560594" y="1583670"/>
                  <a:pt x="5510463" y="1758128"/>
                </a:cubicBezTo>
                <a:cubicBezTo>
                  <a:pt x="5460332" y="1932586"/>
                  <a:pt x="5344027" y="2012797"/>
                  <a:pt x="5293895" y="2082981"/>
                </a:cubicBezTo>
                <a:cubicBezTo>
                  <a:pt x="5243764" y="2153165"/>
                  <a:pt x="5329990" y="2119076"/>
                  <a:pt x="5209674" y="2179234"/>
                </a:cubicBezTo>
                <a:cubicBezTo>
                  <a:pt x="5089358" y="2239392"/>
                  <a:pt x="4810626" y="2315591"/>
                  <a:pt x="4572000" y="2443928"/>
                </a:cubicBezTo>
                <a:cubicBezTo>
                  <a:pt x="4333374" y="2572265"/>
                  <a:pt x="4008521" y="2806881"/>
                  <a:pt x="3777916" y="2949255"/>
                </a:cubicBezTo>
                <a:cubicBezTo>
                  <a:pt x="3547311" y="3091629"/>
                  <a:pt x="3370848" y="3153791"/>
                  <a:pt x="3188369" y="3298170"/>
                </a:cubicBezTo>
                <a:cubicBezTo>
                  <a:pt x="3005890" y="3442549"/>
                  <a:pt x="2799347" y="3677165"/>
                  <a:pt x="2683042" y="3815528"/>
                </a:cubicBezTo>
                <a:cubicBezTo>
                  <a:pt x="2566737" y="3953891"/>
                  <a:pt x="2546684" y="4042123"/>
                  <a:pt x="2490537" y="4128349"/>
                </a:cubicBezTo>
                <a:cubicBezTo>
                  <a:pt x="2434390" y="4214575"/>
                  <a:pt x="2376237" y="4310828"/>
                  <a:pt x="2346158" y="4332886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A9122DB-9983-4631-9457-5597262B452A}"/>
              </a:ext>
            </a:extLst>
          </p:cNvPr>
          <p:cNvSpPr/>
          <p:nvPr/>
        </p:nvSpPr>
        <p:spPr>
          <a:xfrm>
            <a:off x="4562976" y="1868572"/>
            <a:ext cx="3702719" cy="7600320"/>
          </a:xfrm>
          <a:custGeom>
            <a:avLst/>
            <a:gdLst>
              <a:gd name="connsiteX0" fmla="*/ 0 w 3681663"/>
              <a:gd name="connsiteY0" fmla="*/ 0 h 7652123"/>
              <a:gd name="connsiteX1" fmla="*/ 36094 w 3681663"/>
              <a:gd name="connsiteY1" fmla="*/ 96253 h 7652123"/>
              <a:gd name="connsiteX2" fmla="*/ 216568 w 3681663"/>
              <a:gd name="connsiteY2" fmla="*/ 156411 h 7652123"/>
              <a:gd name="connsiteX3" fmla="*/ 348915 w 3681663"/>
              <a:gd name="connsiteY3" fmla="*/ 348916 h 7652123"/>
              <a:gd name="connsiteX4" fmla="*/ 673768 w 3681663"/>
              <a:gd name="connsiteY4" fmla="*/ 529390 h 7652123"/>
              <a:gd name="connsiteX5" fmla="*/ 782052 w 3681663"/>
              <a:gd name="connsiteY5" fmla="*/ 1082843 h 7652123"/>
              <a:gd name="connsiteX6" fmla="*/ 1022684 w 3681663"/>
              <a:gd name="connsiteY6" fmla="*/ 1215190 h 7652123"/>
              <a:gd name="connsiteX7" fmla="*/ 1130968 w 3681663"/>
              <a:gd name="connsiteY7" fmla="*/ 1311443 h 7652123"/>
              <a:gd name="connsiteX8" fmla="*/ 1263315 w 3681663"/>
              <a:gd name="connsiteY8" fmla="*/ 1395664 h 7652123"/>
              <a:gd name="connsiteX9" fmla="*/ 1624263 w 3681663"/>
              <a:gd name="connsiteY9" fmla="*/ 1576137 h 7652123"/>
              <a:gd name="connsiteX10" fmla="*/ 1708484 w 3681663"/>
              <a:gd name="connsiteY10" fmla="*/ 1816769 h 7652123"/>
              <a:gd name="connsiteX11" fmla="*/ 1744579 w 3681663"/>
              <a:gd name="connsiteY11" fmla="*/ 2057400 h 7652123"/>
              <a:gd name="connsiteX12" fmla="*/ 1576136 w 3681663"/>
              <a:gd name="connsiteY12" fmla="*/ 2358190 h 7652123"/>
              <a:gd name="connsiteX13" fmla="*/ 1479884 w 3681663"/>
              <a:gd name="connsiteY13" fmla="*/ 2695074 h 7652123"/>
              <a:gd name="connsiteX14" fmla="*/ 1515979 w 3681663"/>
              <a:gd name="connsiteY14" fmla="*/ 2887579 h 7652123"/>
              <a:gd name="connsiteX15" fmla="*/ 1419726 w 3681663"/>
              <a:gd name="connsiteY15" fmla="*/ 3140243 h 7652123"/>
              <a:gd name="connsiteX16" fmla="*/ 1407694 w 3681663"/>
              <a:gd name="connsiteY16" fmla="*/ 3392906 h 7652123"/>
              <a:gd name="connsiteX17" fmla="*/ 1455821 w 3681663"/>
              <a:gd name="connsiteY17" fmla="*/ 3525253 h 7652123"/>
              <a:gd name="connsiteX18" fmla="*/ 1503947 w 3681663"/>
              <a:gd name="connsiteY18" fmla="*/ 3741821 h 7652123"/>
              <a:gd name="connsiteX19" fmla="*/ 1383631 w 3681663"/>
              <a:gd name="connsiteY19" fmla="*/ 3982453 h 7652123"/>
              <a:gd name="connsiteX20" fmla="*/ 1419726 w 3681663"/>
              <a:gd name="connsiteY20" fmla="*/ 4403558 h 7652123"/>
              <a:gd name="connsiteX21" fmla="*/ 1600200 w 3681663"/>
              <a:gd name="connsiteY21" fmla="*/ 4692316 h 7652123"/>
              <a:gd name="connsiteX22" fmla="*/ 1925052 w 3681663"/>
              <a:gd name="connsiteY22" fmla="*/ 5077327 h 7652123"/>
              <a:gd name="connsiteX23" fmla="*/ 2310063 w 3681663"/>
              <a:gd name="connsiteY23" fmla="*/ 5546558 h 7652123"/>
              <a:gd name="connsiteX24" fmla="*/ 2514600 w 3681663"/>
              <a:gd name="connsiteY24" fmla="*/ 5859379 h 7652123"/>
              <a:gd name="connsiteX25" fmla="*/ 2574757 w 3681663"/>
              <a:gd name="connsiteY25" fmla="*/ 6015790 h 7652123"/>
              <a:gd name="connsiteX26" fmla="*/ 2767263 w 3681663"/>
              <a:gd name="connsiteY26" fmla="*/ 6472990 h 7652123"/>
              <a:gd name="connsiteX27" fmla="*/ 2791326 w 3681663"/>
              <a:gd name="connsiteY27" fmla="*/ 6713621 h 7652123"/>
              <a:gd name="connsiteX28" fmla="*/ 2911642 w 3681663"/>
              <a:gd name="connsiteY28" fmla="*/ 7050506 h 7652123"/>
              <a:gd name="connsiteX29" fmla="*/ 3056021 w 3681663"/>
              <a:gd name="connsiteY29" fmla="*/ 7255043 h 7652123"/>
              <a:gd name="connsiteX30" fmla="*/ 3308684 w 3681663"/>
              <a:gd name="connsiteY30" fmla="*/ 7303169 h 7652123"/>
              <a:gd name="connsiteX31" fmla="*/ 3525252 w 3681663"/>
              <a:gd name="connsiteY31" fmla="*/ 7519737 h 7652123"/>
              <a:gd name="connsiteX32" fmla="*/ 3681663 w 3681663"/>
              <a:gd name="connsiteY32" fmla="*/ 7652085 h 7652123"/>
              <a:gd name="connsiteX0" fmla="*/ 0 w 3681663"/>
              <a:gd name="connsiteY0" fmla="*/ 0 h 7652123"/>
              <a:gd name="connsiteX1" fmla="*/ 36094 w 3681663"/>
              <a:gd name="connsiteY1" fmla="*/ 96253 h 7652123"/>
              <a:gd name="connsiteX2" fmla="*/ 216568 w 3681663"/>
              <a:gd name="connsiteY2" fmla="*/ 156411 h 7652123"/>
              <a:gd name="connsiteX3" fmla="*/ 348915 w 3681663"/>
              <a:gd name="connsiteY3" fmla="*/ 348916 h 7652123"/>
              <a:gd name="connsiteX4" fmla="*/ 673768 w 3681663"/>
              <a:gd name="connsiteY4" fmla="*/ 529390 h 7652123"/>
              <a:gd name="connsiteX5" fmla="*/ 782052 w 3681663"/>
              <a:gd name="connsiteY5" fmla="*/ 1082843 h 7652123"/>
              <a:gd name="connsiteX6" fmla="*/ 1022684 w 3681663"/>
              <a:gd name="connsiteY6" fmla="*/ 1215190 h 7652123"/>
              <a:gd name="connsiteX7" fmla="*/ 1130968 w 3681663"/>
              <a:gd name="connsiteY7" fmla="*/ 1311443 h 7652123"/>
              <a:gd name="connsiteX8" fmla="*/ 1263315 w 3681663"/>
              <a:gd name="connsiteY8" fmla="*/ 1395664 h 7652123"/>
              <a:gd name="connsiteX9" fmla="*/ 1624263 w 3681663"/>
              <a:gd name="connsiteY9" fmla="*/ 1576137 h 7652123"/>
              <a:gd name="connsiteX10" fmla="*/ 1708484 w 3681663"/>
              <a:gd name="connsiteY10" fmla="*/ 1816769 h 7652123"/>
              <a:gd name="connsiteX11" fmla="*/ 1744579 w 3681663"/>
              <a:gd name="connsiteY11" fmla="*/ 2057400 h 7652123"/>
              <a:gd name="connsiteX12" fmla="*/ 1576136 w 3681663"/>
              <a:gd name="connsiteY12" fmla="*/ 2358190 h 7652123"/>
              <a:gd name="connsiteX13" fmla="*/ 1479884 w 3681663"/>
              <a:gd name="connsiteY13" fmla="*/ 2695074 h 7652123"/>
              <a:gd name="connsiteX14" fmla="*/ 1515979 w 3681663"/>
              <a:gd name="connsiteY14" fmla="*/ 2887579 h 7652123"/>
              <a:gd name="connsiteX15" fmla="*/ 1419726 w 3681663"/>
              <a:gd name="connsiteY15" fmla="*/ 3140243 h 7652123"/>
              <a:gd name="connsiteX16" fmla="*/ 1407694 w 3681663"/>
              <a:gd name="connsiteY16" fmla="*/ 3392906 h 7652123"/>
              <a:gd name="connsiteX17" fmla="*/ 1455821 w 3681663"/>
              <a:gd name="connsiteY17" fmla="*/ 3525253 h 7652123"/>
              <a:gd name="connsiteX18" fmla="*/ 1503947 w 3681663"/>
              <a:gd name="connsiteY18" fmla="*/ 3741821 h 7652123"/>
              <a:gd name="connsiteX19" fmla="*/ 1383631 w 3681663"/>
              <a:gd name="connsiteY19" fmla="*/ 3982453 h 7652123"/>
              <a:gd name="connsiteX20" fmla="*/ 1419726 w 3681663"/>
              <a:gd name="connsiteY20" fmla="*/ 4403558 h 7652123"/>
              <a:gd name="connsiteX21" fmla="*/ 1600200 w 3681663"/>
              <a:gd name="connsiteY21" fmla="*/ 4692316 h 7652123"/>
              <a:gd name="connsiteX22" fmla="*/ 1925052 w 3681663"/>
              <a:gd name="connsiteY22" fmla="*/ 5077327 h 7652123"/>
              <a:gd name="connsiteX23" fmla="*/ 2310063 w 3681663"/>
              <a:gd name="connsiteY23" fmla="*/ 5546558 h 7652123"/>
              <a:gd name="connsiteX24" fmla="*/ 2514600 w 3681663"/>
              <a:gd name="connsiteY24" fmla="*/ 5859379 h 7652123"/>
              <a:gd name="connsiteX25" fmla="*/ 2574757 w 3681663"/>
              <a:gd name="connsiteY25" fmla="*/ 6015790 h 7652123"/>
              <a:gd name="connsiteX26" fmla="*/ 2767263 w 3681663"/>
              <a:gd name="connsiteY26" fmla="*/ 6472990 h 7652123"/>
              <a:gd name="connsiteX27" fmla="*/ 2791326 w 3681663"/>
              <a:gd name="connsiteY27" fmla="*/ 6713621 h 7652123"/>
              <a:gd name="connsiteX28" fmla="*/ 2911642 w 3681663"/>
              <a:gd name="connsiteY28" fmla="*/ 7050506 h 7652123"/>
              <a:gd name="connsiteX29" fmla="*/ 3056021 w 3681663"/>
              <a:gd name="connsiteY29" fmla="*/ 7255043 h 7652123"/>
              <a:gd name="connsiteX30" fmla="*/ 3308684 w 3681663"/>
              <a:gd name="connsiteY30" fmla="*/ 7303169 h 7652123"/>
              <a:gd name="connsiteX31" fmla="*/ 3525252 w 3681663"/>
              <a:gd name="connsiteY31" fmla="*/ 7519737 h 7652123"/>
              <a:gd name="connsiteX32" fmla="*/ 3681663 w 3681663"/>
              <a:gd name="connsiteY32" fmla="*/ 7652085 h 7652123"/>
              <a:gd name="connsiteX0" fmla="*/ 0 w 3681663"/>
              <a:gd name="connsiteY0" fmla="*/ 0 h 7652123"/>
              <a:gd name="connsiteX1" fmla="*/ 36094 w 3681663"/>
              <a:gd name="connsiteY1" fmla="*/ 96253 h 7652123"/>
              <a:gd name="connsiteX2" fmla="*/ 216568 w 3681663"/>
              <a:gd name="connsiteY2" fmla="*/ 156411 h 7652123"/>
              <a:gd name="connsiteX3" fmla="*/ 348915 w 3681663"/>
              <a:gd name="connsiteY3" fmla="*/ 348916 h 7652123"/>
              <a:gd name="connsiteX4" fmla="*/ 673768 w 3681663"/>
              <a:gd name="connsiteY4" fmla="*/ 529390 h 7652123"/>
              <a:gd name="connsiteX5" fmla="*/ 782052 w 3681663"/>
              <a:gd name="connsiteY5" fmla="*/ 1082843 h 7652123"/>
              <a:gd name="connsiteX6" fmla="*/ 1022684 w 3681663"/>
              <a:gd name="connsiteY6" fmla="*/ 1215190 h 7652123"/>
              <a:gd name="connsiteX7" fmla="*/ 1130968 w 3681663"/>
              <a:gd name="connsiteY7" fmla="*/ 1311443 h 7652123"/>
              <a:gd name="connsiteX8" fmla="*/ 1263315 w 3681663"/>
              <a:gd name="connsiteY8" fmla="*/ 1395664 h 7652123"/>
              <a:gd name="connsiteX9" fmla="*/ 1624263 w 3681663"/>
              <a:gd name="connsiteY9" fmla="*/ 1576137 h 7652123"/>
              <a:gd name="connsiteX10" fmla="*/ 1708484 w 3681663"/>
              <a:gd name="connsiteY10" fmla="*/ 1816769 h 7652123"/>
              <a:gd name="connsiteX11" fmla="*/ 1744579 w 3681663"/>
              <a:gd name="connsiteY11" fmla="*/ 2057400 h 7652123"/>
              <a:gd name="connsiteX12" fmla="*/ 1576136 w 3681663"/>
              <a:gd name="connsiteY12" fmla="*/ 2358190 h 7652123"/>
              <a:gd name="connsiteX13" fmla="*/ 1479884 w 3681663"/>
              <a:gd name="connsiteY13" fmla="*/ 2695074 h 7652123"/>
              <a:gd name="connsiteX14" fmla="*/ 1515979 w 3681663"/>
              <a:gd name="connsiteY14" fmla="*/ 2887579 h 7652123"/>
              <a:gd name="connsiteX15" fmla="*/ 1419726 w 3681663"/>
              <a:gd name="connsiteY15" fmla="*/ 3140243 h 7652123"/>
              <a:gd name="connsiteX16" fmla="*/ 1407694 w 3681663"/>
              <a:gd name="connsiteY16" fmla="*/ 3392906 h 7652123"/>
              <a:gd name="connsiteX17" fmla="*/ 1455821 w 3681663"/>
              <a:gd name="connsiteY17" fmla="*/ 3525253 h 7652123"/>
              <a:gd name="connsiteX18" fmla="*/ 1503947 w 3681663"/>
              <a:gd name="connsiteY18" fmla="*/ 3741821 h 7652123"/>
              <a:gd name="connsiteX19" fmla="*/ 1383631 w 3681663"/>
              <a:gd name="connsiteY19" fmla="*/ 3982453 h 7652123"/>
              <a:gd name="connsiteX20" fmla="*/ 1419726 w 3681663"/>
              <a:gd name="connsiteY20" fmla="*/ 4403558 h 7652123"/>
              <a:gd name="connsiteX21" fmla="*/ 1600200 w 3681663"/>
              <a:gd name="connsiteY21" fmla="*/ 4692316 h 7652123"/>
              <a:gd name="connsiteX22" fmla="*/ 1925052 w 3681663"/>
              <a:gd name="connsiteY22" fmla="*/ 5077327 h 7652123"/>
              <a:gd name="connsiteX23" fmla="*/ 2310063 w 3681663"/>
              <a:gd name="connsiteY23" fmla="*/ 5546558 h 7652123"/>
              <a:gd name="connsiteX24" fmla="*/ 2514600 w 3681663"/>
              <a:gd name="connsiteY24" fmla="*/ 5859379 h 7652123"/>
              <a:gd name="connsiteX25" fmla="*/ 2574757 w 3681663"/>
              <a:gd name="connsiteY25" fmla="*/ 6015790 h 7652123"/>
              <a:gd name="connsiteX26" fmla="*/ 2767263 w 3681663"/>
              <a:gd name="connsiteY26" fmla="*/ 6472990 h 7652123"/>
              <a:gd name="connsiteX27" fmla="*/ 2791326 w 3681663"/>
              <a:gd name="connsiteY27" fmla="*/ 6713621 h 7652123"/>
              <a:gd name="connsiteX28" fmla="*/ 2840080 w 3681663"/>
              <a:gd name="connsiteY28" fmla="*/ 6963041 h 7652123"/>
              <a:gd name="connsiteX29" fmla="*/ 3056021 w 3681663"/>
              <a:gd name="connsiteY29" fmla="*/ 7255043 h 7652123"/>
              <a:gd name="connsiteX30" fmla="*/ 3308684 w 3681663"/>
              <a:gd name="connsiteY30" fmla="*/ 7303169 h 7652123"/>
              <a:gd name="connsiteX31" fmla="*/ 3525252 w 3681663"/>
              <a:gd name="connsiteY31" fmla="*/ 7519737 h 7652123"/>
              <a:gd name="connsiteX32" fmla="*/ 3681663 w 3681663"/>
              <a:gd name="connsiteY32" fmla="*/ 7652085 h 7652123"/>
              <a:gd name="connsiteX0" fmla="*/ 0 w 3681663"/>
              <a:gd name="connsiteY0" fmla="*/ 0 h 7652123"/>
              <a:gd name="connsiteX1" fmla="*/ 36094 w 3681663"/>
              <a:gd name="connsiteY1" fmla="*/ 96253 h 7652123"/>
              <a:gd name="connsiteX2" fmla="*/ 216568 w 3681663"/>
              <a:gd name="connsiteY2" fmla="*/ 156411 h 7652123"/>
              <a:gd name="connsiteX3" fmla="*/ 348915 w 3681663"/>
              <a:gd name="connsiteY3" fmla="*/ 348916 h 7652123"/>
              <a:gd name="connsiteX4" fmla="*/ 673768 w 3681663"/>
              <a:gd name="connsiteY4" fmla="*/ 529390 h 7652123"/>
              <a:gd name="connsiteX5" fmla="*/ 782052 w 3681663"/>
              <a:gd name="connsiteY5" fmla="*/ 1082843 h 7652123"/>
              <a:gd name="connsiteX6" fmla="*/ 1022684 w 3681663"/>
              <a:gd name="connsiteY6" fmla="*/ 1215190 h 7652123"/>
              <a:gd name="connsiteX7" fmla="*/ 1130968 w 3681663"/>
              <a:gd name="connsiteY7" fmla="*/ 1311443 h 7652123"/>
              <a:gd name="connsiteX8" fmla="*/ 1263315 w 3681663"/>
              <a:gd name="connsiteY8" fmla="*/ 1395664 h 7652123"/>
              <a:gd name="connsiteX9" fmla="*/ 1624263 w 3681663"/>
              <a:gd name="connsiteY9" fmla="*/ 1576137 h 7652123"/>
              <a:gd name="connsiteX10" fmla="*/ 1708484 w 3681663"/>
              <a:gd name="connsiteY10" fmla="*/ 1816769 h 7652123"/>
              <a:gd name="connsiteX11" fmla="*/ 1744579 w 3681663"/>
              <a:gd name="connsiteY11" fmla="*/ 2057400 h 7652123"/>
              <a:gd name="connsiteX12" fmla="*/ 1576136 w 3681663"/>
              <a:gd name="connsiteY12" fmla="*/ 2358190 h 7652123"/>
              <a:gd name="connsiteX13" fmla="*/ 1479884 w 3681663"/>
              <a:gd name="connsiteY13" fmla="*/ 2695074 h 7652123"/>
              <a:gd name="connsiteX14" fmla="*/ 1515979 w 3681663"/>
              <a:gd name="connsiteY14" fmla="*/ 2887579 h 7652123"/>
              <a:gd name="connsiteX15" fmla="*/ 1419726 w 3681663"/>
              <a:gd name="connsiteY15" fmla="*/ 3140243 h 7652123"/>
              <a:gd name="connsiteX16" fmla="*/ 1407694 w 3681663"/>
              <a:gd name="connsiteY16" fmla="*/ 3392906 h 7652123"/>
              <a:gd name="connsiteX17" fmla="*/ 1455821 w 3681663"/>
              <a:gd name="connsiteY17" fmla="*/ 3525253 h 7652123"/>
              <a:gd name="connsiteX18" fmla="*/ 1503947 w 3681663"/>
              <a:gd name="connsiteY18" fmla="*/ 3741821 h 7652123"/>
              <a:gd name="connsiteX19" fmla="*/ 1383631 w 3681663"/>
              <a:gd name="connsiteY19" fmla="*/ 3982453 h 7652123"/>
              <a:gd name="connsiteX20" fmla="*/ 1419726 w 3681663"/>
              <a:gd name="connsiteY20" fmla="*/ 4403558 h 7652123"/>
              <a:gd name="connsiteX21" fmla="*/ 1600200 w 3681663"/>
              <a:gd name="connsiteY21" fmla="*/ 4692316 h 7652123"/>
              <a:gd name="connsiteX22" fmla="*/ 1925052 w 3681663"/>
              <a:gd name="connsiteY22" fmla="*/ 5077327 h 7652123"/>
              <a:gd name="connsiteX23" fmla="*/ 2310063 w 3681663"/>
              <a:gd name="connsiteY23" fmla="*/ 5546558 h 7652123"/>
              <a:gd name="connsiteX24" fmla="*/ 2514600 w 3681663"/>
              <a:gd name="connsiteY24" fmla="*/ 5859379 h 7652123"/>
              <a:gd name="connsiteX25" fmla="*/ 2574757 w 3681663"/>
              <a:gd name="connsiteY25" fmla="*/ 6015790 h 7652123"/>
              <a:gd name="connsiteX26" fmla="*/ 2767263 w 3681663"/>
              <a:gd name="connsiteY26" fmla="*/ 6472990 h 7652123"/>
              <a:gd name="connsiteX27" fmla="*/ 2791326 w 3681663"/>
              <a:gd name="connsiteY27" fmla="*/ 6713621 h 7652123"/>
              <a:gd name="connsiteX28" fmla="*/ 2840080 w 3681663"/>
              <a:gd name="connsiteY28" fmla="*/ 6963041 h 7652123"/>
              <a:gd name="connsiteX29" fmla="*/ 3079875 w 3681663"/>
              <a:gd name="connsiteY29" fmla="*/ 7215287 h 7652123"/>
              <a:gd name="connsiteX30" fmla="*/ 3308684 w 3681663"/>
              <a:gd name="connsiteY30" fmla="*/ 7303169 h 7652123"/>
              <a:gd name="connsiteX31" fmla="*/ 3525252 w 3681663"/>
              <a:gd name="connsiteY31" fmla="*/ 7519737 h 7652123"/>
              <a:gd name="connsiteX32" fmla="*/ 3681663 w 3681663"/>
              <a:gd name="connsiteY32" fmla="*/ 7652085 h 7652123"/>
              <a:gd name="connsiteX0" fmla="*/ 0 w 3681663"/>
              <a:gd name="connsiteY0" fmla="*/ 0 h 7652123"/>
              <a:gd name="connsiteX1" fmla="*/ 36094 w 3681663"/>
              <a:gd name="connsiteY1" fmla="*/ 96253 h 7652123"/>
              <a:gd name="connsiteX2" fmla="*/ 216568 w 3681663"/>
              <a:gd name="connsiteY2" fmla="*/ 156411 h 7652123"/>
              <a:gd name="connsiteX3" fmla="*/ 348915 w 3681663"/>
              <a:gd name="connsiteY3" fmla="*/ 348916 h 7652123"/>
              <a:gd name="connsiteX4" fmla="*/ 673768 w 3681663"/>
              <a:gd name="connsiteY4" fmla="*/ 529390 h 7652123"/>
              <a:gd name="connsiteX5" fmla="*/ 782052 w 3681663"/>
              <a:gd name="connsiteY5" fmla="*/ 1082843 h 7652123"/>
              <a:gd name="connsiteX6" fmla="*/ 1022684 w 3681663"/>
              <a:gd name="connsiteY6" fmla="*/ 1215190 h 7652123"/>
              <a:gd name="connsiteX7" fmla="*/ 1130968 w 3681663"/>
              <a:gd name="connsiteY7" fmla="*/ 1311443 h 7652123"/>
              <a:gd name="connsiteX8" fmla="*/ 1263315 w 3681663"/>
              <a:gd name="connsiteY8" fmla="*/ 1395664 h 7652123"/>
              <a:gd name="connsiteX9" fmla="*/ 1624263 w 3681663"/>
              <a:gd name="connsiteY9" fmla="*/ 1576137 h 7652123"/>
              <a:gd name="connsiteX10" fmla="*/ 1708484 w 3681663"/>
              <a:gd name="connsiteY10" fmla="*/ 1816769 h 7652123"/>
              <a:gd name="connsiteX11" fmla="*/ 1744579 w 3681663"/>
              <a:gd name="connsiteY11" fmla="*/ 2057400 h 7652123"/>
              <a:gd name="connsiteX12" fmla="*/ 1576136 w 3681663"/>
              <a:gd name="connsiteY12" fmla="*/ 2358190 h 7652123"/>
              <a:gd name="connsiteX13" fmla="*/ 1479884 w 3681663"/>
              <a:gd name="connsiteY13" fmla="*/ 2695074 h 7652123"/>
              <a:gd name="connsiteX14" fmla="*/ 1515979 w 3681663"/>
              <a:gd name="connsiteY14" fmla="*/ 2887579 h 7652123"/>
              <a:gd name="connsiteX15" fmla="*/ 1419726 w 3681663"/>
              <a:gd name="connsiteY15" fmla="*/ 3140243 h 7652123"/>
              <a:gd name="connsiteX16" fmla="*/ 1407694 w 3681663"/>
              <a:gd name="connsiteY16" fmla="*/ 3392906 h 7652123"/>
              <a:gd name="connsiteX17" fmla="*/ 1455821 w 3681663"/>
              <a:gd name="connsiteY17" fmla="*/ 3525253 h 7652123"/>
              <a:gd name="connsiteX18" fmla="*/ 1503947 w 3681663"/>
              <a:gd name="connsiteY18" fmla="*/ 3741821 h 7652123"/>
              <a:gd name="connsiteX19" fmla="*/ 1383631 w 3681663"/>
              <a:gd name="connsiteY19" fmla="*/ 3982453 h 7652123"/>
              <a:gd name="connsiteX20" fmla="*/ 1419726 w 3681663"/>
              <a:gd name="connsiteY20" fmla="*/ 4403558 h 7652123"/>
              <a:gd name="connsiteX21" fmla="*/ 1600200 w 3681663"/>
              <a:gd name="connsiteY21" fmla="*/ 4692316 h 7652123"/>
              <a:gd name="connsiteX22" fmla="*/ 1925052 w 3681663"/>
              <a:gd name="connsiteY22" fmla="*/ 5077327 h 7652123"/>
              <a:gd name="connsiteX23" fmla="*/ 2310063 w 3681663"/>
              <a:gd name="connsiteY23" fmla="*/ 5546558 h 7652123"/>
              <a:gd name="connsiteX24" fmla="*/ 2514600 w 3681663"/>
              <a:gd name="connsiteY24" fmla="*/ 5859379 h 7652123"/>
              <a:gd name="connsiteX25" fmla="*/ 2574757 w 3681663"/>
              <a:gd name="connsiteY25" fmla="*/ 6015790 h 7652123"/>
              <a:gd name="connsiteX26" fmla="*/ 2767263 w 3681663"/>
              <a:gd name="connsiteY26" fmla="*/ 6472990 h 7652123"/>
              <a:gd name="connsiteX27" fmla="*/ 2791326 w 3681663"/>
              <a:gd name="connsiteY27" fmla="*/ 6713621 h 7652123"/>
              <a:gd name="connsiteX28" fmla="*/ 2840080 w 3681663"/>
              <a:gd name="connsiteY28" fmla="*/ 6963041 h 7652123"/>
              <a:gd name="connsiteX29" fmla="*/ 3079875 w 3681663"/>
              <a:gd name="connsiteY29" fmla="*/ 7215287 h 7652123"/>
              <a:gd name="connsiteX30" fmla="*/ 3300733 w 3681663"/>
              <a:gd name="connsiteY30" fmla="*/ 7358828 h 7652123"/>
              <a:gd name="connsiteX31" fmla="*/ 3525252 w 3681663"/>
              <a:gd name="connsiteY31" fmla="*/ 7519737 h 7652123"/>
              <a:gd name="connsiteX32" fmla="*/ 3681663 w 3681663"/>
              <a:gd name="connsiteY32" fmla="*/ 7652085 h 7652123"/>
              <a:gd name="connsiteX0" fmla="*/ 0 w 3645569"/>
              <a:gd name="connsiteY0" fmla="*/ 0 h 7555870"/>
              <a:gd name="connsiteX1" fmla="*/ 180474 w 3645569"/>
              <a:gd name="connsiteY1" fmla="*/ 60158 h 7555870"/>
              <a:gd name="connsiteX2" fmla="*/ 312821 w 3645569"/>
              <a:gd name="connsiteY2" fmla="*/ 252663 h 7555870"/>
              <a:gd name="connsiteX3" fmla="*/ 637674 w 3645569"/>
              <a:gd name="connsiteY3" fmla="*/ 433137 h 7555870"/>
              <a:gd name="connsiteX4" fmla="*/ 745958 w 3645569"/>
              <a:gd name="connsiteY4" fmla="*/ 986590 h 7555870"/>
              <a:gd name="connsiteX5" fmla="*/ 986590 w 3645569"/>
              <a:gd name="connsiteY5" fmla="*/ 1118937 h 7555870"/>
              <a:gd name="connsiteX6" fmla="*/ 1094874 w 3645569"/>
              <a:gd name="connsiteY6" fmla="*/ 1215190 h 7555870"/>
              <a:gd name="connsiteX7" fmla="*/ 1227221 w 3645569"/>
              <a:gd name="connsiteY7" fmla="*/ 1299411 h 7555870"/>
              <a:gd name="connsiteX8" fmla="*/ 1588169 w 3645569"/>
              <a:gd name="connsiteY8" fmla="*/ 1479884 h 7555870"/>
              <a:gd name="connsiteX9" fmla="*/ 1672390 w 3645569"/>
              <a:gd name="connsiteY9" fmla="*/ 1720516 h 7555870"/>
              <a:gd name="connsiteX10" fmla="*/ 1708485 w 3645569"/>
              <a:gd name="connsiteY10" fmla="*/ 1961147 h 7555870"/>
              <a:gd name="connsiteX11" fmla="*/ 1540042 w 3645569"/>
              <a:gd name="connsiteY11" fmla="*/ 2261937 h 7555870"/>
              <a:gd name="connsiteX12" fmla="*/ 1443790 w 3645569"/>
              <a:gd name="connsiteY12" fmla="*/ 2598821 h 7555870"/>
              <a:gd name="connsiteX13" fmla="*/ 1479885 w 3645569"/>
              <a:gd name="connsiteY13" fmla="*/ 2791326 h 7555870"/>
              <a:gd name="connsiteX14" fmla="*/ 1383632 w 3645569"/>
              <a:gd name="connsiteY14" fmla="*/ 3043990 h 7555870"/>
              <a:gd name="connsiteX15" fmla="*/ 1371600 w 3645569"/>
              <a:gd name="connsiteY15" fmla="*/ 3296653 h 7555870"/>
              <a:gd name="connsiteX16" fmla="*/ 1419727 w 3645569"/>
              <a:gd name="connsiteY16" fmla="*/ 3429000 h 7555870"/>
              <a:gd name="connsiteX17" fmla="*/ 1467853 w 3645569"/>
              <a:gd name="connsiteY17" fmla="*/ 3645568 h 7555870"/>
              <a:gd name="connsiteX18" fmla="*/ 1347537 w 3645569"/>
              <a:gd name="connsiteY18" fmla="*/ 3886200 h 7555870"/>
              <a:gd name="connsiteX19" fmla="*/ 1383632 w 3645569"/>
              <a:gd name="connsiteY19" fmla="*/ 4307305 h 7555870"/>
              <a:gd name="connsiteX20" fmla="*/ 1564106 w 3645569"/>
              <a:gd name="connsiteY20" fmla="*/ 4596063 h 7555870"/>
              <a:gd name="connsiteX21" fmla="*/ 1888958 w 3645569"/>
              <a:gd name="connsiteY21" fmla="*/ 4981074 h 7555870"/>
              <a:gd name="connsiteX22" fmla="*/ 2273969 w 3645569"/>
              <a:gd name="connsiteY22" fmla="*/ 5450305 h 7555870"/>
              <a:gd name="connsiteX23" fmla="*/ 2478506 w 3645569"/>
              <a:gd name="connsiteY23" fmla="*/ 5763126 h 7555870"/>
              <a:gd name="connsiteX24" fmla="*/ 2538663 w 3645569"/>
              <a:gd name="connsiteY24" fmla="*/ 5919537 h 7555870"/>
              <a:gd name="connsiteX25" fmla="*/ 2731169 w 3645569"/>
              <a:gd name="connsiteY25" fmla="*/ 6376737 h 7555870"/>
              <a:gd name="connsiteX26" fmla="*/ 2755232 w 3645569"/>
              <a:gd name="connsiteY26" fmla="*/ 6617368 h 7555870"/>
              <a:gd name="connsiteX27" fmla="*/ 2803986 w 3645569"/>
              <a:gd name="connsiteY27" fmla="*/ 6866788 h 7555870"/>
              <a:gd name="connsiteX28" fmla="*/ 3043781 w 3645569"/>
              <a:gd name="connsiteY28" fmla="*/ 7119034 h 7555870"/>
              <a:gd name="connsiteX29" fmla="*/ 3264639 w 3645569"/>
              <a:gd name="connsiteY29" fmla="*/ 7262575 h 7555870"/>
              <a:gd name="connsiteX30" fmla="*/ 3489158 w 3645569"/>
              <a:gd name="connsiteY30" fmla="*/ 7423484 h 7555870"/>
              <a:gd name="connsiteX31" fmla="*/ 3645569 w 3645569"/>
              <a:gd name="connsiteY31" fmla="*/ 7555832 h 7555870"/>
              <a:gd name="connsiteX0" fmla="*/ 0 w 3702719"/>
              <a:gd name="connsiteY0" fmla="*/ 0 h 7593970"/>
              <a:gd name="connsiteX1" fmla="*/ 237624 w 3702719"/>
              <a:gd name="connsiteY1" fmla="*/ 98258 h 7593970"/>
              <a:gd name="connsiteX2" fmla="*/ 369971 w 3702719"/>
              <a:gd name="connsiteY2" fmla="*/ 290763 h 7593970"/>
              <a:gd name="connsiteX3" fmla="*/ 694824 w 3702719"/>
              <a:gd name="connsiteY3" fmla="*/ 471237 h 7593970"/>
              <a:gd name="connsiteX4" fmla="*/ 803108 w 3702719"/>
              <a:gd name="connsiteY4" fmla="*/ 1024690 h 7593970"/>
              <a:gd name="connsiteX5" fmla="*/ 1043740 w 3702719"/>
              <a:gd name="connsiteY5" fmla="*/ 1157037 h 7593970"/>
              <a:gd name="connsiteX6" fmla="*/ 1152024 w 3702719"/>
              <a:gd name="connsiteY6" fmla="*/ 1253290 h 7593970"/>
              <a:gd name="connsiteX7" fmla="*/ 1284371 w 3702719"/>
              <a:gd name="connsiteY7" fmla="*/ 1337511 h 7593970"/>
              <a:gd name="connsiteX8" fmla="*/ 1645319 w 3702719"/>
              <a:gd name="connsiteY8" fmla="*/ 1517984 h 7593970"/>
              <a:gd name="connsiteX9" fmla="*/ 1729540 w 3702719"/>
              <a:gd name="connsiteY9" fmla="*/ 1758616 h 7593970"/>
              <a:gd name="connsiteX10" fmla="*/ 1765635 w 3702719"/>
              <a:gd name="connsiteY10" fmla="*/ 1999247 h 7593970"/>
              <a:gd name="connsiteX11" fmla="*/ 1597192 w 3702719"/>
              <a:gd name="connsiteY11" fmla="*/ 2300037 h 7593970"/>
              <a:gd name="connsiteX12" fmla="*/ 1500940 w 3702719"/>
              <a:gd name="connsiteY12" fmla="*/ 2636921 h 7593970"/>
              <a:gd name="connsiteX13" fmla="*/ 1537035 w 3702719"/>
              <a:gd name="connsiteY13" fmla="*/ 2829426 h 7593970"/>
              <a:gd name="connsiteX14" fmla="*/ 1440782 w 3702719"/>
              <a:gd name="connsiteY14" fmla="*/ 3082090 h 7593970"/>
              <a:gd name="connsiteX15" fmla="*/ 1428750 w 3702719"/>
              <a:gd name="connsiteY15" fmla="*/ 3334753 h 7593970"/>
              <a:gd name="connsiteX16" fmla="*/ 1476877 w 3702719"/>
              <a:gd name="connsiteY16" fmla="*/ 3467100 h 7593970"/>
              <a:gd name="connsiteX17" fmla="*/ 1525003 w 3702719"/>
              <a:gd name="connsiteY17" fmla="*/ 3683668 h 7593970"/>
              <a:gd name="connsiteX18" fmla="*/ 1404687 w 3702719"/>
              <a:gd name="connsiteY18" fmla="*/ 3924300 h 7593970"/>
              <a:gd name="connsiteX19" fmla="*/ 1440782 w 3702719"/>
              <a:gd name="connsiteY19" fmla="*/ 4345405 h 7593970"/>
              <a:gd name="connsiteX20" fmla="*/ 1621256 w 3702719"/>
              <a:gd name="connsiteY20" fmla="*/ 4634163 h 7593970"/>
              <a:gd name="connsiteX21" fmla="*/ 1946108 w 3702719"/>
              <a:gd name="connsiteY21" fmla="*/ 5019174 h 7593970"/>
              <a:gd name="connsiteX22" fmla="*/ 2331119 w 3702719"/>
              <a:gd name="connsiteY22" fmla="*/ 5488405 h 7593970"/>
              <a:gd name="connsiteX23" fmla="*/ 2535656 w 3702719"/>
              <a:gd name="connsiteY23" fmla="*/ 5801226 h 7593970"/>
              <a:gd name="connsiteX24" fmla="*/ 2595813 w 3702719"/>
              <a:gd name="connsiteY24" fmla="*/ 5957637 h 7593970"/>
              <a:gd name="connsiteX25" fmla="*/ 2788319 w 3702719"/>
              <a:gd name="connsiteY25" fmla="*/ 6414837 h 7593970"/>
              <a:gd name="connsiteX26" fmla="*/ 2812382 w 3702719"/>
              <a:gd name="connsiteY26" fmla="*/ 6655468 h 7593970"/>
              <a:gd name="connsiteX27" fmla="*/ 2861136 w 3702719"/>
              <a:gd name="connsiteY27" fmla="*/ 6904888 h 7593970"/>
              <a:gd name="connsiteX28" fmla="*/ 3100931 w 3702719"/>
              <a:gd name="connsiteY28" fmla="*/ 7157134 h 7593970"/>
              <a:gd name="connsiteX29" fmla="*/ 3321789 w 3702719"/>
              <a:gd name="connsiteY29" fmla="*/ 7300675 h 7593970"/>
              <a:gd name="connsiteX30" fmla="*/ 3546308 w 3702719"/>
              <a:gd name="connsiteY30" fmla="*/ 7461584 h 7593970"/>
              <a:gd name="connsiteX31" fmla="*/ 3702719 w 3702719"/>
              <a:gd name="connsiteY31" fmla="*/ 7593932 h 7593970"/>
              <a:gd name="connsiteX0" fmla="*/ 0 w 3702719"/>
              <a:gd name="connsiteY0" fmla="*/ 0 h 7593970"/>
              <a:gd name="connsiteX1" fmla="*/ 237624 w 3702719"/>
              <a:gd name="connsiteY1" fmla="*/ 98258 h 7593970"/>
              <a:gd name="connsiteX2" fmla="*/ 369971 w 3702719"/>
              <a:gd name="connsiteY2" fmla="*/ 290763 h 7593970"/>
              <a:gd name="connsiteX3" fmla="*/ 694824 w 3702719"/>
              <a:gd name="connsiteY3" fmla="*/ 471237 h 7593970"/>
              <a:gd name="connsiteX4" fmla="*/ 803108 w 3702719"/>
              <a:gd name="connsiteY4" fmla="*/ 1024690 h 7593970"/>
              <a:gd name="connsiteX5" fmla="*/ 1043740 w 3702719"/>
              <a:gd name="connsiteY5" fmla="*/ 1157037 h 7593970"/>
              <a:gd name="connsiteX6" fmla="*/ 1152024 w 3702719"/>
              <a:gd name="connsiteY6" fmla="*/ 1253290 h 7593970"/>
              <a:gd name="connsiteX7" fmla="*/ 1284371 w 3702719"/>
              <a:gd name="connsiteY7" fmla="*/ 1337511 h 7593970"/>
              <a:gd name="connsiteX8" fmla="*/ 1645319 w 3702719"/>
              <a:gd name="connsiteY8" fmla="*/ 1517984 h 7593970"/>
              <a:gd name="connsiteX9" fmla="*/ 1729540 w 3702719"/>
              <a:gd name="connsiteY9" fmla="*/ 1758616 h 7593970"/>
              <a:gd name="connsiteX10" fmla="*/ 1765635 w 3702719"/>
              <a:gd name="connsiteY10" fmla="*/ 1999247 h 7593970"/>
              <a:gd name="connsiteX11" fmla="*/ 1597192 w 3702719"/>
              <a:gd name="connsiteY11" fmla="*/ 2300037 h 7593970"/>
              <a:gd name="connsiteX12" fmla="*/ 1500940 w 3702719"/>
              <a:gd name="connsiteY12" fmla="*/ 2636921 h 7593970"/>
              <a:gd name="connsiteX13" fmla="*/ 1537035 w 3702719"/>
              <a:gd name="connsiteY13" fmla="*/ 2829426 h 7593970"/>
              <a:gd name="connsiteX14" fmla="*/ 1440782 w 3702719"/>
              <a:gd name="connsiteY14" fmla="*/ 3082090 h 7593970"/>
              <a:gd name="connsiteX15" fmla="*/ 1428750 w 3702719"/>
              <a:gd name="connsiteY15" fmla="*/ 3334753 h 7593970"/>
              <a:gd name="connsiteX16" fmla="*/ 1476877 w 3702719"/>
              <a:gd name="connsiteY16" fmla="*/ 3467100 h 7593970"/>
              <a:gd name="connsiteX17" fmla="*/ 1525003 w 3702719"/>
              <a:gd name="connsiteY17" fmla="*/ 3683668 h 7593970"/>
              <a:gd name="connsiteX18" fmla="*/ 1404687 w 3702719"/>
              <a:gd name="connsiteY18" fmla="*/ 3924300 h 7593970"/>
              <a:gd name="connsiteX19" fmla="*/ 1440782 w 3702719"/>
              <a:gd name="connsiteY19" fmla="*/ 4345405 h 7593970"/>
              <a:gd name="connsiteX20" fmla="*/ 1621256 w 3702719"/>
              <a:gd name="connsiteY20" fmla="*/ 4634163 h 7593970"/>
              <a:gd name="connsiteX21" fmla="*/ 1946108 w 3702719"/>
              <a:gd name="connsiteY21" fmla="*/ 5019174 h 7593970"/>
              <a:gd name="connsiteX22" fmla="*/ 2331119 w 3702719"/>
              <a:gd name="connsiteY22" fmla="*/ 5488405 h 7593970"/>
              <a:gd name="connsiteX23" fmla="*/ 2535656 w 3702719"/>
              <a:gd name="connsiteY23" fmla="*/ 5801226 h 7593970"/>
              <a:gd name="connsiteX24" fmla="*/ 2595813 w 3702719"/>
              <a:gd name="connsiteY24" fmla="*/ 5957637 h 7593970"/>
              <a:gd name="connsiteX25" fmla="*/ 2788319 w 3702719"/>
              <a:gd name="connsiteY25" fmla="*/ 6414837 h 7593970"/>
              <a:gd name="connsiteX26" fmla="*/ 2812382 w 3702719"/>
              <a:gd name="connsiteY26" fmla="*/ 6655468 h 7593970"/>
              <a:gd name="connsiteX27" fmla="*/ 2861136 w 3702719"/>
              <a:gd name="connsiteY27" fmla="*/ 6904888 h 7593970"/>
              <a:gd name="connsiteX28" fmla="*/ 3100931 w 3702719"/>
              <a:gd name="connsiteY28" fmla="*/ 7157134 h 7593970"/>
              <a:gd name="connsiteX29" fmla="*/ 3321789 w 3702719"/>
              <a:gd name="connsiteY29" fmla="*/ 7300675 h 7593970"/>
              <a:gd name="connsiteX30" fmla="*/ 3546308 w 3702719"/>
              <a:gd name="connsiteY30" fmla="*/ 7461584 h 7593970"/>
              <a:gd name="connsiteX31" fmla="*/ 3702719 w 3702719"/>
              <a:gd name="connsiteY31" fmla="*/ 7593932 h 7593970"/>
              <a:gd name="connsiteX0" fmla="*/ 0 w 3702719"/>
              <a:gd name="connsiteY0" fmla="*/ 0 h 7593970"/>
              <a:gd name="connsiteX1" fmla="*/ 237624 w 3702719"/>
              <a:gd name="connsiteY1" fmla="*/ 98258 h 7593970"/>
              <a:gd name="connsiteX2" fmla="*/ 369971 w 3702719"/>
              <a:gd name="connsiteY2" fmla="*/ 290763 h 7593970"/>
              <a:gd name="connsiteX3" fmla="*/ 694824 w 3702719"/>
              <a:gd name="connsiteY3" fmla="*/ 471237 h 7593970"/>
              <a:gd name="connsiteX4" fmla="*/ 803108 w 3702719"/>
              <a:gd name="connsiteY4" fmla="*/ 1024690 h 7593970"/>
              <a:gd name="connsiteX5" fmla="*/ 1043740 w 3702719"/>
              <a:gd name="connsiteY5" fmla="*/ 1157037 h 7593970"/>
              <a:gd name="connsiteX6" fmla="*/ 1152024 w 3702719"/>
              <a:gd name="connsiteY6" fmla="*/ 1253290 h 7593970"/>
              <a:gd name="connsiteX7" fmla="*/ 1284371 w 3702719"/>
              <a:gd name="connsiteY7" fmla="*/ 1337511 h 7593970"/>
              <a:gd name="connsiteX8" fmla="*/ 1645319 w 3702719"/>
              <a:gd name="connsiteY8" fmla="*/ 1517984 h 7593970"/>
              <a:gd name="connsiteX9" fmla="*/ 1729540 w 3702719"/>
              <a:gd name="connsiteY9" fmla="*/ 1758616 h 7593970"/>
              <a:gd name="connsiteX10" fmla="*/ 1765635 w 3702719"/>
              <a:gd name="connsiteY10" fmla="*/ 1999247 h 7593970"/>
              <a:gd name="connsiteX11" fmla="*/ 1597192 w 3702719"/>
              <a:gd name="connsiteY11" fmla="*/ 2300037 h 7593970"/>
              <a:gd name="connsiteX12" fmla="*/ 1500940 w 3702719"/>
              <a:gd name="connsiteY12" fmla="*/ 2636921 h 7593970"/>
              <a:gd name="connsiteX13" fmla="*/ 1537035 w 3702719"/>
              <a:gd name="connsiteY13" fmla="*/ 2829426 h 7593970"/>
              <a:gd name="connsiteX14" fmla="*/ 1440782 w 3702719"/>
              <a:gd name="connsiteY14" fmla="*/ 3082090 h 7593970"/>
              <a:gd name="connsiteX15" fmla="*/ 1428750 w 3702719"/>
              <a:gd name="connsiteY15" fmla="*/ 3334753 h 7593970"/>
              <a:gd name="connsiteX16" fmla="*/ 1476877 w 3702719"/>
              <a:gd name="connsiteY16" fmla="*/ 3467100 h 7593970"/>
              <a:gd name="connsiteX17" fmla="*/ 1525003 w 3702719"/>
              <a:gd name="connsiteY17" fmla="*/ 3683668 h 7593970"/>
              <a:gd name="connsiteX18" fmla="*/ 1404687 w 3702719"/>
              <a:gd name="connsiteY18" fmla="*/ 3924300 h 7593970"/>
              <a:gd name="connsiteX19" fmla="*/ 1440782 w 3702719"/>
              <a:gd name="connsiteY19" fmla="*/ 4345405 h 7593970"/>
              <a:gd name="connsiteX20" fmla="*/ 1621256 w 3702719"/>
              <a:gd name="connsiteY20" fmla="*/ 4634163 h 7593970"/>
              <a:gd name="connsiteX21" fmla="*/ 1946108 w 3702719"/>
              <a:gd name="connsiteY21" fmla="*/ 5019174 h 7593970"/>
              <a:gd name="connsiteX22" fmla="*/ 2331119 w 3702719"/>
              <a:gd name="connsiteY22" fmla="*/ 5488405 h 7593970"/>
              <a:gd name="connsiteX23" fmla="*/ 2535656 w 3702719"/>
              <a:gd name="connsiteY23" fmla="*/ 5801226 h 7593970"/>
              <a:gd name="connsiteX24" fmla="*/ 2595813 w 3702719"/>
              <a:gd name="connsiteY24" fmla="*/ 5957637 h 7593970"/>
              <a:gd name="connsiteX25" fmla="*/ 2788319 w 3702719"/>
              <a:gd name="connsiteY25" fmla="*/ 6414837 h 7593970"/>
              <a:gd name="connsiteX26" fmla="*/ 2812382 w 3702719"/>
              <a:gd name="connsiteY26" fmla="*/ 6655468 h 7593970"/>
              <a:gd name="connsiteX27" fmla="*/ 2861136 w 3702719"/>
              <a:gd name="connsiteY27" fmla="*/ 6904888 h 7593970"/>
              <a:gd name="connsiteX28" fmla="*/ 3100931 w 3702719"/>
              <a:gd name="connsiteY28" fmla="*/ 7157134 h 7593970"/>
              <a:gd name="connsiteX29" fmla="*/ 3321789 w 3702719"/>
              <a:gd name="connsiteY29" fmla="*/ 7300675 h 7593970"/>
              <a:gd name="connsiteX30" fmla="*/ 3546308 w 3702719"/>
              <a:gd name="connsiteY30" fmla="*/ 7461584 h 7593970"/>
              <a:gd name="connsiteX31" fmla="*/ 3702719 w 3702719"/>
              <a:gd name="connsiteY31" fmla="*/ 7593932 h 7593970"/>
              <a:gd name="connsiteX0" fmla="*/ 0 w 3702719"/>
              <a:gd name="connsiteY0" fmla="*/ 0 h 7600320"/>
              <a:gd name="connsiteX1" fmla="*/ 237624 w 3702719"/>
              <a:gd name="connsiteY1" fmla="*/ 104608 h 7600320"/>
              <a:gd name="connsiteX2" fmla="*/ 369971 w 3702719"/>
              <a:gd name="connsiteY2" fmla="*/ 297113 h 7600320"/>
              <a:gd name="connsiteX3" fmla="*/ 694824 w 3702719"/>
              <a:gd name="connsiteY3" fmla="*/ 477587 h 7600320"/>
              <a:gd name="connsiteX4" fmla="*/ 803108 w 3702719"/>
              <a:gd name="connsiteY4" fmla="*/ 1031040 h 7600320"/>
              <a:gd name="connsiteX5" fmla="*/ 1043740 w 3702719"/>
              <a:gd name="connsiteY5" fmla="*/ 1163387 h 7600320"/>
              <a:gd name="connsiteX6" fmla="*/ 1152024 w 3702719"/>
              <a:gd name="connsiteY6" fmla="*/ 1259640 h 7600320"/>
              <a:gd name="connsiteX7" fmla="*/ 1284371 w 3702719"/>
              <a:gd name="connsiteY7" fmla="*/ 1343861 h 7600320"/>
              <a:gd name="connsiteX8" fmla="*/ 1645319 w 3702719"/>
              <a:gd name="connsiteY8" fmla="*/ 1524334 h 7600320"/>
              <a:gd name="connsiteX9" fmla="*/ 1729540 w 3702719"/>
              <a:gd name="connsiteY9" fmla="*/ 1764966 h 7600320"/>
              <a:gd name="connsiteX10" fmla="*/ 1765635 w 3702719"/>
              <a:gd name="connsiteY10" fmla="*/ 2005597 h 7600320"/>
              <a:gd name="connsiteX11" fmla="*/ 1597192 w 3702719"/>
              <a:gd name="connsiteY11" fmla="*/ 2306387 h 7600320"/>
              <a:gd name="connsiteX12" fmla="*/ 1500940 w 3702719"/>
              <a:gd name="connsiteY12" fmla="*/ 2643271 h 7600320"/>
              <a:gd name="connsiteX13" fmla="*/ 1537035 w 3702719"/>
              <a:gd name="connsiteY13" fmla="*/ 2835776 h 7600320"/>
              <a:gd name="connsiteX14" fmla="*/ 1440782 w 3702719"/>
              <a:gd name="connsiteY14" fmla="*/ 3088440 h 7600320"/>
              <a:gd name="connsiteX15" fmla="*/ 1428750 w 3702719"/>
              <a:gd name="connsiteY15" fmla="*/ 3341103 h 7600320"/>
              <a:gd name="connsiteX16" fmla="*/ 1476877 w 3702719"/>
              <a:gd name="connsiteY16" fmla="*/ 3473450 h 7600320"/>
              <a:gd name="connsiteX17" fmla="*/ 1525003 w 3702719"/>
              <a:gd name="connsiteY17" fmla="*/ 3690018 h 7600320"/>
              <a:gd name="connsiteX18" fmla="*/ 1404687 w 3702719"/>
              <a:gd name="connsiteY18" fmla="*/ 3930650 h 7600320"/>
              <a:gd name="connsiteX19" fmla="*/ 1440782 w 3702719"/>
              <a:gd name="connsiteY19" fmla="*/ 4351755 h 7600320"/>
              <a:gd name="connsiteX20" fmla="*/ 1621256 w 3702719"/>
              <a:gd name="connsiteY20" fmla="*/ 4640513 h 7600320"/>
              <a:gd name="connsiteX21" fmla="*/ 1946108 w 3702719"/>
              <a:gd name="connsiteY21" fmla="*/ 5025524 h 7600320"/>
              <a:gd name="connsiteX22" fmla="*/ 2331119 w 3702719"/>
              <a:gd name="connsiteY22" fmla="*/ 5494755 h 7600320"/>
              <a:gd name="connsiteX23" fmla="*/ 2535656 w 3702719"/>
              <a:gd name="connsiteY23" fmla="*/ 5807576 h 7600320"/>
              <a:gd name="connsiteX24" fmla="*/ 2595813 w 3702719"/>
              <a:gd name="connsiteY24" fmla="*/ 5963987 h 7600320"/>
              <a:gd name="connsiteX25" fmla="*/ 2788319 w 3702719"/>
              <a:gd name="connsiteY25" fmla="*/ 6421187 h 7600320"/>
              <a:gd name="connsiteX26" fmla="*/ 2812382 w 3702719"/>
              <a:gd name="connsiteY26" fmla="*/ 6661818 h 7600320"/>
              <a:gd name="connsiteX27" fmla="*/ 2861136 w 3702719"/>
              <a:gd name="connsiteY27" fmla="*/ 6911238 h 7600320"/>
              <a:gd name="connsiteX28" fmla="*/ 3100931 w 3702719"/>
              <a:gd name="connsiteY28" fmla="*/ 7163484 h 7600320"/>
              <a:gd name="connsiteX29" fmla="*/ 3321789 w 3702719"/>
              <a:gd name="connsiteY29" fmla="*/ 7307025 h 7600320"/>
              <a:gd name="connsiteX30" fmla="*/ 3546308 w 3702719"/>
              <a:gd name="connsiteY30" fmla="*/ 7467934 h 7600320"/>
              <a:gd name="connsiteX31" fmla="*/ 3702719 w 3702719"/>
              <a:gd name="connsiteY31" fmla="*/ 7600282 h 76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02719" h="7600320">
                <a:moveTo>
                  <a:pt x="0" y="0"/>
                </a:moveTo>
                <a:cubicBezTo>
                  <a:pt x="93245" y="89569"/>
                  <a:pt x="175962" y="55089"/>
                  <a:pt x="237624" y="104608"/>
                </a:cubicBezTo>
                <a:cubicBezTo>
                  <a:pt x="299286" y="154127"/>
                  <a:pt x="293771" y="234950"/>
                  <a:pt x="369971" y="297113"/>
                </a:cubicBezTo>
                <a:cubicBezTo>
                  <a:pt x="446171" y="359276"/>
                  <a:pt x="622635" y="355266"/>
                  <a:pt x="694824" y="477587"/>
                </a:cubicBezTo>
                <a:cubicBezTo>
                  <a:pt x="767013" y="599908"/>
                  <a:pt x="744955" y="916740"/>
                  <a:pt x="803108" y="1031040"/>
                </a:cubicBezTo>
                <a:cubicBezTo>
                  <a:pt x="861261" y="1145340"/>
                  <a:pt x="985587" y="1125287"/>
                  <a:pt x="1043740" y="1163387"/>
                </a:cubicBezTo>
                <a:cubicBezTo>
                  <a:pt x="1101893" y="1201487"/>
                  <a:pt x="1111919" y="1229561"/>
                  <a:pt x="1152024" y="1259640"/>
                </a:cubicBezTo>
                <a:cubicBezTo>
                  <a:pt x="1192129" y="1289719"/>
                  <a:pt x="1202155" y="1299745"/>
                  <a:pt x="1284371" y="1343861"/>
                </a:cubicBezTo>
                <a:cubicBezTo>
                  <a:pt x="1366587" y="1387977"/>
                  <a:pt x="1571124" y="1454150"/>
                  <a:pt x="1645319" y="1524334"/>
                </a:cubicBezTo>
                <a:cubicBezTo>
                  <a:pt x="1719514" y="1594518"/>
                  <a:pt x="1709487" y="1684756"/>
                  <a:pt x="1729540" y="1764966"/>
                </a:cubicBezTo>
                <a:cubicBezTo>
                  <a:pt x="1749593" y="1845177"/>
                  <a:pt x="1787693" y="1915360"/>
                  <a:pt x="1765635" y="2005597"/>
                </a:cubicBezTo>
                <a:cubicBezTo>
                  <a:pt x="1743577" y="2095834"/>
                  <a:pt x="1641308" y="2200108"/>
                  <a:pt x="1597192" y="2306387"/>
                </a:cubicBezTo>
                <a:cubicBezTo>
                  <a:pt x="1553076" y="2412666"/>
                  <a:pt x="1510966" y="2555040"/>
                  <a:pt x="1500940" y="2643271"/>
                </a:cubicBezTo>
                <a:cubicBezTo>
                  <a:pt x="1490914" y="2731503"/>
                  <a:pt x="1547061" y="2761581"/>
                  <a:pt x="1537035" y="2835776"/>
                </a:cubicBezTo>
                <a:cubicBezTo>
                  <a:pt x="1527009" y="2909971"/>
                  <a:pt x="1458829" y="3004219"/>
                  <a:pt x="1440782" y="3088440"/>
                </a:cubicBezTo>
                <a:cubicBezTo>
                  <a:pt x="1422735" y="3172661"/>
                  <a:pt x="1422734" y="3276935"/>
                  <a:pt x="1428750" y="3341103"/>
                </a:cubicBezTo>
                <a:cubicBezTo>
                  <a:pt x="1434766" y="3405271"/>
                  <a:pt x="1460835" y="3415297"/>
                  <a:pt x="1476877" y="3473450"/>
                </a:cubicBezTo>
                <a:cubicBezTo>
                  <a:pt x="1492919" y="3531603"/>
                  <a:pt x="1537035" y="3613818"/>
                  <a:pt x="1525003" y="3690018"/>
                </a:cubicBezTo>
                <a:cubicBezTo>
                  <a:pt x="1512971" y="3766218"/>
                  <a:pt x="1418724" y="3820361"/>
                  <a:pt x="1404687" y="3930650"/>
                </a:cubicBezTo>
                <a:cubicBezTo>
                  <a:pt x="1390650" y="4040939"/>
                  <a:pt x="1404687" y="4233445"/>
                  <a:pt x="1440782" y="4351755"/>
                </a:cubicBezTo>
                <a:cubicBezTo>
                  <a:pt x="1476877" y="4470065"/>
                  <a:pt x="1537035" y="4528218"/>
                  <a:pt x="1621256" y="4640513"/>
                </a:cubicBezTo>
                <a:cubicBezTo>
                  <a:pt x="1705477" y="4752808"/>
                  <a:pt x="1827798" y="4883151"/>
                  <a:pt x="1946108" y="5025524"/>
                </a:cubicBezTo>
                <a:cubicBezTo>
                  <a:pt x="2064418" y="5167897"/>
                  <a:pt x="2232861" y="5364413"/>
                  <a:pt x="2331119" y="5494755"/>
                </a:cubicBezTo>
                <a:cubicBezTo>
                  <a:pt x="2429377" y="5625097"/>
                  <a:pt x="2491540" y="5729371"/>
                  <a:pt x="2535656" y="5807576"/>
                </a:cubicBezTo>
                <a:cubicBezTo>
                  <a:pt x="2579772" y="5885781"/>
                  <a:pt x="2553703" y="5861719"/>
                  <a:pt x="2595813" y="5963987"/>
                </a:cubicBezTo>
                <a:cubicBezTo>
                  <a:pt x="2637923" y="6066255"/>
                  <a:pt x="2752224" y="6304882"/>
                  <a:pt x="2788319" y="6421187"/>
                </a:cubicBezTo>
                <a:cubicBezTo>
                  <a:pt x="2824414" y="6537492"/>
                  <a:pt x="2800246" y="6580143"/>
                  <a:pt x="2812382" y="6661818"/>
                </a:cubicBezTo>
                <a:cubicBezTo>
                  <a:pt x="2824518" y="6743493"/>
                  <a:pt x="2813045" y="6827627"/>
                  <a:pt x="2861136" y="6911238"/>
                </a:cubicBezTo>
                <a:cubicBezTo>
                  <a:pt x="2909227" y="6994849"/>
                  <a:pt x="3024156" y="7097520"/>
                  <a:pt x="3100931" y="7163484"/>
                </a:cubicBezTo>
                <a:cubicBezTo>
                  <a:pt x="3177706" y="7229448"/>
                  <a:pt x="3247560" y="7256283"/>
                  <a:pt x="3321789" y="7307025"/>
                </a:cubicBezTo>
                <a:cubicBezTo>
                  <a:pt x="3396018" y="7357767"/>
                  <a:pt x="3484145" y="7409781"/>
                  <a:pt x="3546308" y="7467934"/>
                </a:cubicBezTo>
                <a:cubicBezTo>
                  <a:pt x="3608471" y="7526087"/>
                  <a:pt x="3676651" y="7602287"/>
                  <a:pt x="3702719" y="7600282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169B1AB-30FF-42A5-9C72-AFB2B1B61FB5}"/>
              </a:ext>
            </a:extLst>
          </p:cNvPr>
          <p:cNvSpPr/>
          <p:nvPr/>
        </p:nvSpPr>
        <p:spPr>
          <a:xfrm>
            <a:off x="757989" y="2424121"/>
            <a:ext cx="6431076" cy="9046300"/>
          </a:xfrm>
          <a:custGeom>
            <a:avLst/>
            <a:gdLst>
              <a:gd name="connsiteX0" fmla="*/ 0 w 5983168"/>
              <a:gd name="connsiteY0" fmla="*/ 30322 h 7778659"/>
              <a:gd name="connsiteX1" fmla="*/ 84222 w 5983168"/>
              <a:gd name="connsiteY1" fmla="*/ 42354 h 7778659"/>
              <a:gd name="connsiteX2" fmla="*/ 300790 w 5983168"/>
              <a:gd name="connsiteY2" fmla="*/ 439396 h 7778659"/>
              <a:gd name="connsiteX3" fmla="*/ 336885 w 5983168"/>
              <a:gd name="connsiteY3" fmla="*/ 1125196 h 7778659"/>
              <a:gd name="connsiteX4" fmla="*/ 685800 w 5983168"/>
              <a:gd name="connsiteY4" fmla="*/ 1546301 h 7778659"/>
              <a:gd name="connsiteX5" fmla="*/ 962527 w 5983168"/>
              <a:gd name="connsiteY5" fmla="*/ 2208038 h 7778659"/>
              <a:gd name="connsiteX6" fmla="*/ 1515979 w 5983168"/>
              <a:gd name="connsiteY6" fmla="*/ 2689301 h 7778659"/>
              <a:gd name="connsiteX7" fmla="*/ 2298032 w 5983168"/>
              <a:gd name="connsiteY7" fmla="*/ 3290880 h 7778659"/>
              <a:gd name="connsiteX8" fmla="*/ 2490537 w 5983168"/>
              <a:gd name="connsiteY8" fmla="*/ 3387133 h 7778659"/>
              <a:gd name="connsiteX9" fmla="*/ 2755232 w 5983168"/>
              <a:gd name="connsiteY9" fmla="*/ 3603701 h 7778659"/>
              <a:gd name="connsiteX10" fmla="*/ 3441032 w 5983168"/>
              <a:gd name="connsiteY10" fmla="*/ 3808238 h 7778659"/>
              <a:gd name="connsiteX11" fmla="*/ 4102769 w 5983168"/>
              <a:gd name="connsiteY11" fmla="*/ 4000743 h 7778659"/>
              <a:gd name="connsiteX12" fmla="*/ 4295274 w 5983168"/>
              <a:gd name="connsiteY12" fmla="*/ 4109027 h 7778659"/>
              <a:gd name="connsiteX13" fmla="*/ 4547937 w 5983168"/>
              <a:gd name="connsiteY13" fmla="*/ 4722638 h 7778659"/>
              <a:gd name="connsiteX14" fmla="*/ 4728411 w 5983168"/>
              <a:gd name="connsiteY14" fmla="*/ 5047491 h 7778659"/>
              <a:gd name="connsiteX15" fmla="*/ 5089358 w 5983168"/>
              <a:gd name="connsiteY15" fmla="*/ 5661101 h 7778659"/>
              <a:gd name="connsiteX16" fmla="*/ 5293895 w 5983168"/>
              <a:gd name="connsiteY16" fmla="*/ 6046112 h 7778659"/>
              <a:gd name="connsiteX17" fmla="*/ 5390148 w 5983168"/>
              <a:gd name="connsiteY17" fmla="*/ 6286743 h 7778659"/>
              <a:gd name="connsiteX18" fmla="*/ 5606716 w 5983168"/>
              <a:gd name="connsiteY18" fmla="*/ 6792069 h 7778659"/>
              <a:gd name="connsiteX19" fmla="*/ 5763127 w 5983168"/>
              <a:gd name="connsiteY19" fmla="*/ 7068796 h 7778659"/>
              <a:gd name="connsiteX20" fmla="*/ 5943600 w 5983168"/>
              <a:gd name="connsiteY20" fmla="*/ 7273333 h 7778659"/>
              <a:gd name="connsiteX21" fmla="*/ 5979695 w 5983168"/>
              <a:gd name="connsiteY21" fmla="*/ 7453806 h 7778659"/>
              <a:gd name="connsiteX22" fmla="*/ 5979695 w 5983168"/>
              <a:gd name="connsiteY22" fmla="*/ 7778659 h 7778659"/>
              <a:gd name="connsiteX0" fmla="*/ 0 w 6477013"/>
              <a:gd name="connsiteY0" fmla="*/ 30322 h 9142238"/>
              <a:gd name="connsiteX1" fmla="*/ 84222 w 6477013"/>
              <a:gd name="connsiteY1" fmla="*/ 42354 h 9142238"/>
              <a:gd name="connsiteX2" fmla="*/ 300790 w 6477013"/>
              <a:gd name="connsiteY2" fmla="*/ 439396 h 9142238"/>
              <a:gd name="connsiteX3" fmla="*/ 336885 w 6477013"/>
              <a:gd name="connsiteY3" fmla="*/ 1125196 h 9142238"/>
              <a:gd name="connsiteX4" fmla="*/ 685800 w 6477013"/>
              <a:gd name="connsiteY4" fmla="*/ 1546301 h 9142238"/>
              <a:gd name="connsiteX5" fmla="*/ 962527 w 6477013"/>
              <a:gd name="connsiteY5" fmla="*/ 2208038 h 9142238"/>
              <a:gd name="connsiteX6" fmla="*/ 1515979 w 6477013"/>
              <a:gd name="connsiteY6" fmla="*/ 2689301 h 9142238"/>
              <a:gd name="connsiteX7" fmla="*/ 2298032 w 6477013"/>
              <a:gd name="connsiteY7" fmla="*/ 3290880 h 9142238"/>
              <a:gd name="connsiteX8" fmla="*/ 2490537 w 6477013"/>
              <a:gd name="connsiteY8" fmla="*/ 3387133 h 9142238"/>
              <a:gd name="connsiteX9" fmla="*/ 2755232 w 6477013"/>
              <a:gd name="connsiteY9" fmla="*/ 3603701 h 9142238"/>
              <a:gd name="connsiteX10" fmla="*/ 3441032 w 6477013"/>
              <a:gd name="connsiteY10" fmla="*/ 3808238 h 9142238"/>
              <a:gd name="connsiteX11" fmla="*/ 4102769 w 6477013"/>
              <a:gd name="connsiteY11" fmla="*/ 4000743 h 9142238"/>
              <a:gd name="connsiteX12" fmla="*/ 4295274 w 6477013"/>
              <a:gd name="connsiteY12" fmla="*/ 4109027 h 9142238"/>
              <a:gd name="connsiteX13" fmla="*/ 4547937 w 6477013"/>
              <a:gd name="connsiteY13" fmla="*/ 4722638 h 9142238"/>
              <a:gd name="connsiteX14" fmla="*/ 4728411 w 6477013"/>
              <a:gd name="connsiteY14" fmla="*/ 5047491 h 9142238"/>
              <a:gd name="connsiteX15" fmla="*/ 5089358 w 6477013"/>
              <a:gd name="connsiteY15" fmla="*/ 5661101 h 9142238"/>
              <a:gd name="connsiteX16" fmla="*/ 5293895 w 6477013"/>
              <a:gd name="connsiteY16" fmla="*/ 6046112 h 9142238"/>
              <a:gd name="connsiteX17" fmla="*/ 5390148 w 6477013"/>
              <a:gd name="connsiteY17" fmla="*/ 6286743 h 9142238"/>
              <a:gd name="connsiteX18" fmla="*/ 5606716 w 6477013"/>
              <a:gd name="connsiteY18" fmla="*/ 6792069 h 9142238"/>
              <a:gd name="connsiteX19" fmla="*/ 5763127 w 6477013"/>
              <a:gd name="connsiteY19" fmla="*/ 7068796 h 9142238"/>
              <a:gd name="connsiteX20" fmla="*/ 5943600 w 6477013"/>
              <a:gd name="connsiteY20" fmla="*/ 7273333 h 9142238"/>
              <a:gd name="connsiteX21" fmla="*/ 5979695 w 6477013"/>
              <a:gd name="connsiteY21" fmla="*/ 7453806 h 9142238"/>
              <a:gd name="connsiteX22" fmla="*/ 6477000 w 6477013"/>
              <a:gd name="connsiteY22" fmla="*/ 9142238 h 9142238"/>
              <a:gd name="connsiteX0" fmla="*/ 0 w 6460972"/>
              <a:gd name="connsiteY0" fmla="*/ 30322 h 9094112"/>
              <a:gd name="connsiteX1" fmla="*/ 84222 w 6460972"/>
              <a:gd name="connsiteY1" fmla="*/ 42354 h 9094112"/>
              <a:gd name="connsiteX2" fmla="*/ 300790 w 6460972"/>
              <a:gd name="connsiteY2" fmla="*/ 439396 h 9094112"/>
              <a:gd name="connsiteX3" fmla="*/ 336885 w 6460972"/>
              <a:gd name="connsiteY3" fmla="*/ 1125196 h 9094112"/>
              <a:gd name="connsiteX4" fmla="*/ 685800 w 6460972"/>
              <a:gd name="connsiteY4" fmla="*/ 1546301 h 9094112"/>
              <a:gd name="connsiteX5" fmla="*/ 962527 w 6460972"/>
              <a:gd name="connsiteY5" fmla="*/ 2208038 h 9094112"/>
              <a:gd name="connsiteX6" fmla="*/ 1515979 w 6460972"/>
              <a:gd name="connsiteY6" fmla="*/ 2689301 h 9094112"/>
              <a:gd name="connsiteX7" fmla="*/ 2298032 w 6460972"/>
              <a:gd name="connsiteY7" fmla="*/ 3290880 h 9094112"/>
              <a:gd name="connsiteX8" fmla="*/ 2490537 w 6460972"/>
              <a:gd name="connsiteY8" fmla="*/ 3387133 h 9094112"/>
              <a:gd name="connsiteX9" fmla="*/ 2755232 w 6460972"/>
              <a:gd name="connsiteY9" fmla="*/ 3603701 h 9094112"/>
              <a:gd name="connsiteX10" fmla="*/ 3441032 w 6460972"/>
              <a:gd name="connsiteY10" fmla="*/ 3808238 h 9094112"/>
              <a:gd name="connsiteX11" fmla="*/ 4102769 w 6460972"/>
              <a:gd name="connsiteY11" fmla="*/ 4000743 h 9094112"/>
              <a:gd name="connsiteX12" fmla="*/ 4295274 w 6460972"/>
              <a:gd name="connsiteY12" fmla="*/ 4109027 h 9094112"/>
              <a:gd name="connsiteX13" fmla="*/ 4547937 w 6460972"/>
              <a:gd name="connsiteY13" fmla="*/ 4722638 h 9094112"/>
              <a:gd name="connsiteX14" fmla="*/ 4728411 w 6460972"/>
              <a:gd name="connsiteY14" fmla="*/ 5047491 h 9094112"/>
              <a:gd name="connsiteX15" fmla="*/ 5089358 w 6460972"/>
              <a:gd name="connsiteY15" fmla="*/ 5661101 h 9094112"/>
              <a:gd name="connsiteX16" fmla="*/ 5293895 w 6460972"/>
              <a:gd name="connsiteY16" fmla="*/ 6046112 h 9094112"/>
              <a:gd name="connsiteX17" fmla="*/ 5390148 w 6460972"/>
              <a:gd name="connsiteY17" fmla="*/ 6286743 h 9094112"/>
              <a:gd name="connsiteX18" fmla="*/ 5606716 w 6460972"/>
              <a:gd name="connsiteY18" fmla="*/ 6792069 h 9094112"/>
              <a:gd name="connsiteX19" fmla="*/ 5763127 w 6460972"/>
              <a:gd name="connsiteY19" fmla="*/ 7068796 h 9094112"/>
              <a:gd name="connsiteX20" fmla="*/ 5943600 w 6460972"/>
              <a:gd name="connsiteY20" fmla="*/ 7273333 h 9094112"/>
              <a:gd name="connsiteX21" fmla="*/ 5979695 w 6460972"/>
              <a:gd name="connsiteY21" fmla="*/ 7453806 h 9094112"/>
              <a:gd name="connsiteX22" fmla="*/ 6460958 w 6460972"/>
              <a:gd name="connsiteY22" fmla="*/ 9094112 h 9094112"/>
              <a:gd name="connsiteX0" fmla="*/ 0 w 6460958"/>
              <a:gd name="connsiteY0" fmla="*/ 30322 h 9094112"/>
              <a:gd name="connsiteX1" fmla="*/ 84222 w 6460958"/>
              <a:gd name="connsiteY1" fmla="*/ 42354 h 9094112"/>
              <a:gd name="connsiteX2" fmla="*/ 300790 w 6460958"/>
              <a:gd name="connsiteY2" fmla="*/ 439396 h 9094112"/>
              <a:gd name="connsiteX3" fmla="*/ 336885 w 6460958"/>
              <a:gd name="connsiteY3" fmla="*/ 1125196 h 9094112"/>
              <a:gd name="connsiteX4" fmla="*/ 685800 w 6460958"/>
              <a:gd name="connsiteY4" fmla="*/ 1546301 h 9094112"/>
              <a:gd name="connsiteX5" fmla="*/ 962527 w 6460958"/>
              <a:gd name="connsiteY5" fmla="*/ 2208038 h 9094112"/>
              <a:gd name="connsiteX6" fmla="*/ 1515979 w 6460958"/>
              <a:gd name="connsiteY6" fmla="*/ 2689301 h 9094112"/>
              <a:gd name="connsiteX7" fmla="*/ 2298032 w 6460958"/>
              <a:gd name="connsiteY7" fmla="*/ 3290880 h 9094112"/>
              <a:gd name="connsiteX8" fmla="*/ 2490537 w 6460958"/>
              <a:gd name="connsiteY8" fmla="*/ 3387133 h 9094112"/>
              <a:gd name="connsiteX9" fmla="*/ 2755232 w 6460958"/>
              <a:gd name="connsiteY9" fmla="*/ 3603701 h 9094112"/>
              <a:gd name="connsiteX10" fmla="*/ 3441032 w 6460958"/>
              <a:gd name="connsiteY10" fmla="*/ 3808238 h 9094112"/>
              <a:gd name="connsiteX11" fmla="*/ 4102769 w 6460958"/>
              <a:gd name="connsiteY11" fmla="*/ 4000743 h 9094112"/>
              <a:gd name="connsiteX12" fmla="*/ 4295274 w 6460958"/>
              <a:gd name="connsiteY12" fmla="*/ 4109027 h 9094112"/>
              <a:gd name="connsiteX13" fmla="*/ 4547937 w 6460958"/>
              <a:gd name="connsiteY13" fmla="*/ 4722638 h 9094112"/>
              <a:gd name="connsiteX14" fmla="*/ 4728411 w 6460958"/>
              <a:gd name="connsiteY14" fmla="*/ 5047491 h 9094112"/>
              <a:gd name="connsiteX15" fmla="*/ 5089358 w 6460958"/>
              <a:gd name="connsiteY15" fmla="*/ 5661101 h 9094112"/>
              <a:gd name="connsiteX16" fmla="*/ 5293895 w 6460958"/>
              <a:gd name="connsiteY16" fmla="*/ 6046112 h 9094112"/>
              <a:gd name="connsiteX17" fmla="*/ 5390148 w 6460958"/>
              <a:gd name="connsiteY17" fmla="*/ 6286743 h 9094112"/>
              <a:gd name="connsiteX18" fmla="*/ 5606716 w 6460958"/>
              <a:gd name="connsiteY18" fmla="*/ 6792069 h 9094112"/>
              <a:gd name="connsiteX19" fmla="*/ 5763127 w 6460958"/>
              <a:gd name="connsiteY19" fmla="*/ 7068796 h 9094112"/>
              <a:gd name="connsiteX20" fmla="*/ 5943600 w 6460958"/>
              <a:gd name="connsiteY20" fmla="*/ 7273333 h 9094112"/>
              <a:gd name="connsiteX21" fmla="*/ 5979695 w 6460958"/>
              <a:gd name="connsiteY21" fmla="*/ 7453806 h 9094112"/>
              <a:gd name="connsiteX22" fmla="*/ 5983470 w 6460958"/>
              <a:gd name="connsiteY22" fmla="*/ 7777714 h 9094112"/>
              <a:gd name="connsiteX23" fmla="*/ 6460958 w 6460958"/>
              <a:gd name="connsiteY23" fmla="*/ 9094112 h 9094112"/>
              <a:gd name="connsiteX0" fmla="*/ 0 w 6460958"/>
              <a:gd name="connsiteY0" fmla="*/ 30322 h 9094112"/>
              <a:gd name="connsiteX1" fmla="*/ 84222 w 6460958"/>
              <a:gd name="connsiteY1" fmla="*/ 42354 h 9094112"/>
              <a:gd name="connsiteX2" fmla="*/ 300790 w 6460958"/>
              <a:gd name="connsiteY2" fmla="*/ 439396 h 9094112"/>
              <a:gd name="connsiteX3" fmla="*/ 336885 w 6460958"/>
              <a:gd name="connsiteY3" fmla="*/ 1125196 h 9094112"/>
              <a:gd name="connsiteX4" fmla="*/ 685800 w 6460958"/>
              <a:gd name="connsiteY4" fmla="*/ 1546301 h 9094112"/>
              <a:gd name="connsiteX5" fmla="*/ 962527 w 6460958"/>
              <a:gd name="connsiteY5" fmla="*/ 2208038 h 9094112"/>
              <a:gd name="connsiteX6" fmla="*/ 1515979 w 6460958"/>
              <a:gd name="connsiteY6" fmla="*/ 2689301 h 9094112"/>
              <a:gd name="connsiteX7" fmla="*/ 2298032 w 6460958"/>
              <a:gd name="connsiteY7" fmla="*/ 3290880 h 9094112"/>
              <a:gd name="connsiteX8" fmla="*/ 2490537 w 6460958"/>
              <a:gd name="connsiteY8" fmla="*/ 3387133 h 9094112"/>
              <a:gd name="connsiteX9" fmla="*/ 2755232 w 6460958"/>
              <a:gd name="connsiteY9" fmla="*/ 3603701 h 9094112"/>
              <a:gd name="connsiteX10" fmla="*/ 3441032 w 6460958"/>
              <a:gd name="connsiteY10" fmla="*/ 3808238 h 9094112"/>
              <a:gd name="connsiteX11" fmla="*/ 4102769 w 6460958"/>
              <a:gd name="connsiteY11" fmla="*/ 4000743 h 9094112"/>
              <a:gd name="connsiteX12" fmla="*/ 4295274 w 6460958"/>
              <a:gd name="connsiteY12" fmla="*/ 4109027 h 9094112"/>
              <a:gd name="connsiteX13" fmla="*/ 4547937 w 6460958"/>
              <a:gd name="connsiteY13" fmla="*/ 4722638 h 9094112"/>
              <a:gd name="connsiteX14" fmla="*/ 4728411 w 6460958"/>
              <a:gd name="connsiteY14" fmla="*/ 5047491 h 9094112"/>
              <a:gd name="connsiteX15" fmla="*/ 5089358 w 6460958"/>
              <a:gd name="connsiteY15" fmla="*/ 5661101 h 9094112"/>
              <a:gd name="connsiteX16" fmla="*/ 5293895 w 6460958"/>
              <a:gd name="connsiteY16" fmla="*/ 6046112 h 9094112"/>
              <a:gd name="connsiteX17" fmla="*/ 5390148 w 6460958"/>
              <a:gd name="connsiteY17" fmla="*/ 6286743 h 9094112"/>
              <a:gd name="connsiteX18" fmla="*/ 5606716 w 6460958"/>
              <a:gd name="connsiteY18" fmla="*/ 6792069 h 9094112"/>
              <a:gd name="connsiteX19" fmla="*/ 5763127 w 6460958"/>
              <a:gd name="connsiteY19" fmla="*/ 7068796 h 9094112"/>
              <a:gd name="connsiteX20" fmla="*/ 5943600 w 6460958"/>
              <a:gd name="connsiteY20" fmla="*/ 7273333 h 9094112"/>
              <a:gd name="connsiteX21" fmla="*/ 5979695 w 6460958"/>
              <a:gd name="connsiteY21" fmla="*/ 7453806 h 9094112"/>
              <a:gd name="connsiteX22" fmla="*/ 5983470 w 6460958"/>
              <a:gd name="connsiteY22" fmla="*/ 7777714 h 9094112"/>
              <a:gd name="connsiteX23" fmla="*/ 6108976 w 6460958"/>
              <a:gd name="connsiteY23" fmla="*/ 8339503 h 9094112"/>
              <a:gd name="connsiteX24" fmla="*/ 6460958 w 6460958"/>
              <a:gd name="connsiteY24" fmla="*/ 9094112 h 9094112"/>
              <a:gd name="connsiteX0" fmla="*/ 0 w 6460958"/>
              <a:gd name="connsiteY0" fmla="*/ 30322 h 9094112"/>
              <a:gd name="connsiteX1" fmla="*/ 84222 w 6460958"/>
              <a:gd name="connsiteY1" fmla="*/ 42354 h 9094112"/>
              <a:gd name="connsiteX2" fmla="*/ 300790 w 6460958"/>
              <a:gd name="connsiteY2" fmla="*/ 439396 h 9094112"/>
              <a:gd name="connsiteX3" fmla="*/ 336885 w 6460958"/>
              <a:gd name="connsiteY3" fmla="*/ 1125196 h 9094112"/>
              <a:gd name="connsiteX4" fmla="*/ 685800 w 6460958"/>
              <a:gd name="connsiteY4" fmla="*/ 1546301 h 9094112"/>
              <a:gd name="connsiteX5" fmla="*/ 962527 w 6460958"/>
              <a:gd name="connsiteY5" fmla="*/ 2208038 h 9094112"/>
              <a:gd name="connsiteX6" fmla="*/ 1515979 w 6460958"/>
              <a:gd name="connsiteY6" fmla="*/ 2689301 h 9094112"/>
              <a:gd name="connsiteX7" fmla="*/ 2298032 w 6460958"/>
              <a:gd name="connsiteY7" fmla="*/ 3290880 h 9094112"/>
              <a:gd name="connsiteX8" fmla="*/ 2490537 w 6460958"/>
              <a:gd name="connsiteY8" fmla="*/ 3387133 h 9094112"/>
              <a:gd name="connsiteX9" fmla="*/ 2755232 w 6460958"/>
              <a:gd name="connsiteY9" fmla="*/ 3603701 h 9094112"/>
              <a:gd name="connsiteX10" fmla="*/ 3441032 w 6460958"/>
              <a:gd name="connsiteY10" fmla="*/ 3808238 h 9094112"/>
              <a:gd name="connsiteX11" fmla="*/ 4102769 w 6460958"/>
              <a:gd name="connsiteY11" fmla="*/ 4000743 h 9094112"/>
              <a:gd name="connsiteX12" fmla="*/ 4295274 w 6460958"/>
              <a:gd name="connsiteY12" fmla="*/ 4109027 h 9094112"/>
              <a:gd name="connsiteX13" fmla="*/ 4547937 w 6460958"/>
              <a:gd name="connsiteY13" fmla="*/ 4722638 h 9094112"/>
              <a:gd name="connsiteX14" fmla="*/ 4728411 w 6460958"/>
              <a:gd name="connsiteY14" fmla="*/ 5047491 h 9094112"/>
              <a:gd name="connsiteX15" fmla="*/ 5089358 w 6460958"/>
              <a:gd name="connsiteY15" fmla="*/ 5661101 h 9094112"/>
              <a:gd name="connsiteX16" fmla="*/ 5293895 w 6460958"/>
              <a:gd name="connsiteY16" fmla="*/ 6046112 h 9094112"/>
              <a:gd name="connsiteX17" fmla="*/ 5390148 w 6460958"/>
              <a:gd name="connsiteY17" fmla="*/ 6286743 h 9094112"/>
              <a:gd name="connsiteX18" fmla="*/ 5606716 w 6460958"/>
              <a:gd name="connsiteY18" fmla="*/ 6792069 h 9094112"/>
              <a:gd name="connsiteX19" fmla="*/ 5763127 w 6460958"/>
              <a:gd name="connsiteY19" fmla="*/ 7068796 h 9094112"/>
              <a:gd name="connsiteX20" fmla="*/ 5943600 w 6460958"/>
              <a:gd name="connsiteY20" fmla="*/ 7273333 h 9094112"/>
              <a:gd name="connsiteX21" fmla="*/ 5979695 w 6460958"/>
              <a:gd name="connsiteY21" fmla="*/ 7453806 h 9094112"/>
              <a:gd name="connsiteX22" fmla="*/ 5983470 w 6460958"/>
              <a:gd name="connsiteY22" fmla="*/ 7777714 h 9094112"/>
              <a:gd name="connsiteX23" fmla="*/ 6108976 w 6460958"/>
              <a:gd name="connsiteY23" fmla="*/ 8339503 h 9094112"/>
              <a:gd name="connsiteX24" fmla="*/ 6222529 w 6460958"/>
              <a:gd name="connsiteY24" fmla="*/ 8805667 h 9094112"/>
              <a:gd name="connsiteX25" fmla="*/ 6460958 w 6460958"/>
              <a:gd name="connsiteY25" fmla="*/ 9094112 h 9094112"/>
              <a:gd name="connsiteX0" fmla="*/ 0 w 6431076"/>
              <a:gd name="connsiteY0" fmla="*/ 30322 h 9046300"/>
              <a:gd name="connsiteX1" fmla="*/ 84222 w 6431076"/>
              <a:gd name="connsiteY1" fmla="*/ 42354 h 9046300"/>
              <a:gd name="connsiteX2" fmla="*/ 300790 w 6431076"/>
              <a:gd name="connsiteY2" fmla="*/ 439396 h 9046300"/>
              <a:gd name="connsiteX3" fmla="*/ 336885 w 6431076"/>
              <a:gd name="connsiteY3" fmla="*/ 1125196 h 9046300"/>
              <a:gd name="connsiteX4" fmla="*/ 685800 w 6431076"/>
              <a:gd name="connsiteY4" fmla="*/ 1546301 h 9046300"/>
              <a:gd name="connsiteX5" fmla="*/ 962527 w 6431076"/>
              <a:gd name="connsiteY5" fmla="*/ 2208038 h 9046300"/>
              <a:gd name="connsiteX6" fmla="*/ 1515979 w 6431076"/>
              <a:gd name="connsiteY6" fmla="*/ 2689301 h 9046300"/>
              <a:gd name="connsiteX7" fmla="*/ 2298032 w 6431076"/>
              <a:gd name="connsiteY7" fmla="*/ 3290880 h 9046300"/>
              <a:gd name="connsiteX8" fmla="*/ 2490537 w 6431076"/>
              <a:gd name="connsiteY8" fmla="*/ 3387133 h 9046300"/>
              <a:gd name="connsiteX9" fmla="*/ 2755232 w 6431076"/>
              <a:gd name="connsiteY9" fmla="*/ 3603701 h 9046300"/>
              <a:gd name="connsiteX10" fmla="*/ 3441032 w 6431076"/>
              <a:gd name="connsiteY10" fmla="*/ 3808238 h 9046300"/>
              <a:gd name="connsiteX11" fmla="*/ 4102769 w 6431076"/>
              <a:gd name="connsiteY11" fmla="*/ 4000743 h 9046300"/>
              <a:gd name="connsiteX12" fmla="*/ 4295274 w 6431076"/>
              <a:gd name="connsiteY12" fmla="*/ 4109027 h 9046300"/>
              <a:gd name="connsiteX13" fmla="*/ 4547937 w 6431076"/>
              <a:gd name="connsiteY13" fmla="*/ 4722638 h 9046300"/>
              <a:gd name="connsiteX14" fmla="*/ 4728411 w 6431076"/>
              <a:gd name="connsiteY14" fmla="*/ 5047491 h 9046300"/>
              <a:gd name="connsiteX15" fmla="*/ 5089358 w 6431076"/>
              <a:gd name="connsiteY15" fmla="*/ 5661101 h 9046300"/>
              <a:gd name="connsiteX16" fmla="*/ 5293895 w 6431076"/>
              <a:gd name="connsiteY16" fmla="*/ 6046112 h 9046300"/>
              <a:gd name="connsiteX17" fmla="*/ 5390148 w 6431076"/>
              <a:gd name="connsiteY17" fmla="*/ 6286743 h 9046300"/>
              <a:gd name="connsiteX18" fmla="*/ 5606716 w 6431076"/>
              <a:gd name="connsiteY18" fmla="*/ 6792069 h 9046300"/>
              <a:gd name="connsiteX19" fmla="*/ 5763127 w 6431076"/>
              <a:gd name="connsiteY19" fmla="*/ 7068796 h 9046300"/>
              <a:gd name="connsiteX20" fmla="*/ 5943600 w 6431076"/>
              <a:gd name="connsiteY20" fmla="*/ 7273333 h 9046300"/>
              <a:gd name="connsiteX21" fmla="*/ 5979695 w 6431076"/>
              <a:gd name="connsiteY21" fmla="*/ 7453806 h 9046300"/>
              <a:gd name="connsiteX22" fmla="*/ 5983470 w 6431076"/>
              <a:gd name="connsiteY22" fmla="*/ 7777714 h 9046300"/>
              <a:gd name="connsiteX23" fmla="*/ 6108976 w 6431076"/>
              <a:gd name="connsiteY23" fmla="*/ 8339503 h 9046300"/>
              <a:gd name="connsiteX24" fmla="*/ 6222529 w 6431076"/>
              <a:gd name="connsiteY24" fmla="*/ 8805667 h 9046300"/>
              <a:gd name="connsiteX25" fmla="*/ 6431076 w 6431076"/>
              <a:gd name="connsiteY25" fmla="*/ 9046300 h 90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31076" h="9046300">
                <a:moveTo>
                  <a:pt x="0" y="30322"/>
                </a:moveTo>
                <a:cubicBezTo>
                  <a:pt x="17045" y="2248"/>
                  <a:pt x="34090" y="-25825"/>
                  <a:pt x="84222" y="42354"/>
                </a:cubicBezTo>
                <a:cubicBezTo>
                  <a:pt x="134354" y="110533"/>
                  <a:pt x="258680" y="258922"/>
                  <a:pt x="300790" y="439396"/>
                </a:cubicBezTo>
                <a:cubicBezTo>
                  <a:pt x="342900" y="619870"/>
                  <a:pt x="272717" y="940712"/>
                  <a:pt x="336885" y="1125196"/>
                </a:cubicBezTo>
                <a:cubicBezTo>
                  <a:pt x="401053" y="1309680"/>
                  <a:pt x="581526" y="1365827"/>
                  <a:pt x="685800" y="1546301"/>
                </a:cubicBezTo>
                <a:cubicBezTo>
                  <a:pt x="790074" y="1726775"/>
                  <a:pt x="824164" y="2017538"/>
                  <a:pt x="962527" y="2208038"/>
                </a:cubicBezTo>
                <a:cubicBezTo>
                  <a:pt x="1100890" y="2398538"/>
                  <a:pt x="1293395" y="2508827"/>
                  <a:pt x="1515979" y="2689301"/>
                </a:cubicBezTo>
                <a:cubicBezTo>
                  <a:pt x="1738563" y="2869775"/>
                  <a:pt x="2135606" y="3174575"/>
                  <a:pt x="2298032" y="3290880"/>
                </a:cubicBezTo>
                <a:cubicBezTo>
                  <a:pt x="2460458" y="3407185"/>
                  <a:pt x="2414337" y="3334996"/>
                  <a:pt x="2490537" y="3387133"/>
                </a:cubicBezTo>
                <a:cubicBezTo>
                  <a:pt x="2566737" y="3439270"/>
                  <a:pt x="2596816" y="3533517"/>
                  <a:pt x="2755232" y="3603701"/>
                </a:cubicBezTo>
                <a:cubicBezTo>
                  <a:pt x="2913648" y="3673885"/>
                  <a:pt x="3441032" y="3808238"/>
                  <a:pt x="3441032" y="3808238"/>
                </a:cubicBezTo>
                <a:cubicBezTo>
                  <a:pt x="3665621" y="3874412"/>
                  <a:pt x="3960395" y="3950612"/>
                  <a:pt x="4102769" y="4000743"/>
                </a:cubicBezTo>
                <a:cubicBezTo>
                  <a:pt x="4245143" y="4050874"/>
                  <a:pt x="4221079" y="3988711"/>
                  <a:pt x="4295274" y="4109027"/>
                </a:cubicBezTo>
                <a:cubicBezTo>
                  <a:pt x="4369469" y="4229343"/>
                  <a:pt x="4475748" y="4566227"/>
                  <a:pt x="4547937" y="4722638"/>
                </a:cubicBezTo>
                <a:cubicBezTo>
                  <a:pt x="4620126" y="4879049"/>
                  <a:pt x="4638174" y="4891081"/>
                  <a:pt x="4728411" y="5047491"/>
                </a:cubicBezTo>
                <a:cubicBezTo>
                  <a:pt x="4818648" y="5203901"/>
                  <a:pt x="4995111" y="5494664"/>
                  <a:pt x="5089358" y="5661101"/>
                </a:cubicBezTo>
                <a:cubicBezTo>
                  <a:pt x="5183605" y="5827538"/>
                  <a:pt x="5243763" y="5941838"/>
                  <a:pt x="5293895" y="6046112"/>
                </a:cubicBezTo>
                <a:cubicBezTo>
                  <a:pt x="5344027" y="6150386"/>
                  <a:pt x="5338011" y="6162417"/>
                  <a:pt x="5390148" y="6286743"/>
                </a:cubicBezTo>
                <a:cubicBezTo>
                  <a:pt x="5442285" y="6411069"/>
                  <a:pt x="5544553" y="6661727"/>
                  <a:pt x="5606716" y="6792069"/>
                </a:cubicBezTo>
                <a:cubicBezTo>
                  <a:pt x="5668879" y="6922411"/>
                  <a:pt x="5706980" y="6988585"/>
                  <a:pt x="5763127" y="7068796"/>
                </a:cubicBezTo>
                <a:cubicBezTo>
                  <a:pt x="5819274" y="7149007"/>
                  <a:pt x="5907505" y="7209165"/>
                  <a:pt x="5943600" y="7273333"/>
                </a:cubicBezTo>
                <a:cubicBezTo>
                  <a:pt x="5979695" y="7337501"/>
                  <a:pt x="5963089" y="7381695"/>
                  <a:pt x="5979695" y="7453806"/>
                </a:cubicBezTo>
                <a:cubicBezTo>
                  <a:pt x="5996301" y="7525917"/>
                  <a:pt x="5955947" y="7645039"/>
                  <a:pt x="5983470" y="7777714"/>
                </a:cubicBezTo>
                <a:cubicBezTo>
                  <a:pt x="6010993" y="7910389"/>
                  <a:pt x="6061164" y="8185111"/>
                  <a:pt x="6108976" y="8339503"/>
                </a:cubicBezTo>
                <a:cubicBezTo>
                  <a:pt x="6156788" y="8493895"/>
                  <a:pt x="6163865" y="8679899"/>
                  <a:pt x="6222529" y="8805667"/>
                </a:cubicBezTo>
                <a:cubicBezTo>
                  <a:pt x="6281193" y="8931435"/>
                  <a:pt x="6399306" y="8981293"/>
                  <a:pt x="6431076" y="904630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7F67E55-C35A-4A2C-BE18-81136C711A29}"/>
              </a:ext>
            </a:extLst>
          </p:cNvPr>
          <p:cNvSpPr/>
          <p:nvPr/>
        </p:nvSpPr>
        <p:spPr>
          <a:xfrm>
            <a:off x="397042" y="5938892"/>
            <a:ext cx="2938321" cy="762697"/>
          </a:xfrm>
          <a:custGeom>
            <a:avLst/>
            <a:gdLst>
              <a:gd name="connsiteX0" fmla="*/ 0 w 2779295"/>
              <a:gd name="connsiteY0" fmla="*/ 842210 h 842210"/>
              <a:gd name="connsiteX1" fmla="*/ 1263316 w 2779295"/>
              <a:gd name="connsiteY1" fmla="*/ 397042 h 842210"/>
              <a:gd name="connsiteX2" fmla="*/ 2141621 w 2779295"/>
              <a:gd name="connsiteY2" fmla="*/ 264695 h 842210"/>
              <a:gd name="connsiteX3" fmla="*/ 2538663 w 2779295"/>
              <a:gd name="connsiteY3" fmla="*/ 144379 h 842210"/>
              <a:gd name="connsiteX4" fmla="*/ 2779295 w 2779295"/>
              <a:gd name="connsiteY4" fmla="*/ 0 h 842210"/>
              <a:gd name="connsiteX0" fmla="*/ 0 w 2938321"/>
              <a:gd name="connsiteY0" fmla="*/ 762697 h 762697"/>
              <a:gd name="connsiteX1" fmla="*/ 1263316 w 2938321"/>
              <a:gd name="connsiteY1" fmla="*/ 317529 h 762697"/>
              <a:gd name="connsiteX2" fmla="*/ 2141621 w 2938321"/>
              <a:gd name="connsiteY2" fmla="*/ 185182 h 762697"/>
              <a:gd name="connsiteX3" fmla="*/ 2538663 w 2938321"/>
              <a:gd name="connsiteY3" fmla="*/ 64866 h 762697"/>
              <a:gd name="connsiteX4" fmla="*/ 2938321 w 2938321"/>
              <a:gd name="connsiteY4" fmla="*/ 0 h 76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321" h="762697">
                <a:moveTo>
                  <a:pt x="0" y="762697"/>
                </a:moveTo>
                <a:cubicBezTo>
                  <a:pt x="453189" y="588239"/>
                  <a:pt x="906379" y="413781"/>
                  <a:pt x="1263316" y="317529"/>
                </a:cubicBezTo>
                <a:cubicBezTo>
                  <a:pt x="1620253" y="221277"/>
                  <a:pt x="1929063" y="227293"/>
                  <a:pt x="2141621" y="185182"/>
                </a:cubicBezTo>
                <a:cubicBezTo>
                  <a:pt x="2354179" y="143071"/>
                  <a:pt x="2432384" y="108982"/>
                  <a:pt x="2538663" y="64866"/>
                </a:cubicBezTo>
                <a:cubicBezTo>
                  <a:pt x="2644942" y="20750"/>
                  <a:pt x="2871144" y="50131"/>
                  <a:pt x="2938321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0E76D05-5CE8-45A1-BC58-2636B74BF1E3}"/>
              </a:ext>
            </a:extLst>
          </p:cNvPr>
          <p:cNvSpPr/>
          <p:nvPr/>
        </p:nvSpPr>
        <p:spPr>
          <a:xfrm>
            <a:off x="954507" y="5935161"/>
            <a:ext cx="2432521" cy="12040019"/>
          </a:xfrm>
          <a:custGeom>
            <a:avLst/>
            <a:gdLst>
              <a:gd name="connsiteX0" fmla="*/ 1556370 w 1669243"/>
              <a:gd name="connsiteY0" fmla="*/ 0 h 9897979"/>
              <a:gd name="connsiteX1" fmla="*/ 1668665 w 1669243"/>
              <a:gd name="connsiteY1" fmla="*/ 288758 h 9897979"/>
              <a:gd name="connsiteX2" fmla="*/ 1588455 w 1669243"/>
              <a:gd name="connsiteY2" fmla="*/ 689810 h 9897979"/>
              <a:gd name="connsiteX3" fmla="*/ 1347823 w 1669243"/>
              <a:gd name="connsiteY3" fmla="*/ 1122947 h 9897979"/>
              <a:gd name="connsiteX4" fmla="*/ 1091149 w 1669243"/>
              <a:gd name="connsiteY4" fmla="*/ 1684421 h 9897979"/>
              <a:gd name="connsiteX5" fmla="*/ 1043023 w 1669243"/>
              <a:gd name="connsiteY5" fmla="*/ 2229852 h 9897979"/>
              <a:gd name="connsiteX6" fmla="*/ 866560 w 1669243"/>
              <a:gd name="connsiteY6" fmla="*/ 2614863 h 9897979"/>
              <a:gd name="connsiteX7" fmla="*/ 641970 w 1669243"/>
              <a:gd name="connsiteY7" fmla="*/ 2967789 h 9897979"/>
              <a:gd name="connsiteX8" fmla="*/ 369255 w 1669243"/>
              <a:gd name="connsiteY8" fmla="*/ 3368842 h 9897979"/>
              <a:gd name="connsiteX9" fmla="*/ 369255 w 1669243"/>
              <a:gd name="connsiteY9" fmla="*/ 3705726 h 9897979"/>
              <a:gd name="connsiteX10" fmla="*/ 256960 w 1669243"/>
              <a:gd name="connsiteY10" fmla="*/ 4347410 h 9897979"/>
              <a:gd name="connsiteX11" fmla="*/ 208834 w 1669243"/>
              <a:gd name="connsiteY11" fmla="*/ 4892842 h 9897979"/>
              <a:gd name="connsiteX12" fmla="*/ 48413 w 1669243"/>
              <a:gd name="connsiteY12" fmla="*/ 5727031 h 9897979"/>
              <a:gd name="connsiteX13" fmla="*/ 286 w 1669243"/>
              <a:gd name="connsiteY13" fmla="*/ 6144126 h 9897979"/>
              <a:gd name="connsiteX14" fmla="*/ 64455 w 1669243"/>
              <a:gd name="connsiteY14" fmla="*/ 7026442 h 9897979"/>
              <a:gd name="connsiteX15" fmla="*/ 112581 w 1669243"/>
              <a:gd name="connsiteY15" fmla="*/ 7620000 h 9897979"/>
              <a:gd name="connsiteX16" fmla="*/ 208834 w 1669243"/>
              <a:gd name="connsiteY16" fmla="*/ 8309810 h 9897979"/>
              <a:gd name="connsiteX17" fmla="*/ 305086 w 1669243"/>
              <a:gd name="connsiteY17" fmla="*/ 8614610 h 9897979"/>
              <a:gd name="connsiteX18" fmla="*/ 289044 w 1669243"/>
              <a:gd name="connsiteY18" fmla="*/ 9256294 h 9897979"/>
              <a:gd name="connsiteX19" fmla="*/ 353213 w 1669243"/>
              <a:gd name="connsiteY19" fmla="*/ 9561094 h 9897979"/>
              <a:gd name="connsiteX20" fmla="*/ 369255 w 1669243"/>
              <a:gd name="connsiteY20" fmla="*/ 9897979 h 9897979"/>
              <a:gd name="connsiteX0" fmla="*/ 1619981 w 1670808"/>
              <a:gd name="connsiteY0" fmla="*/ 0 h 9850271"/>
              <a:gd name="connsiteX1" fmla="*/ 1668665 w 1670808"/>
              <a:gd name="connsiteY1" fmla="*/ 241050 h 9850271"/>
              <a:gd name="connsiteX2" fmla="*/ 1588455 w 1670808"/>
              <a:gd name="connsiteY2" fmla="*/ 642102 h 9850271"/>
              <a:gd name="connsiteX3" fmla="*/ 1347823 w 1670808"/>
              <a:gd name="connsiteY3" fmla="*/ 1075239 h 9850271"/>
              <a:gd name="connsiteX4" fmla="*/ 1091149 w 1670808"/>
              <a:gd name="connsiteY4" fmla="*/ 1636713 h 9850271"/>
              <a:gd name="connsiteX5" fmla="*/ 1043023 w 1670808"/>
              <a:gd name="connsiteY5" fmla="*/ 2182144 h 9850271"/>
              <a:gd name="connsiteX6" fmla="*/ 866560 w 1670808"/>
              <a:gd name="connsiteY6" fmla="*/ 2567155 h 9850271"/>
              <a:gd name="connsiteX7" fmla="*/ 641970 w 1670808"/>
              <a:gd name="connsiteY7" fmla="*/ 2920081 h 9850271"/>
              <a:gd name="connsiteX8" fmla="*/ 369255 w 1670808"/>
              <a:gd name="connsiteY8" fmla="*/ 3321134 h 9850271"/>
              <a:gd name="connsiteX9" fmla="*/ 369255 w 1670808"/>
              <a:gd name="connsiteY9" fmla="*/ 3658018 h 9850271"/>
              <a:gd name="connsiteX10" fmla="*/ 256960 w 1670808"/>
              <a:gd name="connsiteY10" fmla="*/ 4299702 h 9850271"/>
              <a:gd name="connsiteX11" fmla="*/ 208834 w 1670808"/>
              <a:gd name="connsiteY11" fmla="*/ 4845134 h 9850271"/>
              <a:gd name="connsiteX12" fmla="*/ 48413 w 1670808"/>
              <a:gd name="connsiteY12" fmla="*/ 5679323 h 9850271"/>
              <a:gd name="connsiteX13" fmla="*/ 286 w 1670808"/>
              <a:gd name="connsiteY13" fmla="*/ 6096418 h 9850271"/>
              <a:gd name="connsiteX14" fmla="*/ 64455 w 1670808"/>
              <a:gd name="connsiteY14" fmla="*/ 6978734 h 9850271"/>
              <a:gd name="connsiteX15" fmla="*/ 112581 w 1670808"/>
              <a:gd name="connsiteY15" fmla="*/ 7572292 h 9850271"/>
              <a:gd name="connsiteX16" fmla="*/ 208834 w 1670808"/>
              <a:gd name="connsiteY16" fmla="*/ 8262102 h 9850271"/>
              <a:gd name="connsiteX17" fmla="*/ 305086 w 1670808"/>
              <a:gd name="connsiteY17" fmla="*/ 8566902 h 9850271"/>
              <a:gd name="connsiteX18" fmla="*/ 289044 w 1670808"/>
              <a:gd name="connsiteY18" fmla="*/ 9208586 h 9850271"/>
              <a:gd name="connsiteX19" fmla="*/ 353213 w 1670808"/>
              <a:gd name="connsiteY19" fmla="*/ 9513386 h 9850271"/>
              <a:gd name="connsiteX20" fmla="*/ 369255 w 1670808"/>
              <a:gd name="connsiteY20" fmla="*/ 9850271 h 9850271"/>
              <a:gd name="connsiteX0" fmla="*/ 2381695 w 2432522"/>
              <a:gd name="connsiteY0" fmla="*/ 0 h 12040019"/>
              <a:gd name="connsiteX1" fmla="*/ 2430379 w 2432522"/>
              <a:gd name="connsiteY1" fmla="*/ 241050 h 12040019"/>
              <a:gd name="connsiteX2" fmla="*/ 2350169 w 2432522"/>
              <a:gd name="connsiteY2" fmla="*/ 642102 h 12040019"/>
              <a:gd name="connsiteX3" fmla="*/ 2109537 w 2432522"/>
              <a:gd name="connsiteY3" fmla="*/ 1075239 h 12040019"/>
              <a:gd name="connsiteX4" fmla="*/ 1852863 w 2432522"/>
              <a:gd name="connsiteY4" fmla="*/ 1636713 h 12040019"/>
              <a:gd name="connsiteX5" fmla="*/ 1804737 w 2432522"/>
              <a:gd name="connsiteY5" fmla="*/ 2182144 h 12040019"/>
              <a:gd name="connsiteX6" fmla="*/ 1628274 w 2432522"/>
              <a:gd name="connsiteY6" fmla="*/ 2567155 h 12040019"/>
              <a:gd name="connsiteX7" fmla="*/ 1403684 w 2432522"/>
              <a:gd name="connsiteY7" fmla="*/ 2920081 h 12040019"/>
              <a:gd name="connsiteX8" fmla="*/ 1130969 w 2432522"/>
              <a:gd name="connsiteY8" fmla="*/ 3321134 h 12040019"/>
              <a:gd name="connsiteX9" fmla="*/ 1130969 w 2432522"/>
              <a:gd name="connsiteY9" fmla="*/ 3658018 h 12040019"/>
              <a:gd name="connsiteX10" fmla="*/ 1018674 w 2432522"/>
              <a:gd name="connsiteY10" fmla="*/ 4299702 h 12040019"/>
              <a:gd name="connsiteX11" fmla="*/ 970548 w 2432522"/>
              <a:gd name="connsiteY11" fmla="*/ 4845134 h 12040019"/>
              <a:gd name="connsiteX12" fmla="*/ 810127 w 2432522"/>
              <a:gd name="connsiteY12" fmla="*/ 5679323 h 12040019"/>
              <a:gd name="connsiteX13" fmla="*/ 762000 w 2432522"/>
              <a:gd name="connsiteY13" fmla="*/ 6096418 h 12040019"/>
              <a:gd name="connsiteX14" fmla="*/ 826169 w 2432522"/>
              <a:gd name="connsiteY14" fmla="*/ 6978734 h 12040019"/>
              <a:gd name="connsiteX15" fmla="*/ 874295 w 2432522"/>
              <a:gd name="connsiteY15" fmla="*/ 7572292 h 12040019"/>
              <a:gd name="connsiteX16" fmla="*/ 970548 w 2432522"/>
              <a:gd name="connsiteY16" fmla="*/ 8262102 h 12040019"/>
              <a:gd name="connsiteX17" fmla="*/ 1066800 w 2432522"/>
              <a:gd name="connsiteY17" fmla="*/ 8566902 h 12040019"/>
              <a:gd name="connsiteX18" fmla="*/ 1050758 w 2432522"/>
              <a:gd name="connsiteY18" fmla="*/ 9208586 h 12040019"/>
              <a:gd name="connsiteX19" fmla="*/ 1114927 w 2432522"/>
              <a:gd name="connsiteY19" fmla="*/ 9513386 h 12040019"/>
              <a:gd name="connsiteX20" fmla="*/ 1 w 2432522"/>
              <a:gd name="connsiteY20" fmla="*/ 12040019 h 12040019"/>
              <a:gd name="connsiteX0" fmla="*/ 2381694 w 2432521"/>
              <a:gd name="connsiteY0" fmla="*/ 0 h 12040019"/>
              <a:gd name="connsiteX1" fmla="*/ 2430378 w 2432521"/>
              <a:gd name="connsiteY1" fmla="*/ 241050 h 12040019"/>
              <a:gd name="connsiteX2" fmla="*/ 2350168 w 2432521"/>
              <a:gd name="connsiteY2" fmla="*/ 642102 h 12040019"/>
              <a:gd name="connsiteX3" fmla="*/ 2109536 w 2432521"/>
              <a:gd name="connsiteY3" fmla="*/ 1075239 h 12040019"/>
              <a:gd name="connsiteX4" fmla="*/ 1852862 w 2432521"/>
              <a:gd name="connsiteY4" fmla="*/ 1636713 h 12040019"/>
              <a:gd name="connsiteX5" fmla="*/ 1804736 w 2432521"/>
              <a:gd name="connsiteY5" fmla="*/ 2182144 h 12040019"/>
              <a:gd name="connsiteX6" fmla="*/ 1628273 w 2432521"/>
              <a:gd name="connsiteY6" fmla="*/ 2567155 h 12040019"/>
              <a:gd name="connsiteX7" fmla="*/ 1403683 w 2432521"/>
              <a:gd name="connsiteY7" fmla="*/ 2920081 h 12040019"/>
              <a:gd name="connsiteX8" fmla="*/ 1130968 w 2432521"/>
              <a:gd name="connsiteY8" fmla="*/ 3321134 h 12040019"/>
              <a:gd name="connsiteX9" fmla="*/ 1130968 w 2432521"/>
              <a:gd name="connsiteY9" fmla="*/ 3658018 h 12040019"/>
              <a:gd name="connsiteX10" fmla="*/ 1018673 w 2432521"/>
              <a:gd name="connsiteY10" fmla="*/ 4299702 h 12040019"/>
              <a:gd name="connsiteX11" fmla="*/ 970547 w 2432521"/>
              <a:gd name="connsiteY11" fmla="*/ 4845134 h 12040019"/>
              <a:gd name="connsiteX12" fmla="*/ 810126 w 2432521"/>
              <a:gd name="connsiteY12" fmla="*/ 5679323 h 12040019"/>
              <a:gd name="connsiteX13" fmla="*/ 761999 w 2432521"/>
              <a:gd name="connsiteY13" fmla="*/ 6096418 h 12040019"/>
              <a:gd name="connsiteX14" fmla="*/ 826168 w 2432521"/>
              <a:gd name="connsiteY14" fmla="*/ 6978734 h 12040019"/>
              <a:gd name="connsiteX15" fmla="*/ 874294 w 2432521"/>
              <a:gd name="connsiteY15" fmla="*/ 7572292 h 12040019"/>
              <a:gd name="connsiteX16" fmla="*/ 970547 w 2432521"/>
              <a:gd name="connsiteY16" fmla="*/ 8262102 h 12040019"/>
              <a:gd name="connsiteX17" fmla="*/ 1066799 w 2432521"/>
              <a:gd name="connsiteY17" fmla="*/ 8566902 h 12040019"/>
              <a:gd name="connsiteX18" fmla="*/ 1050757 w 2432521"/>
              <a:gd name="connsiteY18" fmla="*/ 9208586 h 12040019"/>
              <a:gd name="connsiteX19" fmla="*/ 1114926 w 2432521"/>
              <a:gd name="connsiteY19" fmla="*/ 9513386 h 12040019"/>
              <a:gd name="connsiteX20" fmla="*/ 1018672 w 2432521"/>
              <a:gd name="connsiteY20" fmla="*/ 11197807 h 12040019"/>
              <a:gd name="connsiteX21" fmla="*/ 0 w 2432521"/>
              <a:gd name="connsiteY21" fmla="*/ 12040019 h 1204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32521" h="12040019">
                <a:moveTo>
                  <a:pt x="2381694" y="0"/>
                </a:moveTo>
                <a:cubicBezTo>
                  <a:pt x="2435168" y="86895"/>
                  <a:pt x="2435632" y="134033"/>
                  <a:pt x="2430378" y="241050"/>
                </a:cubicBezTo>
                <a:cubicBezTo>
                  <a:pt x="2425124" y="348067"/>
                  <a:pt x="2403642" y="503071"/>
                  <a:pt x="2350168" y="642102"/>
                </a:cubicBezTo>
                <a:cubicBezTo>
                  <a:pt x="2296694" y="781133"/>
                  <a:pt x="2192420" y="909471"/>
                  <a:pt x="2109536" y="1075239"/>
                </a:cubicBezTo>
                <a:cubicBezTo>
                  <a:pt x="2026652" y="1241008"/>
                  <a:pt x="1903662" y="1452229"/>
                  <a:pt x="1852862" y="1636713"/>
                </a:cubicBezTo>
                <a:cubicBezTo>
                  <a:pt x="1802062" y="1821197"/>
                  <a:pt x="1842167" y="2027070"/>
                  <a:pt x="1804736" y="2182144"/>
                </a:cubicBezTo>
                <a:cubicBezTo>
                  <a:pt x="1767305" y="2337218"/>
                  <a:pt x="1695115" y="2444165"/>
                  <a:pt x="1628273" y="2567155"/>
                </a:cubicBezTo>
                <a:cubicBezTo>
                  <a:pt x="1561431" y="2690145"/>
                  <a:pt x="1486567" y="2794418"/>
                  <a:pt x="1403683" y="2920081"/>
                </a:cubicBezTo>
                <a:cubicBezTo>
                  <a:pt x="1320799" y="3045744"/>
                  <a:pt x="1176420" y="3198145"/>
                  <a:pt x="1130968" y="3321134"/>
                </a:cubicBezTo>
                <a:cubicBezTo>
                  <a:pt x="1085516" y="3444123"/>
                  <a:pt x="1149684" y="3494923"/>
                  <a:pt x="1130968" y="3658018"/>
                </a:cubicBezTo>
                <a:cubicBezTo>
                  <a:pt x="1112252" y="3821113"/>
                  <a:pt x="1045410" y="4101849"/>
                  <a:pt x="1018673" y="4299702"/>
                </a:cubicBezTo>
                <a:cubicBezTo>
                  <a:pt x="991936" y="4497555"/>
                  <a:pt x="1005305" y="4615197"/>
                  <a:pt x="970547" y="4845134"/>
                </a:cubicBezTo>
                <a:cubicBezTo>
                  <a:pt x="935789" y="5075071"/>
                  <a:pt x="844884" y="5470776"/>
                  <a:pt x="810126" y="5679323"/>
                </a:cubicBezTo>
                <a:cubicBezTo>
                  <a:pt x="775368" y="5887870"/>
                  <a:pt x="759325" y="5879850"/>
                  <a:pt x="761999" y="6096418"/>
                </a:cubicBezTo>
                <a:cubicBezTo>
                  <a:pt x="764673" y="6312986"/>
                  <a:pt x="807452" y="6732755"/>
                  <a:pt x="826168" y="6978734"/>
                </a:cubicBezTo>
                <a:cubicBezTo>
                  <a:pt x="844884" y="7224713"/>
                  <a:pt x="850231" y="7358397"/>
                  <a:pt x="874294" y="7572292"/>
                </a:cubicBezTo>
                <a:cubicBezTo>
                  <a:pt x="898357" y="7786187"/>
                  <a:pt x="938463" y="8096334"/>
                  <a:pt x="970547" y="8262102"/>
                </a:cubicBezTo>
                <a:cubicBezTo>
                  <a:pt x="1002631" y="8427870"/>
                  <a:pt x="1053431" y="8409155"/>
                  <a:pt x="1066799" y="8566902"/>
                </a:cubicBezTo>
                <a:cubicBezTo>
                  <a:pt x="1080167" y="8724649"/>
                  <a:pt x="1042736" y="9050839"/>
                  <a:pt x="1050757" y="9208586"/>
                </a:cubicBezTo>
                <a:cubicBezTo>
                  <a:pt x="1058778" y="9366333"/>
                  <a:pt x="1232568" y="9193881"/>
                  <a:pt x="1114926" y="9513386"/>
                </a:cubicBezTo>
                <a:cubicBezTo>
                  <a:pt x="997284" y="9832891"/>
                  <a:pt x="1204493" y="10776702"/>
                  <a:pt x="1018672" y="11197807"/>
                </a:cubicBezTo>
                <a:cubicBezTo>
                  <a:pt x="832851" y="11618912"/>
                  <a:pt x="57484" y="11887619"/>
                  <a:pt x="0" y="12040019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FDB5FBB-6097-4407-84B4-9CC5348B029E}"/>
              </a:ext>
            </a:extLst>
          </p:cNvPr>
          <p:cNvSpPr/>
          <p:nvPr/>
        </p:nvSpPr>
        <p:spPr>
          <a:xfrm>
            <a:off x="408078" y="6487900"/>
            <a:ext cx="1880936" cy="2582780"/>
          </a:xfrm>
          <a:custGeom>
            <a:avLst/>
            <a:gdLst>
              <a:gd name="connsiteX0" fmla="*/ 0 w 1604210"/>
              <a:gd name="connsiteY0" fmla="*/ 0 h 2390274"/>
              <a:gd name="connsiteX1" fmla="*/ 352926 w 1604210"/>
              <a:gd name="connsiteY1" fmla="*/ 352927 h 2390274"/>
              <a:gd name="connsiteX2" fmla="*/ 481263 w 1604210"/>
              <a:gd name="connsiteY2" fmla="*/ 705853 h 2390274"/>
              <a:gd name="connsiteX3" fmla="*/ 689810 w 1604210"/>
              <a:gd name="connsiteY3" fmla="*/ 1171074 h 2390274"/>
              <a:gd name="connsiteX4" fmla="*/ 978568 w 1604210"/>
              <a:gd name="connsiteY4" fmla="*/ 1620253 h 2390274"/>
              <a:gd name="connsiteX5" fmla="*/ 1106905 w 1604210"/>
              <a:gd name="connsiteY5" fmla="*/ 1892969 h 2390274"/>
              <a:gd name="connsiteX6" fmla="*/ 1331494 w 1604210"/>
              <a:gd name="connsiteY6" fmla="*/ 1957137 h 2390274"/>
              <a:gd name="connsiteX7" fmla="*/ 1556084 w 1604210"/>
              <a:gd name="connsiteY7" fmla="*/ 2165685 h 2390274"/>
              <a:gd name="connsiteX8" fmla="*/ 1572126 w 1604210"/>
              <a:gd name="connsiteY8" fmla="*/ 2261937 h 2390274"/>
              <a:gd name="connsiteX9" fmla="*/ 1604210 w 1604210"/>
              <a:gd name="connsiteY9" fmla="*/ 2390274 h 2390274"/>
              <a:gd name="connsiteX0" fmla="*/ 0 w 1880936"/>
              <a:gd name="connsiteY0" fmla="*/ 0 h 2582780"/>
              <a:gd name="connsiteX1" fmla="*/ 629652 w 1880936"/>
              <a:gd name="connsiteY1" fmla="*/ 545433 h 2582780"/>
              <a:gd name="connsiteX2" fmla="*/ 757989 w 1880936"/>
              <a:gd name="connsiteY2" fmla="*/ 898359 h 2582780"/>
              <a:gd name="connsiteX3" fmla="*/ 966536 w 1880936"/>
              <a:gd name="connsiteY3" fmla="*/ 1363580 h 2582780"/>
              <a:gd name="connsiteX4" fmla="*/ 1255294 w 1880936"/>
              <a:gd name="connsiteY4" fmla="*/ 1812759 h 2582780"/>
              <a:gd name="connsiteX5" fmla="*/ 1383631 w 1880936"/>
              <a:gd name="connsiteY5" fmla="*/ 2085475 h 2582780"/>
              <a:gd name="connsiteX6" fmla="*/ 1608220 w 1880936"/>
              <a:gd name="connsiteY6" fmla="*/ 2149643 h 2582780"/>
              <a:gd name="connsiteX7" fmla="*/ 1832810 w 1880936"/>
              <a:gd name="connsiteY7" fmla="*/ 2358191 h 2582780"/>
              <a:gd name="connsiteX8" fmla="*/ 1848852 w 1880936"/>
              <a:gd name="connsiteY8" fmla="*/ 2454443 h 2582780"/>
              <a:gd name="connsiteX9" fmla="*/ 1880936 w 1880936"/>
              <a:gd name="connsiteY9" fmla="*/ 2582780 h 258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0936" h="2582780">
                <a:moveTo>
                  <a:pt x="0" y="0"/>
                </a:moveTo>
                <a:cubicBezTo>
                  <a:pt x="136357" y="117642"/>
                  <a:pt x="503321" y="395707"/>
                  <a:pt x="629652" y="545433"/>
                </a:cubicBezTo>
                <a:cubicBezTo>
                  <a:pt x="755984" y="695160"/>
                  <a:pt x="701842" y="762001"/>
                  <a:pt x="757989" y="898359"/>
                </a:cubicBezTo>
                <a:cubicBezTo>
                  <a:pt x="814136" y="1034717"/>
                  <a:pt x="883652" y="1211180"/>
                  <a:pt x="966536" y="1363580"/>
                </a:cubicBezTo>
                <a:cubicBezTo>
                  <a:pt x="1049420" y="1515980"/>
                  <a:pt x="1185778" y="1692443"/>
                  <a:pt x="1255294" y="1812759"/>
                </a:cubicBezTo>
                <a:cubicBezTo>
                  <a:pt x="1324810" y="1933075"/>
                  <a:pt x="1324810" y="2029328"/>
                  <a:pt x="1383631" y="2085475"/>
                </a:cubicBezTo>
                <a:cubicBezTo>
                  <a:pt x="1442452" y="2141622"/>
                  <a:pt x="1533357" y="2104190"/>
                  <a:pt x="1608220" y="2149643"/>
                </a:cubicBezTo>
                <a:cubicBezTo>
                  <a:pt x="1683083" y="2195096"/>
                  <a:pt x="1792705" y="2307391"/>
                  <a:pt x="1832810" y="2358191"/>
                </a:cubicBezTo>
                <a:cubicBezTo>
                  <a:pt x="1872915" y="2408991"/>
                  <a:pt x="1840831" y="2417012"/>
                  <a:pt x="1848852" y="2454443"/>
                </a:cubicBezTo>
                <a:cubicBezTo>
                  <a:pt x="1856873" y="2491875"/>
                  <a:pt x="1872915" y="2580106"/>
                  <a:pt x="1880936" y="258278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D76A9A1-A6C9-4D5D-B335-F49E09DE5271}"/>
              </a:ext>
            </a:extLst>
          </p:cNvPr>
          <p:cNvSpPr/>
          <p:nvPr/>
        </p:nvSpPr>
        <p:spPr>
          <a:xfrm>
            <a:off x="2310063" y="8619357"/>
            <a:ext cx="3753853" cy="1070845"/>
          </a:xfrm>
          <a:custGeom>
            <a:avLst/>
            <a:gdLst>
              <a:gd name="connsiteX0" fmla="*/ 0 w 3753853"/>
              <a:gd name="connsiteY0" fmla="*/ 396306 h 1070845"/>
              <a:gd name="connsiteX1" fmla="*/ 449179 w 3753853"/>
              <a:gd name="connsiteY1" fmla="*/ 396306 h 1070845"/>
              <a:gd name="connsiteX2" fmla="*/ 705853 w 3753853"/>
              <a:gd name="connsiteY2" fmla="*/ 508601 h 1070845"/>
              <a:gd name="connsiteX3" fmla="*/ 1074821 w 3753853"/>
              <a:gd name="connsiteY3" fmla="*/ 588811 h 1070845"/>
              <a:gd name="connsiteX4" fmla="*/ 1331495 w 3753853"/>
              <a:gd name="connsiteY4" fmla="*/ 717148 h 1070845"/>
              <a:gd name="connsiteX5" fmla="*/ 1780674 w 3753853"/>
              <a:gd name="connsiteY5" fmla="*/ 765275 h 1070845"/>
              <a:gd name="connsiteX6" fmla="*/ 2117558 w 3753853"/>
              <a:gd name="connsiteY6" fmla="*/ 781317 h 1070845"/>
              <a:gd name="connsiteX7" fmla="*/ 2422358 w 3753853"/>
              <a:gd name="connsiteY7" fmla="*/ 973822 h 1070845"/>
              <a:gd name="connsiteX8" fmla="*/ 2791326 w 3753853"/>
              <a:gd name="connsiteY8" fmla="*/ 1070075 h 1070845"/>
              <a:gd name="connsiteX9" fmla="*/ 3031958 w 3753853"/>
              <a:gd name="connsiteY9" fmla="*/ 925696 h 1070845"/>
              <a:gd name="connsiteX10" fmla="*/ 3352800 w 3753853"/>
              <a:gd name="connsiteY10" fmla="*/ 556727 h 1070845"/>
              <a:gd name="connsiteX11" fmla="*/ 3577390 w 3753853"/>
              <a:gd name="connsiteY11" fmla="*/ 203801 h 1070845"/>
              <a:gd name="connsiteX12" fmla="*/ 3625516 w 3753853"/>
              <a:gd name="connsiteY12" fmla="*/ 11296 h 1070845"/>
              <a:gd name="connsiteX13" fmla="*/ 3753853 w 3753853"/>
              <a:gd name="connsiteY13" fmla="*/ 11296 h 10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3853" h="1070845">
                <a:moveTo>
                  <a:pt x="0" y="396306"/>
                </a:moveTo>
                <a:cubicBezTo>
                  <a:pt x="165768" y="386948"/>
                  <a:pt x="331537" y="377590"/>
                  <a:pt x="449179" y="396306"/>
                </a:cubicBezTo>
                <a:cubicBezTo>
                  <a:pt x="566821" y="415022"/>
                  <a:pt x="601579" y="476517"/>
                  <a:pt x="705853" y="508601"/>
                </a:cubicBezTo>
                <a:cubicBezTo>
                  <a:pt x="810127" y="540685"/>
                  <a:pt x="970547" y="554053"/>
                  <a:pt x="1074821" y="588811"/>
                </a:cubicBezTo>
                <a:cubicBezTo>
                  <a:pt x="1179095" y="623569"/>
                  <a:pt x="1213853" y="687737"/>
                  <a:pt x="1331495" y="717148"/>
                </a:cubicBezTo>
                <a:cubicBezTo>
                  <a:pt x="1449137" y="746559"/>
                  <a:pt x="1649664" y="754580"/>
                  <a:pt x="1780674" y="765275"/>
                </a:cubicBezTo>
                <a:cubicBezTo>
                  <a:pt x="1911684" y="775970"/>
                  <a:pt x="2010611" y="746559"/>
                  <a:pt x="2117558" y="781317"/>
                </a:cubicBezTo>
                <a:cubicBezTo>
                  <a:pt x="2224505" y="816075"/>
                  <a:pt x="2310063" y="925696"/>
                  <a:pt x="2422358" y="973822"/>
                </a:cubicBezTo>
                <a:cubicBezTo>
                  <a:pt x="2534653" y="1021948"/>
                  <a:pt x="2689726" y="1078096"/>
                  <a:pt x="2791326" y="1070075"/>
                </a:cubicBezTo>
                <a:cubicBezTo>
                  <a:pt x="2892926" y="1062054"/>
                  <a:pt x="2938379" y="1011254"/>
                  <a:pt x="3031958" y="925696"/>
                </a:cubicBezTo>
                <a:cubicBezTo>
                  <a:pt x="3125537" y="840138"/>
                  <a:pt x="3261895" y="677043"/>
                  <a:pt x="3352800" y="556727"/>
                </a:cubicBezTo>
                <a:cubicBezTo>
                  <a:pt x="3443705" y="436411"/>
                  <a:pt x="3531937" y="294706"/>
                  <a:pt x="3577390" y="203801"/>
                </a:cubicBezTo>
                <a:cubicBezTo>
                  <a:pt x="3622843" y="112896"/>
                  <a:pt x="3596106" y="43380"/>
                  <a:pt x="3625516" y="11296"/>
                </a:cubicBezTo>
                <a:cubicBezTo>
                  <a:pt x="3654926" y="-20788"/>
                  <a:pt x="3713748" y="27338"/>
                  <a:pt x="3753853" y="11296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6F7FA8-7707-4695-82A5-55877E455228}"/>
              </a:ext>
            </a:extLst>
          </p:cNvPr>
          <p:cNvSpPr/>
          <p:nvPr/>
        </p:nvSpPr>
        <p:spPr>
          <a:xfrm>
            <a:off x="4050590" y="9432758"/>
            <a:ext cx="187107" cy="4924926"/>
          </a:xfrm>
          <a:custGeom>
            <a:avLst/>
            <a:gdLst>
              <a:gd name="connsiteX0" fmla="*/ 119944 w 186541"/>
              <a:gd name="connsiteY0" fmla="*/ 0 h 4924926"/>
              <a:gd name="connsiteX1" fmla="*/ 152029 w 186541"/>
              <a:gd name="connsiteY1" fmla="*/ 224589 h 4924926"/>
              <a:gd name="connsiteX2" fmla="*/ 7650 w 186541"/>
              <a:gd name="connsiteY2" fmla="*/ 577516 h 4924926"/>
              <a:gd name="connsiteX3" fmla="*/ 23692 w 186541"/>
              <a:gd name="connsiteY3" fmla="*/ 946484 h 4924926"/>
              <a:gd name="connsiteX4" fmla="*/ 55776 w 186541"/>
              <a:gd name="connsiteY4" fmla="*/ 1652337 h 4924926"/>
              <a:gd name="connsiteX5" fmla="*/ 184113 w 186541"/>
              <a:gd name="connsiteY5" fmla="*/ 2133600 h 4924926"/>
              <a:gd name="connsiteX6" fmla="*/ 135986 w 186541"/>
              <a:gd name="connsiteY6" fmla="*/ 2855495 h 4924926"/>
              <a:gd name="connsiteX7" fmla="*/ 87860 w 186541"/>
              <a:gd name="connsiteY7" fmla="*/ 3256547 h 4924926"/>
              <a:gd name="connsiteX8" fmla="*/ 119944 w 186541"/>
              <a:gd name="connsiteY8" fmla="*/ 3850105 h 4924926"/>
              <a:gd name="connsiteX9" fmla="*/ 39734 w 186541"/>
              <a:gd name="connsiteY9" fmla="*/ 4539916 h 4924926"/>
              <a:gd name="connsiteX10" fmla="*/ 71818 w 186541"/>
              <a:gd name="connsiteY10" fmla="*/ 4924926 h 4924926"/>
              <a:gd name="connsiteX0" fmla="*/ 119944 w 186782"/>
              <a:gd name="connsiteY0" fmla="*/ 0 h 4924926"/>
              <a:gd name="connsiteX1" fmla="*/ 152029 w 186782"/>
              <a:gd name="connsiteY1" fmla="*/ 224589 h 4924926"/>
              <a:gd name="connsiteX2" fmla="*/ 7650 w 186782"/>
              <a:gd name="connsiteY2" fmla="*/ 577516 h 4924926"/>
              <a:gd name="connsiteX3" fmla="*/ 23692 w 186782"/>
              <a:gd name="connsiteY3" fmla="*/ 946484 h 4924926"/>
              <a:gd name="connsiteX4" fmla="*/ 55776 w 186782"/>
              <a:gd name="connsiteY4" fmla="*/ 1652337 h 4924926"/>
              <a:gd name="connsiteX5" fmla="*/ 184113 w 186782"/>
              <a:gd name="connsiteY5" fmla="*/ 2133600 h 4924926"/>
              <a:gd name="connsiteX6" fmla="*/ 135986 w 186782"/>
              <a:gd name="connsiteY6" fmla="*/ 2855495 h 4924926"/>
              <a:gd name="connsiteX7" fmla="*/ 55776 w 186782"/>
              <a:gd name="connsiteY7" fmla="*/ 3272589 h 4924926"/>
              <a:gd name="connsiteX8" fmla="*/ 119944 w 186782"/>
              <a:gd name="connsiteY8" fmla="*/ 3850105 h 4924926"/>
              <a:gd name="connsiteX9" fmla="*/ 39734 w 186782"/>
              <a:gd name="connsiteY9" fmla="*/ 4539916 h 4924926"/>
              <a:gd name="connsiteX10" fmla="*/ 71818 w 186782"/>
              <a:gd name="connsiteY10" fmla="*/ 4924926 h 4924926"/>
              <a:gd name="connsiteX0" fmla="*/ 119944 w 186782"/>
              <a:gd name="connsiteY0" fmla="*/ 0 h 4924926"/>
              <a:gd name="connsiteX1" fmla="*/ 152029 w 186782"/>
              <a:gd name="connsiteY1" fmla="*/ 224589 h 4924926"/>
              <a:gd name="connsiteX2" fmla="*/ 7650 w 186782"/>
              <a:gd name="connsiteY2" fmla="*/ 577516 h 4924926"/>
              <a:gd name="connsiteX3" fmla="*/ 23692 w 186782"/>
              <a:gd name="connsiteY3" fmla="*/ 946484 h 4924926"/>
              <a:gd name="connsiteX4" fmla="*/ 55776 w 186782"/>
              <a:gd name="connsiteY4" fmla="*/ 1652337 h 4924926"/>
              <a:gd name="connsiteX5" fmla="*/ 184113 w 186782"/>
              <a:gd name="connsiteY5" fmla="*/ 2133600 h 4924926"/>
              <a:gd name="connsiteX6" fmla="*/ 135986 w 186782"/>
              <a:gd name="connsiteY6" fmla="*/ 2855495 h 4924926"/>
              <a:gd name="connsiteX7" fmla="*/ 55776 w 186782"/>
              <a:gd name="connsiteY7" fmla="*/ 3272589 h 4924926"/>
              <a:gd name="connsiteX8" fmla="*/ 119944 w 186782"/>
              <a:gd name="connsiteY8" fmla="*/ 3705726 h 4924926"/>
              <a:gd name="connsiteX9" fmla="*/ 39734 w 186782"/>
              <a:gd name="connsiteY9" fmla="*/ 4539916 h 4924926"/>
              <a:gd name="connsiteX10" fmla="*/ 71818 w 186782"/>
              <a:gd name="connsiteY10" fmla="*/ 4924926 h 4924926"/>
              <a:gd name="connsiteX0" fmla="*/ 119944 w 186782"/>
              <a:gd name="connsiteY0" fmla="*/ 0 h 4924926"/>
              <a:gd name="connsiteX1" fmla="*/ 152029 w 186782"/>
              <a:gd name="connsiteY1" fmla="*/ 224589 h 4924926"/>
              <a:gd name="connsiteX2" fmla="*/ 7650 w 186782"/>
              <a:gd name="connsiteY2" fmla="*/ 577516 h 4924926"/>
              <a:gd name="connsiteX3" fmla="*/ 23692 w 186782"/>
              <a:gd name="connsiteY3" fmla="*/ 946484 h 4924926"/>
              <a:gd name="connsiteX4" fmla="*/ 55776 w 186782"/>
              <a:gd name="connsiteY4" fmla="*/ 1652337 h 4924926"/>
              <a:gd name="connsiteX5" fmla="*/ 184113 w 186782"/>
              <a:gd name="connsiteY5" fmla="*/ 2133600 h 4924926"/>
              <a:gd name="connsiteX6" fmla="*/ 135986 w 186782"/>
              <a:gd name="connsiteY6" fmla="*/ 2855495 h 4924926"/>
              <a:gd name="connsiteX7" fmla="*/ 55776 w 186782"/>
              <a:gd name="connsiteY7" fmla="*/ 3272589 h 4924926"/>
              <a:gd name="connsiteX8" fmla="*/ 119944 w 186782"/>
              <a:gd name="connsiteY8" fmla="*/ 3705726 h 4924926"/>
              <a:gd name="connsiteX9" fmla="*/ 71818 w 186782"/>
              <a:gd name="connsiteY9" fmla="*/ 4507831 h 4924926"/>
              <a:gd name="connsiteX10" fmla="*/ 71818 w 186782"/>
              <a:gd name="connsiteY10" fmla="*/ 4924926 h 4924926"/>
              <a:gd name="connsiteX0" fmla="*/ 119944 w 193025"/>
              <a:gd name="connsiteY0" fmla="*/ 0 h 4924926"/>
              <a:gd name="connsiteX1" fmla="*/ 152029 w 193025"/>
              <a:gd name="connsiteY1" fmla="*/ 224589 h 4924926"/>
              <a:gd name="connsiteX2" fmla="*/ 7650 w 193025"/>
              <a:gd name="connsiteY2" fmla="*/ 577516 h 4924926"/>
              <a:gd name="connsiteX3" fmla="*/ 23692 w 193025"/>
              <a:gd name="connsiteY3" fmla="*/ 946484 h 4924926"/>
              <a:gd name="connsiteX4" fmla="*/ 55776 w 193025"/>
              <a:gd name="connsiteY4" fmla="*/ 1652337 h 4924926"/>
              <a:gd name="connsiteX5" fmla="*/ 184113 w 193025"/>
              <a:gd name="connsiteY5" fmla="*/ 2133600 h 4924926"/>
              <a:gd name="connsiteX6" fmla="*/ 168071 w 193025"/>
              <a:gd name="connsiteY6" fmla="*/ 2999874 h 4924926"/>
              <a:gd name="connsiteX7" fmla="*/ 55776 w 193025"/>
              <a:gd name="connsiteY7" fmla="*/ 3272589 h 4924926"/>
              <a:gd name="connsiteX8" fmla="*/ 119944 w 193025"/>
              <a:gd name="connsiteY8" fmla="*/ 3705726 h 4924926"/>
              <a:gd name="connsiteX9" fmla="*/ 71818 w 193025"/>
              <a:gd name="connsiteY9" fmla="*/ 4507831 h 4924926"/>
              <a:gd name="connsiteX10" fmla="*/ 71818 w 193025"/>
              <a:gd name="connsiteY10" fmla="*/ 4924926 h 4924926"/>
              <a:gd name="connsiteX0" fmla="*/ 119944 w 187532"/>
              <a:gd name="connsiteY0" fmla="*/ 0 h 4924926"/>
              <a:gd name="connsiteX1" fmla="*/ 152029 w 187532"/>
              <a:gd name="connsiteY1" fmla="*/ 224589 h 4924926"/>
              <a:gd name="connsiteX2" fmla="*/ 7650 w 187532"/>
              <a:gd name="connsiteY2" fmla="*/ 577516 h 4924926"/>
              <a:gd name="connsiteX3" fmla="*/ 23692 w 187532"/>
              <a:gd name="connsiteY3" fmla="*/ 946484 h 4924926"/>
              <a:gd name="connsiteX4" fmla="*/ 55776 w 187532"/>
              <a:gd name="connsiteY4" fmla="*/ 1652337 h 4924926"/>
              <a:gd name="connsiteX5" fmla="*/ 184113 w 187532"/>
              <a:gd name="connsiteY5" fmla="*/ 2133600 h 4924926"/>
              <a:gd name="connsiteX6" fmla="*/ 152028 w 187532"/>
              <a:gd name="connsiteY6" fmla="*/ 2518610 h 4924926"/>
              <a:gd name="connsiteX7" fmla="*/ 168071 w 187532"/>
              <a:gd name="connsiteY7" fmla="*/ 2999874 h 4924926"/>
              <a:gd name="connsiteX8" fmla="*/ 55776 w 187532"/>
              <a:gd name="connsiteY8" fmla="*/ 3272589 h 4924926"/>
              <a:gd name="connsiteX9" fmla="*/ 119944 w 187532"/>
              <a:gd name="connsiteY9" fmla="*/ 3705726 h 4924926"/>
              <a:gd name="connsiteX10" fmla="*/ 71818 w 187532"/>
              <a:gd name="connsiteY10" fmla="*/ 4507831 h 4924926"/>
              <a:gd name="connsiteX11" fmla="*/ 71818 w 187532"/>
              <a:gd name="connsiteY11" fmla="*/ 4924926 h 4924926"/>
              <a:gd name="connsiteX0" fmla="*/ 120357 w 187107"/>
              <a:gd name="connsiteY0" fmla="*/ 0 h 4924926"/>
              <a:gd name="connsiteX1" fmla="*/ 152442 w 187107"/>
              <a:gd name="connsiteY1" fmla="*/ 224589 h 4924926"/>
              <a:gd name="connsiteX2" fmla="*/ 8063 w 187107"/>
              <a:gd name="connsiteY2" fmla="*/ 577516 h 4924926"/>
              <a:gd name="connsiteX3" fmla="*/ 24105 w 187107"/>
              <a:gd name="connsiteY3" fmla="*/ 946484 h 4924926"/>
              <a:gd name="connsiteX4" fmla="*/ 72231 w 187107"/>
              <a:gd name="connsiteY4" fmla="*/ 1620253 h 4924926"/>
              <a:gd name="connsiteX5" fmla="*/ 184526 w 187107"/>
              <a:gd name="connsiteY5" fmla="*/ 2133600 h 4924926"/>
              <a:gd name="connsiteX6" fmla="*/ 152441 w 187107"/>
              <a:gd name="connsiteY6" fmla="*/ 2518610 h 4924926"/>
              <a:gd name="connsiteX7" fmla="*/ 168484 w 187107"/>
              <a:gd name="connsiteY7" fmla="*/ 2999874 h 4924926"/>
              <a:gd name="connsiteX8" fmla="*/ 56189 w 187107"/>
              <a:gd name="connsiteY8" fmla="*/ 3272589 h 4924926"/>
              <a:gd name="connsiteX9" fmla="*/ 120357 w 187107"/>
              <a:gd name="connsiteY9" fmla="*/ 3705726 h 4924926"/>
              <a:gd name="connsiteX10" fmla="*/ 72231 w 187107"/>
              <a:gd name="connsiteY10" fmla="*/ 4507831 h 4924926"/>
              <a:gd name="connsiteX11" fmla="*/ 72231 w 187107"/>
              <a:gd name="connsiteY11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7107" h="4924926">
                <a:moveTo>
                  <a:pt x="120357" y="0"/>
                </a:moveTo>
                <a:cubicBezTo>
                  <a:pt x="145757" y="64168"/>
                  <a:pt x="171158" y="128336"/>
                  <a:pt x="152442" y="224589"/>
                </a:cubicBezTo>
                <a:cubicBezTo>
                  <a:pt x="133726" y="320842"/>
                  <a:pt x="29452" y="457200"/>
                  <a:pt x="8063" y="577516"/>
                </a:cubicBezTo>
                <a:cubicBezTo>
                  <a:pt x="-13326" y="697832"/>
                  <a:pt x="13410" y="772695"/>
                  <a:pt x="24105" y="946484"/>
                </a:cubicBezTo>
                <a:cubicBezTo>
                  <a:pt x="34800" y="1120274"/>
                  <a:pt x="45494" y="1422400"/>
                  <a:pt x="72231" y="1620253"/>
                </a:cubicBezTo>
                <a:cubicBezTo>
                  <a:pt x="98968" y="1818106"/>
                  <a:pt x="171158" y="1983874"/>
                  <a:pt x="184526" y="2133600"/>
                </a:cubicBezTo>
                <a:cubicBezTo>
                  <a:pt x="197894" y="2283326"/>
                  <a:pt x="155115" y="2374231"/>
                  <a:pt x="152441" y="2518610"/>
                </a:cubicBezTo>
                <a:cubicBezTo>
                  <a:pt x="149767" y="2662989"/>
                  <a:pt x="184526" y="2874211"/>
                  <a:pt x="168484" y="2999874"/>
                </a:cubicBezTo>
                <a:cubicBezTo>
                  <a:pt x="152442" y="3125537"/>
                  <a:pt x="64210" y="3154947"/>
                  <a:pt x="56189" y="3272589"/>
                </a:cubicBezTo>
                <a:cubicBezTo>
                  <a:pt x="48168" y="3390231"/>
                  <a:pt x="117683" y="3499852"/>
                  <a:pt x="120357" y="3705726"/>
                </a:cubicBezTo>
                <a:cubicBezTo>
                  <a:pt x="123031" y="3911600"/>
                  <a:pt x="80252" y="4328694"/>
                  <a:pt x="72231" y="4507831"/>
                </a:cubicBezTo>
                <a:cubicBezTo>
                  <a:pt x="64210" y="4686968"/>
                  <a:pt x="52178" y="4821989"/>
                  <a:pt x="72231" y="4924926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CDB9843-0AB5-437C-ADE1-D1B9FEBA0BE0}"/>
              </a:ext>
            </a:extLst>
          </p:cNvPr>
          <p:cNvSpPr/>
          <p:nvPr/>
        </p:nvSpPr>
        <p:spPr>
          <a:xfrm>
            <a:off x="397567" y="9232152"/>
            <a:ext cx="10370972" cy="2712073"/>
          </a:xfrm>
          <a:custGeom>
            <a:avLst/>
            <a:gdLst>
              <a:gd name="connsiteX0" fmla="*/ 0 w 10344647"/>
              <a:gd name="connsiteY0" fmla="*/ 1987826 h 2728664"/>
              <a:gd name="connsiteX1" fmla="*/ 174929 w 10344647"/>
              <a:gd name="connsiteY1" fmla="*/ 2059388 h 2728664"/>
              <a:gd name="connsiteX2" fmla="*/ 405517 w 10344647"/>
              <a:gd name="connsiteY2" fmla="*/ 2242268 h 2728664"/>
              <a:gd name="connsiteX3" fmla="*/ 620202 w 10344647"/>
              <a:gd name="connsiteY3" fmla="*/ 2337683 h 2728664"/>
              <a:gd name="connsiteX4" fmla="*/ 1025718 w 10344647"/>
              <a:gd name="connsiteY4" fmla="*/ 2608028 h 2728664"/>
              <a:gd name="connsiteX5" fmla="*/ 1232452 w 10344647"/>
              <a:gd name="connsiteY5" fmla="*/ 2695492 h 2728664"/>
              <a:gd name="connsiteX6" fmla="*/ 1566407 w 10344647"/>
              <a:gd name="connsiteY6" fmla="*/ 2727297 h 2728664"/>
              <a:gd name="connsiteX7" fmla="*/ 2242268 w 10344647"/>
              <a:gd name="connsiteY7" fmla="*/ 2655735 h 2728664"/>
              <a:gd name="connsiteX8" fmla="*/ 2512612 w 10344647"/>
              <a:gd name="connsiteY8" fmla="*/ 2504661 h 2728664"/>
              <a:gd name="connsiteX9" fmla="*/ 2775005 w 10344647"/>
              <a:gd name="connsiteY9" fmla="*/ 2512612 h 2728664"/>
              <a:gd name="connsiteX10" fmla="*/ 2997642 w 10344647"/>
              <a:gd name="connsiteY10" fmla="*/ 2409245 h 2728664"/>
              <a:gd name="connsiteX11" fmla="*/ 3140765 w 10344647"/>
              <a:gd name="connsiteY11" fmla="*/ 2337683 h 2728664"/>
              <a:gd name="connsiteX12" fmla="*/ 3283889 w 10344647"/>
              <a:gd name="connsiteY12" fmla="*/ 2305878 h 2728664"/>
              <a:gd name="connsiteX13" fmla="*/ 3609892 w 10344647"/>
              <a:gd name="connsiteY13" fmla="*/ 2242268 h 2728664"/>
              <a:gd name="connsiteX14" fmla="*/ 3824578 w 10344647"/>
              <a:gd name="connsiteY14" fmla="*/ 2130949 h 2728664"/>
              <a:gd name="connsiteX15" fmla="*/ 3880237 w 10344647"/>
              <a:gd name="connsiteY15" fmla="*/ 2115047 h 2728664"/>
              <a:gd name="connsiteX16" fmla="*/ 4381169 w 10344647"/>
              <a:gd name="connsiteY16" fmla="*/ 2043485 h 2728664"/>
              <a:gd name="connsiteX17" fmla="*/ 4524292 w 10344647"/>
              <a:gd name="connsiteY17" fmla="*/ 2003728 h 2728664"/>
              <a:gd name="connsiteX18" fmla="*/ 4731026 w 10344647"/>
              <a:gd name="connsiteY18" fmla="*/ 2051436 h 2728664"/>
              <a:gd name="connsiteX19" fmla="*/ 4961614 w 10344647"/>
              <a:gd name="connsiteY19" fmla="*/ 2266121 h 2728664"/>
              <a:gd name="connsiteX20" fmla="*/ 5064981 w 10344647"/>
              <a:gd name="connsiteY20" fmla="*/ 2274073 h 2728664"/>
              <a:gd name="connsiteX21" fmla="*/ 5224007 w 10344647"/>
              <a:gd name="connsiteY21" fmla="*/ 2210462 h 2728664"/>
              <a:gd name="connsiteX22" fmla="*/ 5367131 w 10344647"/>
              <a:gd name="connsiteY22" fmla="*/ 2464904 h 2728664"/>
              <a:gd name="connsiteX23" fmla="*/ 5502303 w 10344647"/>
              <a:gd name="connsiteY23" fmla="*/ 2441050 h 2728664"/>
              <a:gd name="connsiteX24" fmla="*/ 5788550 w 10344647"/>
              <a:gd name="connsiteY24" fmla="*/ 2449001 h 2728664"/>
              <a:gd name="connsiteX25" fmla="*/ 6130456 w 10344647"/>
              <a:gd name="connsiteY25" fmla="*/ 2464904 h 2728664"/>
              <a:gd name="connsiteX26" fmla="*/ 6472362 w 10344647"/>
              <a:gd name="connsiteY26" fmla="*/ 2504661 h 2728664"/>
              <a:gd name="connsiteX27" fmla="*/ 6758609 w 10344647"/>
              <a:gd name="connsiteY27" fmla="*/ 2313829 h 2728664"/>
              <a:gd name="connsiteX28" fmla="*/ 6941489 w 10344647"/>
              <a:gd name="connsiteY28" fmla="*/ 2218414 h 2728664"/>
              <a:gd name="connsiteX29" fmla="*/ 7021002 w 10344647"/>
              <a:gd name="connsiteY29" fmla="*/ 2337683 h 2728664"/>
              <a:gd name="connsiteX30" fmla="*/ 7203882 w 10344647"/>
              <a:gd name="connsiteY30" fmla="*/ 2321781 h 2728664"/>
              <a:gd name="connsiteX31" fmla="*/ 7529885 w 10344647"/>
              <a:gd name="connsiteY31" fmla="*/ 2107095 h 2728664"/>
              <a:gd name="connsiteX32" fmla="*/ 7871792 w 10344647"/>
              <a:gd name="connsiteY32" fmla="*/ 2154803 h 2728664"/>
              <a:gd name="connsiteX33" fmla="*/ 8221649 w 10344647"/>
              <a:gd name="connsiteY33" fmla="*/ 2011680 h 2728664"/>
              <a:gd name="connsiteX34" fmla="*/ 8937266 w 10344647"/>
              <a:gd name="connsiteY34" fmla="*/ 2051436 h 2728664"/>
              <a:gd name="connsiteX35" fmla="*/ 9239416 w 10344647"/>
              <a:gd name="connsiteY35" fmla="*/ 1987826 h 2728664"/>
              <a:gd name="connsiteX36" fmla="*/ 9350734 w 10344647"/>
              <a:gd name="connsiteY36" fmla="*/ 1828800 h 2728664"/>
              <a:gd name="connsiteX37" fmla="*/ 9867569 w 10344647"/>
              <a:gd name="connsiteY37" fmla="*/ 1534601 h 2728664"/>
              <a:gd name="connsiteX38" fmla="*/ 9891423 w 10344647"/>
              <a:gd name="connsiteY38" fmla="*/ 1343770 h 2728664"/>
              <a:gd name="connsiteX39" fmla="*/ 9883472 w 10344647"/>
              <a:gd name="connsiteY39" fmla="*/ 866692 h 2728664"/>
              <a:gd name="connsiteX40" fmla="*/ 10018644 w 10344647"/>
              <a:gd name="connsiteY40" fmla="*/ 628153 h 2728664"/>
              <a:gd name="connsiteX41" fmla="*/ 10161767 w 10344647"/>
              <a:gd name="connsiteY41" fmla="*/ 326003 h 2728664"/>
              <a:gd name="connsiteX42" fmla="*/ 10217426 w 10344647"/>
              <a:gd name="connsiteY42" fmla="*/ 111318 h 2728664"/>
              <a:gd name="connsiteX43" fmla="*/ 10344647 w 10344647"/>
              <a:gd name="connsiteY43" fmla="*/ 0 h 2728664"/>
              <a:gd name="connsiteX0" fmla="*/ 0 w 10358094"/>
              <a:gd name="connsiteY0" fmla="*/ 1960932 h 2701770"/>
              <a:gd name="connsiteX1" fmla="*/ 174929 w 10358094"/>
              <a:gd name="connsiteY1" fmla="*/ 2032494 h 2701770"/>
              <a:gd name="connsiteX2" fmla="*/ 405517 w 10358094"/>
              <a:gd name="connsiteY2" fmla="*/ 2215374 h 2701770"/>
              <a:gd name="connsiteX3" fmla="*/ 620202 w 10358094"/>
              <a:gd name="connsiteY3" fmla="*/ 2310789 h 2701770"/>
              <a:gd name="connsiteX4" fmla="*/ 1025718 w 10358094"/>
              <a:gd name="connsiteY4" fmla="*/ 2581134 h 2701770"/>
              <a:gd name="connsiteX5" fmla="*/ 1232452 w 10358094"/>
              <a:gd name="connsiteY5" fmla="*/ 2668598 h 2701770"/>
              <a:gd name="connsiteX6" fmla="*/ 1566407 w 10358094"/>
              <a:gd name="connsiteY6" fmla="*/ 2700403 h 2701770"/>
              <a:gd name="connsiteX7" fmla="*/ 2242268 w 10358094"/>
              <a:gd name="connsiteY7" fmla="*/ 2628841 h 2701770"/>
              <a:gd name="connsiteX8" fmla="*/ 2512612 w 10358094"/>
              <a:gd name="connsiteY8" fmla="*/ 2477767 h 2701770"/>
              <a:gd name="connsiteX9" fmla="*/ 2775005 w 10358094"/>
              <a:gd name="connsiteY9" fmla="*/ 2485718 h 2701770"/>
              <a:gd name="connsiteX10" fmla="*/ 2997642 w 10358094"/>
              <a:gd name="connsiteY10" fmla="*/ 2382351 h 2701770"/>
              <a:gd name="connsiteX11" fmla="*/ 3140765 w 10358094"/>
              <a:gd name="connsiteY11" fmla="*/ 2310789 h 2701770"/>
              <a:gd name="connsiteX12" fmla="*/ 3283889 w 10358094"/>
              <a:gd name="connsiteY12" fmla="*/ 2278984 h 2701770"/>
              <a:gd name="connsiteX13" fmla="*/ 3609892 w 10358094"/>
              <a:gd name="connsiteY13" fmla="*/ 2215374 h 2701770"/>
              <a:gd name="connsiteX14" fmla="*/ 3824578 w 10358094"/>
              <a:gd name="connsiteY14" fmla="*/ 2104055 h 2701770"/>
              <a:gd name="connsiteX15" fmla="*/ 3880237 w 10358094"/>
              <a:gd name="connsiteY15" fmla="*/ 2088153 h 2701770"/>
              <a:gd name="connsiteX16" fmla="*/ 4381169 w 10358094"/>
              <a:gd name="connsiteY16" fmla="*/ 2016591 h 2701770"/>
              <a:gd name="connsiteX17" fmla="*/ 4524292 w 10358094"/>
              <a:gd name="connsiteY17" fmla="*/ 1976834 h 2701770"/>
              <a:gd name="connsiteX18" fmla="*/ 4731026 w 10358094"/>
              <a:gd name="connsiteY18" fmla="*/ 2024542 h 2701770"/>
              <a:gd name="connsiteX19" fmla="*/ 4961614 w 10358094"/>
              <a:gd name="connsiteY19" fmla="*/ 2239227 h 2701770"/>
              <a:gd name="connsiteX20" fmla="*/ 5064981 w 10358094"/>
              <a:gd name="connsiteY20" fmla="*/ 2247179 h 2701770"/>
              <a:gd name="connsiteX21" fmla="*/ 5224007 w 10358094"/>
              <a:gd name="connsiteY21" fmla="*/ 2183568 h 2701770"/>
              <a:gd name="connsiteX22" fmla="*/ 5367131 w 10358094"/>
              <a:gd name="connsiteY22" fmla="*/ 2438010 h 2701770"/>
              <a:gd name="connsiteX23" fmla="*/ 5502303 w 10358094"/>
              <a:gd name="connsiteY23" fmla="*/ 2414156 h 2701770"/>
              <a:gd name="connsiteX24" fmla="*/ 5788550 w 10358094"/>
              <a:gd name="connsiteY24" fmla="*/ 2422107 h 2701770"/>
              <a:gd name="connsiteX25" fmla="*/ 6130456 w 10358094"/>
              <a:gd name="connsiteY25" fmla="*/ 2438010 h 2701770"/>
              <a:gd name="connsiteX26" fmla="*/ 6472362 w 10358094"/>
              <a:gd name="connsiteY26" fmla="*/ 2477767 h 2701770"/>
              <a:gd name="connsiteX27" fmla="*/ 6758609 w 10358094"/>
              <a:gd name="connsiteY27" fmla="*/ 2286935 h 2701770"/>
              <a:gd name="connsiteX28" fmla="*/ 6941489 w 10358094"/>
              <a:gd name="connsiteY28" fmla="*/ 2191520 h 2701770"/>
              <a:gd name="connsiteX29" fmla="*/ 7021002 w 10358094"/>
              <a:gd name="connsiteY29" fmla="*/ 2310789 h 2701770"/>
              <a:gd name="connsiteX30" fmla="*/ 7203882 w 10358094"/>
              <a:gd name="connsiteY30" fmla="*/ 2294887 h 2701770"/>
              <a:gd name="connsiteX31" fmla="*/ 7529885 w 10358094"/>
              <a:gd name="connsiteY31" fmla="*/ 2080201 h 2701770"/>
              <a:gd name="connsiteX32" fmla="*/ 7871792 w 10358094"/>
              <a:gd name="connsiteY32" fmla="*/ 2127909 h 2701770"/>
              <a:gd name="connsiteX33" fmla="*/ 8221649 w 10358094"/>
              <a:gd name="connsiteY33" fmla="*/ 1984786 h 2701770"/>
              <a:gd name="connsiteX34" fmla="*/ 8937266 w 10358094"/>
              <a:gd name="connsiteY34" fmla="*/ 2024542 h 2701770"/>
              <a:gd name="connsiteX35" fmla="*/ 9239416 w 10358094"/>
              <a:gd name="connsiteY35" fmla="*/ 1960932 h 2701770"/>
              <a:gd name="connsiteX36" fmla="*/ 9350734 w 10358094"/>
              <a:gd name="connsiteY36" fmla="*/ 1801906 h 2701770"/>
              <a:gd name="connsiteX37" fmla="*/ 9867569 w 10358094"/>
              <a:gd name="connsiteY37" fmla="*/ 1507707 h 2701770"/>
              <a:gd name="connsiteX38" fmla="*/ 9891423 w 10358094"/>
              <a:gd name="connsiteY38" fmla="*/ 1316876 h 2701770"/>
              <a:gd name="connsiteX39" fmla="*/ 9883472 w 10358094"/>
              <a:gd name="connsiteY39" fmla="*/ 839798 h 2701770"/>
              <a:gd name="connsiteX40" fmla="*/ 10018644 w 10358094"/>
              <a:gd name="connsiteY40" fmla="*/ 601259 h 2701770"/>
              <a:gd name="connsiteX41" fmla="*/ 10161767 w 10358094"/>
              <a:gd name="connsiteY41" fmla="*/ 299109 h 2701770"/>
              <a:gd name="connsiteX42" fmla="*/ 10217426 w 10358094"/>
              <a:gd name="connsiteY42" fmla="*/ 84424 h 2701770"/>
              <a:gd name="connsiteX43" fmla="*/ 10358094 w 10358094"/>
              <a:gd name="connsiteY43" fmla="*/ 0 h 2701770"/>
              <a:gd name="connsiteX0" fmla="*/ 0 w 10358094"/>
              <a:gd name="connsiteY0" fmla="*/ 1966083 h 2706921"/>
              <a:gd name="connsiteX1" fmla="*/ 174929 w 10358094"/>
              <a:gd name="connsiteY1" fmla="*/ 2037645 h 2706921"/>
              <a:gd name="connsiteX2" fmla="*/ 405517 w 10358094"/>
              <a:gd name="connsiteY2" fmla="*/ 2220525 h 2706921"/>
              <a:gd name="connsiteX3" fmla="*/ 620202 w 10358094"/>
              <a:gd name="connsiteY3" fmla="*/ 2315940 h 2706921"/>
              <a:gd name="connsiteX4" fmla="*/ 1025718 w 10358094"/>
              <a:gd name="connsiteY4" fmla="*/ 2586285 h 2706921"/>
              <a:gd name="connsiteX5" fmla="*/ 1232452 w 10358094"/>
              <a:gd name="connsiteY5" fmla="*/ 2673749 h 2706921"/>
              <a:gd name="connsiteX6" fmla="*/ 1566407 w 10358094"/>
              <a:gd name="connsiteY6" fmla="*/ 2705554 h 2706921"/>
              <a:gd name="connsiteX7" fmla="*/ 2242268 w 10358094"/>
              <a:gd name="connsiteY7" fmla="*/ 2633992 h 2706921"/>
              <a:gd name="connsiteX8" fmla="*/ 2512612 w 10358094"/>
              <a:gd name="connsiteY8" fmla="*/ 2482918 h 2706921"/>
              <a:gd name="connsiteX9" fmla="*/ 2775005 w 10358094"/>
              <a:gd name="connsiteY9" fmla="*/ 2490869 h 2706921"/>
              <a:gd name="connsiteX10" fmla="*/ 2997642 w 10358094"/>
              <a:gd name="connsiteY10" fmla="*/ 2387502 h 2706921"/>
              <a:gd name="connsiteX11" fmla="*/ 3140765 w 10358094"/>
              <a:gd name="connsiteY11" fmla="*/ 2315940 h 2706921"/>
              <a:gd name="connsiteX12" fmla="*/ 3283889 w 10358094"/>
              <a:gd name="connsiteY12" fmla="*/ 2284135 h 2706921"/>
              <a:gd name="connsiteX13" fmla="*/ 3609892 w 10358094"/>
              <a:gd name="connsiteY13" fmla="*/ 2220525 h 2706921"/>
              <a:gd name="connsiteX14" fmla="*/ 3824578 w 10358094"/>
              <a:gd name="connsiteY14" fmla="*/ 2109206 h 2706921"/>
              <a:gd name="connsiteX15" fmla="*/ 3880237 w 10358094"/>
              <a:gd name="connsiteY15" fmla="*/ 2093304 h 2706921"/>
              <a:gd name="connsiteX16" fmla="*/ 4381169 w 10358094"/>
              <a:gd name="connsiteY16" fmla="*/ 2021742 h 2706921"/>
              <a:gd name="connsiteX17" fmla="*/ 4524292 w 10358094"/>
              <a:gd name="connsiteY17" fmla="*/ 1981985 h 2706921"/>
              <a:gd name="connsiteX18" fmla="*/ 4731026 w 10358094"/>
              <a:gd name="connsiteY18" fmla="*/ 2029693 h 2706921"/>
              <a:gd name="connsiteX19" fmla="*/ 4961614 w 10358094"/>
              <a:gd name="connsiteY19" fmla="*/ 2244378 h 2706921"/>
              <a:gd name="connsiteX20" fmla="*/ 5064981 w 10358094"/>
              <a:gd name="connsiteY20" fmla="*/ 2252330 h 2706921"/>
              <a:gd name="connsiteX21" fmla="*/ 5224007 w 10358094"/>
              <a:gd name="connsiteY21" fmla="*/ 2188719 h 2706921"/>
              <a:gd name="connsiteX22" fmla="*/ 5367131 w 10358094"/>
              <a:gd name="connsiteY22" fmla="*/ 2443161 h 2706921"/>
              <a:gd name="connsiteX23" fmla="*/ 5502303 w 10358094"/>
              <a:gd name="connsiteY23" fmla="*/ 2419307 h 2706921"/>
              <a:gd name="connsiteX24" fmla="*/ 5788550 w 10358094"/>
              <a:gd name="connsiteY24" fmla="*/ 2427258 h 2706921"/>
              <a:gd name="connsiteX25" fmla="*/ 6130456 w 10358094"/>
              <a:gd name="connsiteY25" fmla="*/ 2443161 h 2706921"/>
              <a:gd name="connsiteX26" fmla="*/ 6472362 w 10358094"/>
              <a:gd name="connsiteY26" fmla="*/ 2482918 h 2706921"/>
              <a:gd name="connsiteX27" fmla="*/ 6758609 w 10358094"/>
              <a:gd name="connsiteY27" fmla="*/ 2292086 h 2706921"/>
              <a:gd name="connsiteX28" fmla="*/ 6941489 w 10358094"/>
              <a:gd name="connsiteY28" fmla="*/ 2196671 h 2706921"/>
              <a:gd name="connsiteX29" fmla="*/ 7021002 w 10358094"/>
              <a:gd name="connsiteY29" fmla="*/ 2315940 h 2706921"/>
              <a:gd name="connsiteX30" fmla="*/ 7203882 w 10358094"/>
              <a:gd name="connsiteY30" fmla="*/ 2300038 h 2706921"/>
              <a:gd name="connsiteX31" fmla="*/ 7529885 w 10358094"/>
              <a:gd name="connsiteY31" fmla="*/ 2085352 h 2706921"/>
              <a:gd name="connsiteX32" fmla="*/ 7871792 w 10358094"/>
              <a:gd name="connsiteY32" fmla="*/ 2133060 h 2706921"/>
              <a:gd name="connsiteX33" fmla="*/ 8221649 w 10358094"/>
              <a:gd name="connsiteY33" fmla="*/ 1989937 h 2706921"/>
              <a:gd name="connsiteX34" fmla="*/ 8937266 w 10358094"/>
              <a:gd name="connsiteY34" fmla="*/ 2029693 h 2706921"/>
              <a:gd name="connsiteX35" fmla="*/ 9239416 w 10358094"/>
              <a:gd name="connsiteY35" fmla="*/ 1966083 h 2706921"/>
              <a:gd name="connsiteX36" fmla="*/ 9350734 w 10358094"/>
              <a:gd name="connsiteY36" fmla="*/ 1807057 h 2706921"/>
              <a:gd name="connsiteX37" fmla="*/ 9867569 w 10358094"/>
              <a:gd name="connsiteY37" fmla="*/ 1512858 h 2706921"/>
              <a:gd name="connsiteX38" fmla="*/ 9891423 w 10358094"/>
              <a:gd name="connsiteY38" fmla="*/ 1322027 h 2706921"/>
              <a:gd name="connsiteX39" fmla="*/ 9883472 w 10358094"/>
              <a:gd name="connsiteY39" fmla="*/ 844949 h 2706921"/>
              <a:gd name="connsiteX40" fmla="*/ 10018644 w 10358094"/>
              <a:gd name="connsiteY40" fmla="*/ 606410 h 2706921"/>
              <a:gd name="connsiteX41" fmla="*/ 10161767 w 10358094"/>
              <a:gd name="connsiteY41" fmla="*/ 304260 h 2706921"/>
              <a:gd name="connsiteX42" fmla="*/ 10217426 w 10358094"/>
              <a:gd name="connsiteY42" fmla="*/ 89575 h 2706921"/>
              <a:gd name="connsiteX43" fmla="*/ 10358094 w 10358094"/>
              <a:gd name="connsiteY43" fmla="*/ 0 h 2706921"/>
              <a:gd name="connsiteX0" fmla="*/ 0 w 10358094"/>
              <a:gd name="connsiteY0" fmla="*/ 1966083 h 2706921"/>
              <a:gd name="connsiteX1" fmla="*/ 174929 w 10358094"/>
              <a:gd name="connsiteY1" fmla="*/ 2037645 h 2706921"/>
              <a:gd name="connsiteX2" fmla="*/ 405517 w 10358094"/>
              <a:gd name="connsiteY2" fmla="*/ 2220525 h 2706921"/>
              <a:gd name="connsiteX3" fmla="*/ 620202 w 10358094"/>
              <a:gd name="connsiteY3" fmla="*/ 2315940 h 2706921"/>
              <a:gd name="connsiteX4" fmla="*/ 1025718 w 10358094"/>
              <a:gd name="connsiteY4" fmla="*/ 2586285 h 2706921"/>
              <a:gd name="connsiteX5" fmla="*/ 1232452 w 10358094"/>
              <a:gd name="connsiteY5" fmla="*/ 2673749 h 2706921"/>
              <a:gd name="connsiteX6" fmla="*/ 1566407 w 10358094"/>
              <a:gd name="connsiteY6" fmla="*/ 2705554 h 2706921"/>
              <a:gd name="connsiteX7" fmla="*/ 2242268 w 10358094"/>
              <a:gd name="connsiteY7" fmla="*/ 2633992 h 2706921"/>
              <a:gd name="connsiteX8" fmla="*/ 2512612 w 10358094"/>
              <a:gd name="connsiteY8" fmla="*/ 2482918 h 2706921"/>
              <a:gd name="connsiteX9" fmla="*/ 2775005 w 10358094"/>
              <a:gd name="connsiteY9" fmla="*/ 2490869 h 2706921"/>
              <a:gd name="connsiteX10" fmla="*/ 2997642 w 10358094"/>
              <a:gd name="connsiteY10" fmla="*/ 2387502 h 2706921"/>
              <a:gd name="connsiteX11" fmla="*/ 3140765 w 10358094"/>
              <a:gd name="connsiteY11" fmla="*/ 2315940 h 2706921"/>
              <a:gd name="connsiteX12" fmla="*/ 3283889 w 10358094"/>
              <a:gd name="connsiteY12" fmla="*/ 2284135 h 2706921"/>
              <a:gd name="connsiteX13" fmla="*/ 3609892 w 10358094"/>
              <a:gd name="connsiteY13" fmla="*/ 2220525 h 2706921"/>
              <a:gd name="connsiteX14" fmla="*/ 3824578 w 10358094"/>
              <a:gd name="connsiteY14" fmla="*/ 2109206 h 2706921"/>
              <a:gd name="connsiteX15" fmla="*/ 3880237 w 10358094"/>
              <a:gd name="connsiteY15" fmla="*/ 2093304 h 2706921"/>
              <a:gd name="connsiteX16" fmla="*/ 4381169 w 10358094"/>
              <a:gd name="connsiteY16" fmla="*/ 2021742 h 2706921"/>
              <a:gd name="connsiteX17" fmla="*/ 4524292 w 10358094"/>
              <a:gd name="connsiteY17" fmla="*/ 1981985 h 2706921"/>
              <a:gd name="connsiteX18" fmla="*/ 4731026 w 10358094"/>
              <a:gd name="connsiteY18" fmla="*/ 2029693 h 2706921"/>
              <a:gd name="connsiteX19" fmla="*/ 4961614 w 10358094"/>
              <a:gd name="connsiteY19" fmla="*/ 2244378 h 2706921"/>
              <a:gd name="connsiteX20" fmla="*/ 5064981 w 10358094"/>
              <a:gd name="connsiteY20" fmla="*/ 2252330 h 2706921"/>
              <a:gd name="connsiteX21" fmla="*/ 5224007 w 10358094"/>
              <a:gd name="connsiteY21" fmla="*/ 2188719 h 2706921"/>
              <a:gd name="connsiteX22" fmla="*/ 5367131 w 10358094"/>
              <a:gd name="connsiteY22" fmla="*/ 2443161 h 2706921"/>
              <a:gd name="connsiteX23" fmla="*/ 5502303 w 10358094"/>
              <a:gd name="connsiteY23" fmla="*/ 2419307 h 2706921"/>
              <a:gd name="connsiteX24" fmla="*/ 5788550 w 10358094"/>
              <a:gd name="connsiteY24" fmla="*/ 2427258 h 2706921"/>
              <a:gd name="connsiteX25" fmla="*/ 6130456 w 10358094"/>
              <a:gd name="connsiteY25" fmla="*/ 2443161 h 2706921"/>
              <a:gd name="connsiteX26" fmla="*/ 6472362 w 10358094"/>
              <a:gd name="connsiteY26" fmla="*/ 2482918 h 2706921"/>
              <a:gd name="connsiteX27" fmla="*/ 6758609 w 10358094"/>
              <a:gd name="connsiteY27" fmla="*/ 2292086 h 2706921"/>
              <a:gd name="connsiteX28" fmla="*/ 6941489 w 10358094"/>
              <a:gd name="connsiteY28" fmla="*/ 2196671 h 2706921"/>
              <a:gd name="connsiteX29" fmla="*/ 7021002 w 10358094"/>
              <a:gd name="connsiteY29" fmla="*/ 2315940 h 2706921"/>
              <a:gd name="connsiteX30" fmla="*/ 7203882 w 10358094"/>
              <a:gd name="connsiteY30" fmla="*/ 2300038 h 2706921"/>
              <a:gd name="connsiteX31" fmla="*/ 7529885 w 10358094"/>
              <a:gd name="connsiteY31" fmla="*/ 2085352 h 2706921"/>
              <a:gd name="connsiteX32" fmla="*/ 7871792 w 10358094"/>
              <a:gd name="connsiteY32" fmla="*/ 2133060 h 2706921"/>
              <a:gd name="connsiteX33" fmla="*/ 8221649 w 10358094"/>
              <a:gd name="connsiteY33" fmla="*/ 1989937 h 2706921"/>
              <a:gd name="connsiteX34" fmla="*/ 8937266 w 10358094"/>
              <a:gd name="connsiteY34" fmla="*/ 2029693 h 2706921"/>
              <a:gd name="connsiteX35" fmla="*/ 9239416 w 10358094"/>
              <a:gd name="connsiteY35" fmla="*/ 1966083 h 2706921"/>
              <a:gd name="connsiteX36" fmla="*/ 9350734 w 10358094"/>
              <a:gd name="connsiteY36" fmla="*/ 1807057 h 2706921"/>
              <a:gd name="connsiteX37" fmla="*/ 9867569 w 10358094"/>
              <a:gd name="connsiteY37" fmla="*/ 1512858 h 2706921"/>
              <a:gd name="connsiteX38" fmla="*/ 9891423 w 10358094"/>
              <a:gd name="connsiteY38" fmla="*/ 1322027 h 2706921"/>
              <a:gd name="connsiteX39" fmla="*/ 9883472 w 10358094"/>
              <a:gd name="connsiteY39" fmla="*/ 844949 h 2706921"/>
              <a:gd name="connsiteX40" fmla="*/ 10018644 w 10358094"/>
              <a:gd name="connsiteY40" fmla="*/ 606410 h 2706921"/>
              <a:gd name="connsiteX41" fmla="*/ 10161767 w 10358094"/>
              <a:gd name="connsiteY41" fmla="*/ 304260 h 2706921"/>
              <a:gd name="connsiteX42" fmla="*/ 10217426 w 10358094"/>
              <a:gd name="connsiteY42" fmla="*/ 89575 h 2706921"/>
              <a:gd name="connsiteX43" fmla="*/ 10358094 w 10358094"/>
              <a:gd name="connsiteY43" fmla="*/ 0 h 2706921"/>
              <a:gd name="connsiteX0" fmla="*/ 0 w 10363245"/>
              <a:gd name="connsiteY0" fmla="*/ 1968659 h 2709497"/>
              <a:gd name="connsiteX1" fmla="*/ 174929 w 10363245"/>
              <a:gd name="connsiteY1" fmla="*/ 2040221 h 2709497"/>
              <a:gd name="connsiteX2" fmla="*/ 405517 w 10363245"/>
              <a:gd name="connsiteY2" fmla="*/ 2223101 h 2709497"/>
              <a:gd name="connsiteX3" fmla="*/ 620202 w 10363245"/>
              <a:gd name="connsiteY3" fmla="*/ 2318516 h 2709497"/>
              <a:gd name="connsiteX4" fmla="*/ 1025718 w 10363245"/>
              <a:gd name="connsiteY4" fmla="*/ 2588861 h 2709497"/>
              <a:gd name="connsiteX5" fmla="*/ 1232452 w 10363245"/>
              <a:gd name="connsiteY5" fmla="*/ 2676325 h 2709497"/>
              <a:gd name="connsiteX6" fmla="*/ 1566407 w 10363245"/>
              <a:gd name="connsiteY6" fmla="*/ 2708130 h 2709497"/>
              <a:gd name="connsiteX7" fmla="*/ 2242268 w 10363245"/>
              <a:gd name="connsiteY7" fmla="*/ 2636568 h 2709497"/>
              <a:gd name="connsiteX8" fmla="*/ 2512612 w 10363245"/>
              <a:gd name="connsiteY8" fmla="*/ 2485494 h 2709497"/>
              <a:gd name="connsiteX9" fmla="*/ 2775005 w 10363245"/>
              <a:gd name="connsiteY9" fmla="*/ 2493445 h 2709497"/>
              <a:gd name="connsiteX10" fmla="*/ 2997642 w 10363245"/>
              <a:gd name="connsiteY10" fmla="*/ 2390078 h 2709497"/>
              <a:gd name="connsiteX11" fmla="*/ 3140765 w 10363245"/>
              <a:gd name="connsiteY11" fmla="*/ 2318516 h 2709497"/>
              <a:gd name="connsiteX12" fmla="*/ 3283889 w 10363245"/>
              <a:gd name="connsiteY12" fmla="*/ 2286711 h 2709497"/>
              <a:gd name="connsiteX13" fmla="*/ 3609892 w 10363245"/>
              <a:gd name="connsiteY13" fmla="*/ 2223101 h 2709497"/>
              <a:gd name="connsiteX14" fmla="*/ 3824578 w 10363245"/>
              <a:gd name="connsiteY14" fmla="*/ 2111782 h 2709497"/>
              <a:gd name="connsiteX15" fmla="*/ 3880237 w 10363245"/>
              <a:gd name="connsiteY15" fmla="*/ 2095880 h 2709497"/>
              <a:gd name="connsiteX16" fmla="*/ 4381169 w 10363245"/>
              <a:gd name="connsiteY16" fmla="*/ 2024318 h 2709497"/>
              <a:gd name="connsiteX17" fmla="*/ 4524292 w 10363245"/>
              <a:gd name="connsiteY17" fmla="*/ 1984561 h 2709497"/>
              <a:gd name="connsiteX18" fmla="*/ 4731026 w 10363245"/>
              <a:gd name="connsiteY18" fmla="*/ 2032269 h 2709497"/>
              <a:gd name="connsiteX19" fmla="*/ 4961614 w 10363245"/>
              <a:gd name="connsiteY19" fmla="*/ 2246954 h 2709497"/>
              <a:gd name="connsiteX20" fmla="*/ 5064981 w 10363245"/>
              <a:gd name="connsiteY20" fmla="*/ 2254906 h 2709497"/>
              <a:gd name="connsiteX21" fmla="*/ 5224007 w 10363245"/>
              <a:gd name="connsiteY21" fmla="*/ 2191295 h 2709497"/>
              <a:gd name="connsiteX22" fmla="*/ 5367131 w 10363245"/>
              <a:gd name="connsiteY22" fmla="*/ 2445737 h 2709497"/>
              <a:gd name="connsiteX23" fmla="*/ 5502303 w 10363245"/>
              <a:gd name="connsiteY23" fmla="*/ 2421883 h 2709497"/>
              <a:gd name="connsiteX24" fmla="*/ 5788550 w 10363245"/>
              <a:gd name="connsiteY24" fmla="*/ 2429834 h 2709497"/>
              <a:gd name="connsiteX25" fmla="*/ 6130456 w 10363245"/>
              <a:gd name="connsiteY25" fmla="*/ 2445737 h 2709497"/>
              <a:gd name="connsiteX26" fmla="*/ 6472362 w 10363245"/>
              <a:gd name="connsiteY26" fmla="*/ 2485494 h 2709497"/>
              <a:gd name="connsiteX27" fmla="*/ 6758609 w 10363245"/>
              <a:gd name="connsiteY27" fmla="*/ 2294662 h 2709497"/>
              <a:gd name="connsiteX28" fmla="*/ 6941489 w 10363245"/>
              <a:gd name="connsiteY28" fmla="*/ 2199247 h 2709497"/>
              <a:gd name="connsiteX29" fmla="*/ 7021002 w 10363245"/>
              <a:gd name="connsiteY29" fmla="*/ 2318516 h 2709497"/>
              <a:gd name="connsiteX30" fmla="*/ 7203882 w 10363245"/>
              <a:gd name="connsiteY30" fmla="*/ 2302614 h 2709497"/>
              <a:gd name="connsiteX31" fmla="*/ 7529885 w 10363245"/>
              <a:gd name="connsiteY31" fmla="*/ 2087928 h 2709497"/>
              <a:gd name="connsiteX32" fmla="*/ 7871792 w 10363245"/>
              <a:gd name="connsiteY32" fmla="*/ 2135636 h 2709497"/>
              <a:gd name="connsiteX33" fmla="*/ 8221649 w 10363245"/>
              <a:gd name="connsiteY33" fmla="*/ 1992513 h 2709497"/>
              <a:gd name="connsiteX34" fmla="*/ 8937266 w 10363245"/>
              <a:gd name="connsiteY34" fmla="*/ 2032269 h 2709497"/>
              <a:gd name="connsiteX35" fmla="*/ 9239416 w 10363245"/>
              <a:gd name="connsiteY35" fmla="*/ 1968659 h 2709497"/>
              <a:gd name="connsiteX36" fmla="*/ 9350734 w 10363245"/>
              <a:gd name="connsiteY36" fmla="*/ 1809633 h 2709497"/>
              <a:gd name="connsiteX37" fmla="*/ 9867569 w 10363245"/>
              <a:gd name="connsiteY37" fmla="*/ 1515434 h 2709497"/>
              <a:gd name="connsiteX38" fmla="*/ 9891423 w 10363245"/>
              <a:gd name="connsiteY38" fmla="*/ 1324603 h 2709497"/>
              <a:gd name="connsiteX39" fmla="*/ 9883472 w 10363245"/>
              <a:gd name="connsiteY39" fmla="*/ 847525 h 2709497"/>
              <a:gd name="connsiteX40" fmla="*/ 10018644 w 10363245"/>
              <a:gd name="connsiteY40" fmla="*/ 608986 h 2709497"/>
              <a:gd name="connsiteX41" fmla="*/ 10161767 w 10363245"/>
              <a:gd name="connsiteY41" fmla="*/ 306836 h 2709497"/>
              <a:gd name="connsiteX42" fmla="*/ 10217426 w 10363245"/>
              <a:gd name="connsiteY42" fmla="*/ 92151 h 2709497"/>
              <a:gd name="connsiteX43" fmla="*/ 10363245 w 10363245"/>
              <a:gd name="connsiteY43" fmla="*/ 0 h 2709497"/>
              <a:gd name="connsiteX0" fmla="*/ 0 w 10363245"/>
              <a:gd name="connsiteY0" fmla="*/ 1968659 h 2709497"/>
              <a:gd name="connsiteX1" fmla="*/ 174929 w 10363245"/>
              <a:gd name="connsiteY1" fmla="*/ 2040221 h 2709497"/>
              <a:gd name="connsiteX2" fmla="*/ 405517 w 10363245"/>
              <a:gd name="connsiteY2" fmla="*/ 2223101 h 2709497"/>
              <a:gd name="connsiteX3" fmla="*/ 620202 w 10363245"/>
              <a:gd name="connsiteY3" fmla="*/ 2318516 h 2709497"/>
              <a:gd name="connsiteX4" fmla="*/ 1025718 w 10363245"/>
              <a:gd name="connsiteY4" fmla="*/ 2588861 h 2709497"/>
              <a:gd name="connsiteX5" fmla="*/ 1232452 w 10363245"/>
              <a:gd name="connsiteY5" fmla="*/ 2676325 h 2709497"/>
              <a:gd name="connsiteX6" fmla="*/ 1566407 w 10363245"/>
              <a:gd name="connsiteY6" fmla="*/ 2708130 h 2709497"/>
              <a:gd name="connsiteX7" fmla="*/ 2242268 w 10363245"/>
              <a:gd name="connsiteY7" fmla="*/ 2636568 h 2709497"/>
              <a:gd name="connsiteX8" fmla="*/ 2512612 w 10363245"/>
              <a:gd name="connsiteY8" fmla="*/ 2485494 h 2709497"/>
              <a:gd name="connsiteX9" fmla="*/ 2775005 w 10363245"/>
              <a:gd name="connsiteY9" fmla="*/ 2493445 h 2709497"/>
              <a:gd name="connsiteX10" fmla="*/ 2997642 w 10363245"/>
              <a:gd name="connsiteY10" fmla="*/ 2390078 h 2709497"/>
              <a:gd name="connsiteX11" fmla="*/ 3140765 w 10363245"/>
              <a:gd name="connsiteY11" fmla="*/ 2318516 h 2709497"/>
              <a:gd name="connsiteX12" fmla="*/ 3283889 w 10363245"/>
              <a:gd name="connsiteY12" fmla="*/ 2286711 h 2709497"/>
              <a:gd name="connsiteX13" fmla="*/ 3609892 w 10363245"/>
              <a:gd name="connsiteY13" fmla="*/ 2223101 h 2709497"/>
              <a:gd name="connsiteX14" fmla="*/ 3824578 w 10363245"/>
              <a:gd name="connsiteY14" fmla="*/ 2111782 h 2709497"/>
              <a:gd name="connsiteX15" fmla="*/ 3880237 w 10363245"/>
              <a:gd name="connsiteY15" fmla="*/ 2095880 h 2709497"/>
              <a:gd name="connsiteX16" fmla="*/ 4381169 w 10363245"/>
              <a:gd name="connsiteY16" fmla="*/ 2024318 h 2709497"/>
              <a:gd name="connsiteX17" fmla="*/ 4524292 w 10363245"/>
              <a:gd name="connsiteY17" fmla="*/ 1984561 h 2709497"/>
              <a:gd name="connsiteX18" fmla="*/ 4731026 w 10363245"/>
              <a:gd name="connsiteY18" fmla="*/ 2032269 h 2709497"/>
              <a:gd name="connsiteX19" fmla="*/ 4961614 w 10363245"/>
              <a:gd name="connsiteY19" fmla="*/ 2246954 h 2709497"/>
              <a:gd name="connsiteX20" fmla="*/ 5064981 w 10363245"/>
              <a:gd name="connsiteY20" fmla="*/ 2254906 h 2709497"/>
              <a:gd name="connsiteX21" fmla="*/ 5224007 w 10363245"/>
              <a:gd name="connsiteY21" fmla="*/ 2191295 h 2709497"/>
              <a:gd name="connsiteX22" fmla="*/ 5367131 w 10363245"/>
              <a:gd name="connsiteY22" fmla="*/ 2445737 h 2709497"/>
              <a:gd name="connsiteX23" fmla="*/ 5502303 w 10363245"/>
              <a:gd name="connsiteY23" fmla="*/ 2421883 h 2709497"/>
              <a:gd name="connsiteX24" fmla="*/ 5788550 w 10363245"/>
              <a:gd name="connsiteY24" fmla="*/ 2429834 h 2709497"/>
              <a:gd name="connsiteX25" fmla="*/ 6130456 w 10363245"/>
              <a:gd name="connsiteY25" fmla="*/ 2445737 h 2709497"/>
              <a:gd name="connsiteX26" fmla="*/ 6472362 w 10363245"/>
              <a:gd name="connsiteY26" fmla="*/ 2485494 h 2709497"/>
              <a:gd name="connsiteX27" fmla="*/ 6758609 w 10363245"/>
              <a:gd name="connsiteY27" fmla="*/ 2294662 h 2709497"/>
              <a:gd name="connsiteX28" fmla="*/ 6941489 w 10363245"/>
              <a:gd name="connsiteY28" fmla="*/ 2199247 h 2709497"/>
              <a:gd name="connsiteX29" fmla="*/ 7021002 w 10363245"/>
              <a:gd name="connsiteY29" fmla="*/ 2318516 h 2709497"/>
              <a:gd name="connsiteX30" fmla="*/ 7203882 w 10363245"/>
              <a:gd name="connsiteY30" fmla="*/ 2302614 h 2709497"/>
              <a:gd name="connsiteX31" fmla="*/ 7529885 w 10363245"/>
              <a:gd name="connsiteY31" fmla="*/ 2087928 h 2709497"/>
              <a:gd name="connsiteX32" fmla="*/ 7871792 w 10363245"/>
              <a:gd name="connsiteY32" fmla="*/ 2135636 h 2709497"/>
              <a:gd name="connsiteX33" fmla="*/ 8221649 w 10363245"/>
              <a:gd name="connsiteY33" fmla="*/ 1992513 h 2709497"/>
              <a:gd name="connsiteX34" fmla="*/ 8937266 w 10363245"/>
              <a:gd name="connsiteY34" fmla="*/ 2032269 h 2709497"/>
              <a:gd name="connsiteX35" fmla="*/ 9239416 w 10363245"/>
              <a:gd name="connsiteY35" fmla="*/ 1968659 h 2709497"/>
              <a:gd name="connsiteX36" fmla="*/ 9350734 w 10363245"/>
              <a:gd name="connsiteY36" fmla="*/ 1809633 h 2709497"/>
              <a:gd name="connsiteX37" fmla="*/ 9867569 w 10363245"/>
              <a:gd name="connsiteY37" fmla="*/ 1515434 h 2709497"/>
              <a:gd name="connsiteX38" fmla="*/ 9891423 w 10363245"/>
              <a:gd name="connsiteY38" fmla="*/ 1324603 h 2709497"/>
              <a:gd name="connsiteX39" fmla="*/ 9883472 w 10363245"/>
              <a:gd name="connsiteY39" fmla="*/ 847525 h 2709497"/>
              <a:gd name="connsiteX40" fmla="*/ 10018644 w 10363245"/>
              <a:gd name="connsiteY40" fmla="*/ 608986 h 2709497"/>
              <a:gd name="connsiteX41" fmla="*/ 10161767 w 10363245"/>
              <a:gd name="connsiteY41" fmla="*/ 306836 h 2709497"/>
              <a:gd name="connsiteX42" fmla="*/ 10217426 w 10363245"/>
              <a:gd name="connsiteY42" fmla="*/ 92151 h 2709497"/>
              <a:gd name="connsiteX43" fmla="*/ 10363245 w 10363245"/>
              <a:gd name="connsiteY43" fmla="*/ 0 h 2709497"/>
              <a:gd name="connsiteX0" fmla="*/ 0 w 10365821"/>
              <a:gd name="connsiteY0" fmla="*/ 1968659 h 2709497"/>
              <a:gd name="connsiteX1" fmla="*/ 174929 w 10365821"/>
              <a:gd name="connsiteY1" fmla="*/ 2040221 h 2709497"/>
              <a:gd name="connsiteX2" fmla="*/ 405517 w 10365821"/>
              <a:gd name="connsiteY2" fmla="*/ 2223101 h 2709497"/>
              <a:gd name="connsiteX3" fmla="*/ 620202 w 10365821"/>
              <a:gd name="connsiteY3" fmla="*/ 2318516 h 2709497"/>
              <a:gd name="connsiteX4" fmla="*/ 1025718 w 10365821"/>
              <a:gd name="connsiteY4" fmla="*/ 2588861 h 2709497"/>
              <a:gd name="connsiteX5" fmla="*/ 1232452 w 10365821"/>
              <a:gd name="connsiteY5" fmla="*/ 2676325 h 2709497"/>
              <a:gd name="connsiteX6" fmla="*/ 1566407 w 10365821"/>
              <a:gd name="connsiteY6" fmla="*/ 2708130 h 2709497"/>
              <a:gd name="connsiteX7" fmla="*/ 2242268 w 10365821"/>
              <a:gd name="connsiteY7" fmla="*/ 2636568 h 2709497"/>
              <a:gd name="connsiteX8" fmla="*/ 2512612 w 10365821"/>
              <a:gd name="connsiteY8" fmla="*/ 2485494 h 2709497"/>
              <a:gd name="connsiteX9" fmla="*/ 2775005 w 10365821"/>
              <a:gd name="connsiteY9" fmla="*/ 2493445 h 2709497"/>
              <a:gd name="connsiteX10" fmla="*/ 2997642 w 10365821"/>
              <a:gd name="connsiteY10" fmla="*/ 2390078 h 2709497"/>
              <a:gd name="connsiteX11" fmla="*/ 3140765 w 10365821"/>
              <a:gd name="connsiteY11" fmla="*/ 2318516 h 2709497"/>
              <a:gd name="connsiteX12" fmla="*/ 3283889 w 10365821"/>
              <a:gd name="connsiteY12" fmla="*/ 2286711 h 2709497"/>
              <a:gd name="connsiteX13" fmla="*/ 3609892 w 10365821"/>
              <a:gd name="connsiteY13" fmla="*/ 2223101 h 2709497"/>
              <a:gd name="connsiteX14" fmla="*/ 3824578 w 10365821"/>
              <a:gd name="connsiteY14" fmla="*/ 2111782 h 2709497"/>
              <a:gd name="connsiteX15" fmla="*/ 3880237 w 10365821"/>
              <a:gd name="connsiteY15" fmla="*/ 2095880 h 2709497"/>
              <a:gd name="connsiteX16" fmla="*/ 4381169 w 10365821"/>
              <a:gd name="connsiteY16" fmla="*/ 2024318 h 2709497"/>
              <a:gd name="connsiteX17" fmla="*/ 4524292 w 10365821"/>
              <a:gd name="connsiteY17" fmla="*/ 1984561 h 2709497"/>
              <a:gd name="connsiteX18" fmla="*/ 4731026 w 10365821"/>
              <a:gd name="connsiteY18" fmla="*/ 2032269 h 2709497"/>
              <a:gd name="connsiteX19" fmla="*/ 4961614 w 10365821"/>
              <a:gd name="connsiteY19" fmla="*/ 2246954 h 2709497"/>
              <a:gd name="connsiteX20" fmla="*/ 5064981 w 10365821"/>
              <a:gd name="connsiteY20" fmla="*/ 2254906 h 2709497"/>
              <a:gd name="connsiteX21" fmla="*/ 5224007 w 10365821"/>
              <a:gd name="connsiteY21" fmla="*/ 2191295 h 2709497"/>
              <a:gd name="connsiteX22" fmla="*/ 5367131 w 10365821"/>
              <a:gd name="connsiteY22" fmla="*/ 2445737 h 2709497"/>
              <a:gd name="connsiteX23" fmla="*/ 5502303 w 10365821"/>
              <a:gd name="connsiteY23" fmla="*/ 2421883 h 2709497"/>
              <a:gd name="connsiteX24" fmla="*/ 5788550 w 10365821"/>
              <a:gd name="connsiteY24" fmla="*/ 2429834 h 2709497"/>
              <a:gd name="connsiteX25" fmla="*/ 6130456 w 10365821"/>
              <a:gd name="connsiteY25" fmla="*/ 2445737 h 2709497"/>
              <a:gd name="connsiteX26" fmla="*/ 6472362 w 10365821"/>
              <a:gd name="connsiteY26" fmla="*/ 2485494 h 2709497"/>
              <a:gd name="connsiteX27" fmla="*/ 6758609 w 10365821"/>
              <a:gd name="connsiteY27" fmla="*/ 2294662 h 2709497"/>
              <a:gd name="connsiteX28" fmla="*/ 6941489 w 10365821"/>
              <a:gd name="connsiteY28" fmla="*/ 2199247 h 2709497"/>
              <a:gd name="connsiteX29" fmla="*/ 7021002 w 10365821"/>
              <a:gd name="connsiteY29" fmla="*/ 2318516 h 2709497"/>
              <a:gd name="connsiteX30" fmla="*/ 7203882 w 10365821"/>
              <a:gd name="connsiteY30" fmla="*/ 2302614 h 2709497"/>
              <a:gd name="connsiteX31" fmla="*/ 7529885 w 10365821"/>
              <a:gd name="connsiteY31" fmla="*/ 2087928 h 2709497"/>
              <a:gd name="connsiteX32" fmla="*/ 7871792 w 10365821"/>
              <a:gd name="connsiteY32" fmla="*/ 2135636 h 2709497"/>
              <a:gd name="connsiteX33" fmla="*/ 8221649 w 10365821"/>
              <a:gd name="connsiteY33" fmla="*/ 1992513 h 2709497"/>
              <a:gd name="connsiteX34" fmla="*/ 8937266 w 10365821"/>
              <a:gd name="connsiteY34" fmla="*/ 2032269 h 2709497"/>
              <a:gd name="connsiteX35" fmla="*/ 9239416 w 10365821"/>
              <a:gd name="connsiteY35" fmla="*/ 1968659 h 2709497"/>
              <a:gd name="connsiteX36" fmla="*/ 9350734 w 10365821"/>
              <a:gd name="connsiteY36" fmla="*/ 1809633 h 2709497"/>
              <a:gd name="connsiteX37" fmla="*/ 9867569 w 10365821"/>
              <a:gd name="connsiteY37" fmla="*/ 1515434 h 2709497"/>
              <a:gd name="connsiteX38" fmla="*/ 9891423 w 10365821"/>
              <a:gd name="connsiteY38" fmla="*/ 1324603 h 2709497"/>
              <a:gd name="connsiteX39" fmla="*/ 9883472 w 10365821"/>
              <a:gd name="connsiteY39" fmla="*/ 847525 h 2709497"/>
              <a:gd name="connsiteX40" fmla="*/ 10018644 w 10365821"/>
              <a:gd name="connsiteY40" fmla="*/ 608986 h 2709497"/>
              <a:gd name="connsiteX41" fmla="*/ 10161767 w 10365821"/>
              <a:gd name="connsiteY41" fmla="*/ 306836 h 2709497"/>
              <a:gd name="connsiteX42" fmla="*/ 10217426 w 10365821"/>
              <a:gd name="connsiteY42" fmla="*/ 92151 h 2709497"/>
              <a:gd name="connsiteX43" fmla="*/ 10365821 w 10365821"/>
              <a:gd name="connsiteY43" fmla="*/ 0 h 2709497"/>
              <a:gd name="connsiteX0" fmla="*/ 0 w 10370972"/>
              <a:gd name="connsiteY0" fmla="*/ 1971235 h 2712073"/>
              <a:gd name="connsiteX1" fmla="*/ 174929 w 10370972"/>
              <a:gd name="connsiteY1" fmla="*/ 2042797 h 2712073"/>
              <a:gd name="connsiteX2" fmla="*/ 405517 w 10370972"/>
              <a:gd name="connsiteY2" fmla="*/ 2225677 h 2712073"/>
              <a:gd name="connsiteX3" fmla="*/ 620202 w 10370972"/>
              <a:gd name="connsiteY3" fmla="*/ 2321092 h 2712073"/>
              <a:gd name="connsiteX4" fmla="*/ 1025718 w 10370972"/>
              <a:gd name="connsiteY4" fmla="*/ 2591437 h 2712073"/>
              <a:gd name="connsiteX5" fmla="*/ 1232452 w 10370972"/>
              <a:gd name="connsiteY5" fmla="*/ 2678901 h 2712073"/>
              <a:gd name="connsiteX6" fmla="*/ 1566407 w 10370972"/>
              <a:gd name="connsiteY6" fmla="*/ 2710706 h 2712073"/>
              <a:gd name="connsiteX7" fmla="*/ 2242268 w 10370972"/>
              <a:gd name="connsiteY7" fmla="*/ 2639144 h 2712073"/>
              <a:gd name="connsiteX8" fmla="*/ 2512612 w 10370972"/>
              <a:gd name="connsiteY8" fmla="*/ 2488070 h 2712073"/>
              <a:gd name="connsiteX9" fmla="*/ 2775005 w 10370972"/>
              <a:gd name="connsiteY9" fmla="*/ 2496021 h 2712073"/>
              <a:gd name="connsiteX10" fmla="*/ 2997642 w 10370972"/>
              <a:gd name="connsiteY10" fmla="*/ 2392654 h 2712073"/>
              <a:gd name="connsiteX11" fmla="*/ 3140765 w 10370972"/>
              <a:gd name="connsiteY11" fmla="*/ 2321092 h 2712073"/>
              <a:gd name="connsiteX12" fmla="*/ 3283889 w 10370972"/>
              <a:gd name="connsiteY12" fmla="*/ 2289287 h 2712073"/>
              <a:gd name="connsiteX13" fmla="*/ 3609892 w 10370972"/>
              <a:gd name="connsiteY13" fmla="*/ 2225677 h 2712073"/>
              <a:gd name="connsiteX14" fmla="*/ 3824578 w 10370972"/>
              <a:gd name="connsiteY14" fmla="*/ 2114358 h 2712073"/>
              <a:gd name="connsiteX15" fmla="*/ 3880237 w 10370972"/>
              <a:gd name="connsiteY15" fmla="*/ 2098456 h 2712073"/>
              <a:gd name="connsiteX16" fmla="*/ 4381169 w 10370972"/>
              <a:gd name="connsiteY16" fmla="*/ 2026894 h 2712073"/>
              <a:gd name="connsiteX17" fmla="*/ 4524292 w 10370972"/>
              <a:gd name="connsiteY17" fmla="*/ 1987137 h 2712073"/>
              <a:gd name="connsiteX18" fmla="*/ 4731026 w 10370972"/>
              <a:gd name="connsiteY18" fmla="*/ 2034845 h 2712073"/>
              <a:gd name="connsiteX19" fmla="*/ 4961614 w 10370972"/>
              <a:gd name="connsiteY19" fmla="*/ 2249530 h 2712073"/>
              <a:gd name="connsiteX20" fmla="*/ 5064981 w 10370972"/>
              <a:gd name="connsiteY20" fmla="*/ 2257482 h 2712073"/>
              <a:gd name="connsiteX21" fmla="*/ 5224007 w 10370972"/>
              <a:gd name="connsiteY21" fmla="*/ 2193871 h 2712073"/>
              <a:gd name="connsiteX22" fmla="*/ 5367131 w 10370972"/>
              <a:gd name="connsiteY22" fmla="*/ 2448313 h 2712073"/>
              <a:gd name="connsiteX23" fmla="*/ 5502303 w 10370972"/>
              <a:gd name="connsiteY23" fmla="*/ 2424459 h 2712073"/>
              <a:gd name="connsiteX24" fmla="*/ 5788550 w 10370972"/>
              <a:gd name="connsiteY24" fmla="*/ 2432410 h 2712073"/>
              <a:gd name="connsiteX25" fmla="*/ 6130456 w 10370972"/>
              <a:gd name="connsiteY25" fmla="*/ 2448313 h 2712073"/>
              <a:gd name="connsiteX26" fmla="*/ 6472362 w 10370972"/>
              <a:gd name="connsiteY26" fmla="*/ 2488070 h 2712073"/>
              <a:gd name="connsiteX27" fmla="*/ 6758609 w 10370972"/>
              <a:gd name="connsiteY27" fmla="*/ 2297238 h 2712073"/>
              <a:gd name="connsiteX28" fmla="*/ 6941489 w 10370972"/>
              <a:gd name="connsiteY28" fmla="*/ 2201823 h 2712073"/>
              <a:gd name="connsiteX29" fmla="*/ 7021002 w 10370972"/>
              <a:gd name="connsiteY29" fmla="*/ 2321092 h 2712073"/>
              <a:gd name="connsiteX30" fmla="*/ 7203882 w 10370972"/>
              <a:gd name="connsiteY30" fmla="*/ 2305190 h 2712073"/>
              <a:gd name="connsiteX31" fmla="*/ 7529885 w 10370972"/>
              <a:gd name="connsiteY31" fmla="*/ 2090504 h 2712073"/>
              <a:gd name="connsiteX32" fmla="*/ 7871792 w 10370972"/>
              <a:gd name="connsiteY32" fmla="*/ 2138212 h 2712073"/>
              <a:gd name="connsiteX33" fmla="*/ 8221649 w 10370972"/>
              <a:gd name="connsiteY33" fmla="*/ 1995089 h 2712073"/>
              <a:gd name="connsiteX34" fmla="*/ 8937266 w 10370972"/>
              <a:gd name="connsiteY34" fmla="*/ 2034845 h 2712073"/>
              <a:gd name="connsiteX35" fmla="*/ 9239416 w 10370972"/>
              <a:gd name="connsiteY35" fmla="*/ 1971235 h 2712073"/>
              <a:gd name="connsiteX36" fmla="*/ 9350734 w 10370972"/>
              <a:gd name="connsiteY36" fmla="*/ 1812209 h 2712073"/>
              <a:gd name="connsiteX37" fmla="*/ 9867569 w 10370972"/>
              <a:gd name="connsiteY37" fmla="*/ 1518010 h 2712073"/>
              <a:gd name="connsiteX38" fmla="*/ 9891423 w 10370972"/>
              <a:gd name="connsiteY38" fmla="*/ 1327179 h 2712073"/>
              <a:gd name="connsiteX39" fmla="*/ 9883472 w 10370972"/>
              <a:gd name="connsiteY39" fmla="*/ 850101 h 2712073"/>
              <a:gd name="connsiteX40" fmla="*/ 10018644 w 10370972"/>
              <a:gd name="connsiteY40" fmla="*/ 611562 h 2712073"/>
              <a:gd name="connsiteX41" fmla="*/ 10161767 w 10370972"/>
              <a:gd name="connsiteY41" fmla="*/ 309412 h 2712073"/>
              <a:gd name="connsiteX42" fmla="*/ 10217426 w 10370972"/>
              <a:gd name="connsiteY42" fmla="*/ 94727 h 2712073"/>
              <a:gd name="connsiteX43" fmla="*/ 10370972 w 10370972"/>
              <a:gd name="connsiteY43" fmla="*/ 0 h 2712073"/>
              <a:gd name="connsiteX0" fmla="*/ 0 w 10370972"/>
              <a:gd name="connsiteY0" fmla="*/ 1971235 h 2712073"/>
              <a:gd name="connsiteX1" fmla="*/ 174929 w 10370972"/>
              <a:gd name="connsiteY1" fmla="*/ 2042797 h 2712073"/>
              <a:gd name="connsiteX2" fmla="*/ 405517 w 10370972"/>
              <a:gd name="connsiteY2" fmla="*/ 2225677 h 2712073"/>
              <a:gd name="connsiteX3" fmla="*/ 620202 w 10370972"/>
              <a:gd name="connsiteY3" fmla="*/ 2321092 h 2712073"/>
              <a:gd name="connsiteX4" fmla="*/ 1025718 w 10370972"/>
              <a:gd name="connsiteY4" fmla="*/ 2591437 h 2712073"/>
              <a:gd name="connsiteX5" fmla="*/ 1232452 w 10370972"/>
              <a:gd name="connsiteY5" fmla="*/ 2678901 h 2712073"/>
              <a:gd name="connsiteX6" fmla="*/ 1566407 w 10370972"/>
              <a:gd name="connsiteY6" fmla="*/ 2710706 h 2712073"/>
              <a:gd name="connsiteX7" fmla="*/ 2242268 w 10370972"/>
              <a:gd name="connsiteY7" fmla="*/ 2639144 h 2712073"/>
              <a:gd name="connsiteX8" fmla="*/ 2512612 w 10370972"/>
              <a:gd name="connsiteY8" fmla="*/ 2488070 h 2712073"/>
              <a:gd name="connsiteX9" fmla="*/ 2775005 w 10370972"/>
              <a:gd name="connsiteY9" fmla="*/ 2496021 h 2712073"/>
              <a:gd name="connsiteX10" fmla="*/ 2997642 w 10370972"/>
              <a:gd name="connsiteY10" fmla="*/ 2392654 h 2712073"/>
              <a:gd name="connsiteX11" fmla="*/ 3140765 w 10370972"/>
              <a:gd name="connsiteY11" fmla="*/ 2321092 h 2712073"/>
              <a:gd name="connsiteX12" fmla="*/ 3283889 w 10370972"/>
              <a:gd name="connsiteY12" fmla="*/ 2289287 h 2712073"/>
              <a:gd name="connsiteX13" fmla="*/ 3609892 w 10370972"/>
              <a:gd name="connsiteY13" fmla="*/ 2225677 h 2712073"/>
              <a:gd name="connsiteX14" fmla="*/ 3824578 w 10370972"/>
              <a:gd name="connsiteY14" fmla="*/ 2114358 h 2712073"/>
              <a:gd name="connsiteX15" fmla="*/ 4381169 w 10370972"/>
              <a:gd name="connsiteY15" fmla="*/ 2026894 h 2712073"/>
              <a:gd name="connsiteX16" fmla="*/ 4524292 w 10370972"/>
              <a:gd name="connsiteY16" fmla="*/ 1987137 h 2712073"/>
              <a:gd name="connsiteX17" fmla="*/ 4731026 w 10370972"/>
              <a:gd name="connsiteY17" fmla="*/ 2034845 h 2712073"/>
              <a:gd name="connsiteX18" fmla="*/ 4961614 w 10370972"/>
              <a:gd name="connsiteY18" fmla="*/ 2249530 h 2712073"/>
              <a:gd name="connsiteX19" fmla="*/ 5064981 w 10370972"/>
              <a:gd name="connsiteY19" fmla="*/ 2257482 h 2712073"/>
              <a:gd name="connsiteX20" fmla="*/ 5224007 w 10370972"/>
              <a:gd name="connsiteY20" fmla="*/ 2193871 h 2712073"/>
              <a:gd name="connsiteX21" fmla="*/ 5367131 w 10370972"/>
              <a:gd name="connsiteY21" fmla="*/ 2448313 h 2712073"/>
              <a:gd name="connsiteX22" fmla="*/ 5502303 w 10370972"/>
              <a:gd name="connsiteY22" fmla="*/ 2424459 h 2712073"/>
              <a:gd name="connsiteX23" fmla="*/ 5788550 w 10370972"/>
              <a:gd name="connsiteY23" fmla="*/ 2432410 h 2712073"/>
              <a:gd name="connsiteX24" fmla="*/ 6130456 w 10370972"/>
              <a:gd name="connsiteY24" fmla="*/ 2448313 h 2712073"/>
              <a:gd name="connsiteX25" fmla="*/ 6472362 w 10370972"/>
              <a:gd name="connsiteY25" fmla="*/ 2488070 h 2712073"/>
              <a:gd name="connsiteX26" fmla="*/ 6758609 w 10370972"/>
              <a:gd name="connsiteY26" fmla="*/ 2297238 h 2712073"/>
              <a:gd name="connsiteX27" fmla="*/ 6941489 w 10370972"/>
              <a:gd name="connsiteY27" fmla="*/ 2201823 h 2712073"/>
              <a:gd name="connsiteX28" fmla="*/ 7021002 w 10370972"/>
              <a:gd name="connsiteY28" fmla="*/ 2321092 h 2712073"/>
              <a:gd name="connsiteX29" fmla="*/ 7203882 w 10370972"/>
              <a:gd name="connsiteY29" fmla="*/ 2305190 h 2712073"/>
              <a:gd name="connsiteX30" fmla="*/ 7529885 w 10370972"/>
              <a:gd name="connsiteY30" fmla="*/ 2090504 h 2712073"/>
              <a:gd name="connsiteX31" fmla="*/ 7871792 w 10370972"/>
              <a:gd name="connsiteY31" fmla="*/ 2138212 h 2712073"/>
              <a:gd name="connsiteX32" fmla="*/ 8221649 w 10370972"/>
              <a:gd name="connsiteY32" fmla="*/ 1995089 h 2712073"/>
              <a:gd name="connsiteX33" fmla="*/ 8937266 w 10370972"/>
              <a:gd name="connsiteY33" fmla="*/ 2034845 h 2712073"/>
              <a:gd name="connsiteX34" fmla="*/ 9239416 w 10370972"/>
              <a:gd name="connsiteY34" fmla="*/ 1971235 h 2712073"/>
              <a:gd name="connsiteX35" fmla="*/ 9350734 w 10370972"/>
              <a:gd name="connsiteY35" fmla="*/ 1812209 h 2712073"/>
              <a:gd name="connsiteX36" fmla="*/ 9867569 w 10370972"/>
              <a:gd name="connsiteY36" fmla="*/ 1518010 h 2712073"/>
              <a:gd name="connsiteX37" fmla="*/ 9891423 w 10370972"/>
              <a:gd name="connsiteY37" fmla="*/ 1327179 h 2712073"/>
              <a:gd name="connsiteX38" fmla="*/ 9883472 w 10370972"/>
              <a:gd name="connsiteY38" fmla="*/ 850101 h 2712073"/>
              <a:gd name="connsiteX39" fmla="*/ 10018644 w 10370972"/>
              <a:gd name="connsiteY39" fmla="*/ 611562 h 2712073"/>
              <a:gd name="connsiteX40" fmla="*/ 10161767 w 10370972"/>
              <a:gd name="connsiteY40" fmla="*/ 309412 h 2712073"/>
              <a:gd name="connsiteX41" fmla="*/ 10217426 w 10370972"/>
              <a:gd name="connsiteY41" fmla="*/ 94727 h 2712073"/>
              <a:gd name="connsiteX42" fmla="*/ 10370972 w 10370972"/>
              <a:gd name="connsiteY42" fmla="*/ 0 h 2712073"/>
              <a:gd name="connsiteX0" fmla="*/ 0 w 10370972"/>
              <a:gd name="connsiteY0" fmla="*/ 1971235 h 2712073"/>
              <a:gd name="connsiteX1" fmla="*/ 174929 w 10370972"/>
              <a:gd name="connsiteY1" fmla="*/ 2042797 h 2712073"/>
              <a:gd name="connsiteX2" fmla="*/ 405517 w 10370972"/>
              <a:gd name="connsiteY2" fmla="*/ 2225677 h 2712073"/>
              <a:gd name="connsiteX3" fmla="*/ 620202 w 10370972"/>
              <a:gd name="connsiteY3" fmla="*/ 2321092 h 2712073"/>
              <a:gd name="connsiteX4" fmla="*/ 1025718 w 10370972"/>
              <a:gd name="connsiteY4" fmla="*/ 2591437 h 2712073"/>
              <a:gd name="connsiteX5" fmla="*/ 1232452 w 10370972"/>
              <a:gd name="connsiteY5" fmla="*/ 2678901 h 2712073"/>
              <a:gd name="connsiteX6" fmla="*/ 1566407 w 10370972"/>
              <a:gd name="connsiteY6" fmla="*/ 2710706 h 2712073"/>
              <a:gd name="connsiteX7" fmla="*/ 2242268 w 10370972"/>
              <a:gd name="connsiteY7" fmla="*/ 2639144 h 2712073"/>
              <a:gd name="connsiteX8" fmla="*/ 2512612 w 10370972"/>
              <a:gd name="connsiteY8" fmla="*/ 2488070 h 2712073"/>
              <a:gd name="connsiteX9" fmla="*/ 2775005 w 10370972"/>
              <a:gd name="connsiteY9" fmla="*/ 2496021 h 2712073"/>
              <a:gd name="connsiteX10" fmla="*/ 2997642 w 10370972"/>
              <a:gd name="connsiteY10" fmla="*/ 2392654 h 2712073"/>
              <a:gd name="connsiteX11" fmla="*/ 3140765 w 10370972"/>
              <a:gd name="connsiteY11" fmla="*/ 2321092 h 2712073"/>
              <a:gd name="connsiteX12" fmla="*/ 3283889 w 10370972"/>
              <a:gd name="connsiteY12" fmla="*/ 2289287 h 2712073"/>
              <a:gd name="connsiteX13" fmla="*/ 3609892 w 10370972"/>
              <a:gd name="connsiteY13" fmla="*/ 2225677 h 2712073"/>
              <a:gd name="connsiteX14" fmla="*/ 3927945 w 10370972"/>
              <a:gd name="connsiteY14" fmla="*/ 2098455 h 2712073"/>
              <a:gd name="connsiteX15" fmla="*/ 4381169 w 10370972"/>
              <a:gd name="connsiteY15" fmla="*/ 2026894 h 2712073"/>
              <a:gd name="connsiteX16" fmla="*/ 4524292 w 10370972"/>
              <a:gd name="connsiteY16" fmla="*/ 1987137 h 2712073"/>
              <a:gd name="connsiteX17" fmla="*/ 4731026 w 10370972"/>
              <a:gd name="connsiteY17" fmla="*/ 2034845 h 2712073"/>
              <a:gd name="connsiteX18" fmla="*/ 4961614 w 10370972"/>
              <a:gd name="connsiteY18" fmla="*/ 2249530 h 2712073"/>
              <a:gd name="connsiteX19" fmla="*/ 5064981 w 10370972"/>
              <a:gd name="connsiteY19" fmla="*/ 2257482 h 2712073"/>
              <a:gd name="connsiteX20" fmla="*/ 5224007 w 10370972"/>
              <a:gd name="connsiteY20" fmla="*/ 2193871 h 2712073"/>
              <a:gd name="connsiteX21" fmla="*/ 5367131 w 10370972"/>
              <a:gd name="connsiteY21" fmla="*/ 2448313 h 2712073"/>
              <a:gd name="connsiteX22" fmla="*/ 5502303 w 10370972"/>
              <a:gd name="connsiteY22" fmla="*/ 2424459 h 2712073"/>
              <a:gd name="connsiteX23" fmla="*/ 5788550 w 10370972"/>
              <a:gd name="connsiteY23" fmla="*/ 2432410 h 2712073"/>
              <a:gd name="connsiteX24" fmla="*/ 6130456 w 10370972"/>
              <a:gd name="connsiteY24" fmla="*/ 2448313 h 2712073"/>
              <a:gd name="connsiteX25" fmla="*/ 6472362 w 10370972"/>
              <a:gd name="connsiteY25" fmla="*/ 2488070 h 2712073"/>
              <a:gd name="connsiteX26" fmla="*/ 6758609 w 10370972"/>
              <a:gd name="connsiteY26" fmla="*/ 2297238 h 2712073"/>
              <a:gd name="connsiteX27" fmla="*/ 6941489 w 10370972"/>
              <a:gd name="connsiteY27" fmla="*/ 2201823 h 2712073"/>
              <a:gd name="connsiteX28" fmla="*/ 7021002 w 10370972"/>
              <a:gd name="connsiteY28" fmla="*/ 2321092 h 2712073"/>
              <a:gd name="connsiteX29" fmla="*/ 7203882 w 10370972"/>
              <a:gd name="connsiteY29" fmla="*/ 2305190 h 2712073"/>
              <a:gd name="connsiteX30" fmla="*/ 7529885 w 10370972"/>
              <a:gd name="connsiteY30" fmla="*/ 2090504 h 2712073"/>
              <a:gd name="connsiteX31" fmla="*/ 7871792 w 10370972"/>
              <a:gd name="connsiteY31" fmla="*/ 2138212 h 2712073"/>
              <a:gd name="connsiteX32" fmla="*/ 8221649 w 10370972"/>
              <a:gd name="connsiteY32" fmla="*/ 1995089 h 2712073"/>
              <a:gd name="connsiteX33" fmla="*/ 8937266 w 10370972"/>
              <a:gd name="connsiteY33" fmla="*/ 2034845 h 2712073"/>
              <a:gd name="connsiteX34" fmla="*/ 9239416 w 10370972"/>
              <a:gd name="connsiteY34" fmla="*/ 1971235 h 2712073"/>
              <a:gd name="connsiteX35" fmla="*/ 9350734 w 10370972"/>
              <a:gd name="connsiteY35" fmla="*/ 1812209 h 2712073"/>
              <a:gd name="connsiteX36" fmla="*/ 9867569 w 10370972"/>
              <a:gd name="connsiteY36" fmla="*/ 1518010 h 2712073"/>
              <a:gd name="connsiteX37" fmla="*/ 9891423 w 10370972"/>
              <a:gd name="connsiteY37" fmla="*/ 1327179 h 2712073"/>
              <a:gd name="connsiteX38" fmla="*/ 9883472 w 10370972"/>
              <a:gd name="connsiteY38" fmla="*/ 850101 h 2712073"/>
              <a:gd name="connsiteX39" fmla="*/ 10018644 w 10370972"/>
              <a:gd name="connsiteY39" fmla="*/ 611562 h 2712073"/>
              <a:gd name="connsiteX40" fmla="*/ 10161767 w 10370972"/>
              <a:gd name="connsiteY40" fmla="*/ 309412 h 2712073"/>
              <a:gd name="connsiteX41" fmla="*/ 10217426 w 10370972"/>
              <a:gd name="connsiteY41" fmla="*/ 94727 h 2712073"/>
              <a:gd name="connsiteX42" fmla="*/ 10370972 w 10370972"/>
              <a:gd name="connsiteY42" fmla="*/ 0 h 271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370972" h="2712073">
                <a:moveTo>
                  <a:pt x="0" y="1971235"/>
                </a:moveTo>
                <a:cubicBezTo>
                  <a:pt x="53671" y="1985812"/>
                  <a:pt x="107343" y="2000390"/>
                  <a:pt x="174929" y="2042797"/>
                </a:cubicBezTo>
                <a:cubicBezTo>
                  <a:pt x="242515" y="2085204"/>
                  <a:pt x="331305" y="2179295"/>
                  <a:pt x="405517" y="2225677"/>
                </a:cubicBezTo>
                <a:cubicBezTo>
                  <a:pt x="479729" y="2272059"/>
                  <a:pt x="516835" y="2260132"/>
                  <a:pt x="620202" y="2321092"/>
                </a:cubicBezTo>
                <a:cubicBezTo>
                  <a:pt x="723569" y="2382052"/>
                  <a:pt x="923676" y="2531802"/>
                  <a:pt x="1025718" y="2591437"/>
                </a:cubicBezTo>
                <a:cubicBezTo>
                  <a:pt x="1127760" y="2651072"/>
                  <a:pt x="1142337" y="2659023"/>
                  <a:pt x="1232452" y="2678901"/>
                </a:cubicBezTo>
                <a:cubicBezTo>
                  <a:pt x="1322567" y="2698779"/>
                  <a:pt x="1398104" y="2717332"/>
                  <a:pt x="1566407" y="2710706"/>
                </a:cubicBezTo>
                <a:cubicBezTo>
                  <a:pt x="1734710" y="2704080"/>
                  <a:pt x="2084567" y="2676250"/>
                  <a:pt x="2242268" y="2639144"/>
                </a:cubicBezTo>
                <a:cubicBezTo>
                  <a:pt x="2399969" y="2602038"/>
                  <a:pt x="2423823" y="2511924"/>
                  <a:pt x="2512612" y="2488070"/>
                </a:cubicBezTo>
                <a:cubicBezTo>
                  <a:pt x="2601402" y="2464216"/>
                  <a:pt x="2694167" y="2511924"/>
                  <a:pt x="2775005" y="2496021"/>
                </a:cubicBezTo>
                <a:cubicBezTo>
                  <a:pt x="2855843" y="2480118"/>
                  <a:pt x="2936682" y="2421809"/>
                  <a:pt x="2997642" y="2392654"/>
                </a:cubicBezTo>
                <a:cubicBezTo>
                  <a:pt x="3058602" y="2363499"/>
                  <a:pt x="3093057" y="2338320"/>
                  <a:pt x="3140765" y="2321092"/>
                </a:cubicBezTo>
                <a:cubicBezTo>
                  <a:pt x="3188473" y="2303864"/>
                  <a:pt x="3283889" y="2289287"/>
                  <a:pt x="3283889" y="2289287"/>
                </a:cubicBezTo>
                <a:cubicBezTo>
                  <a:pt x="3362077" y="2273385"/>
                  <a:pt x="3502549" y="2257482"/>
                  <a:pt x="3609892" y="2225677"/>
                </a:cubicBezTo>
                <a:cubicBezTo>
                  <a:pt x="3717235" y="2193872"/>
                  <a:pt x="3799399" y="2131585"/>
                  <a:pt x="3927945" y="2098455"/>
                </a:cubicBezTo>
                <a:cubicBezTo>
                  <a:pt x="4056491" y="2065325"/>
                  <a:pt x="4281778" y="2045447"/>
                  <a:pt x="4381169" y="2026894"/>
                </a:cubicBezTo>
                <a:cubicBezTo>
                  <a:pt x="4480560" y="2008341"/>
                  <a:pt x="4465983" y="1985812"/>
                  <a:pt x="4524292" y="1987137"/>
                </a:cubicBezTo>
                <a:cubicBezTo>
                  <a:pt x="4582601" y="1988462"/>
                  <a:pt x="4658139" y="1991113"/>
                  <a:pt x="4731026" y="2034845"/>
                </a:cubicBezTo>
                <a:cubicBezTo>
                  <a:pt x="4803913" y="2078577"/>
                  <a:pt x="4905955" y="2212424"/>
                  <a:pt x="4961614" y="2249530"/>
                </a:cubicBezTo>
                <a:cubicBezTo>
                  <a:pt x="5017273" y="2286636"/>
                  <a:pt x="5021249" y="2266758"/>
                  <a:pt x="5064981" y="2257482"/>
                </a:cubicBezTo>
                <a:cubicBezTo>
                  <a:pt x="5108713" y="2248206"/>
                  <a:pt x="5173649" y="2162066"/>
                  <a:pt x="5224007" y="2193871"/>
                </a:cubicBezTo>
                <a:cubicBezTo>
                  <a:pt x="5274365" y="2225676"/>
                  <a:pt x="5320748" y="2409882"/>
                  <a:pt x="5367131" y="2448313"/>
                </a:cubicBezTo>
                <a:cubicBezTo>
                  <a:pt x="5413514" y="2486744"/>
                  <a:pt x="5432067" y="2427109"/>
                  <a:pt x="5502303" y="2424459"/>
                </a:cubicBezTo>
                <a:lnTo>
                  <a:pt x="5788550" y="2432410"/>
                </a:lnTo>
                <a:cubicBezTo>
                  <a:pt x="5893242" y="2436386"/>
                  <a:pt x="6016487" y="2439036"/>
                  <a:pt x="6130456" y="2448313"/>
                </a:cubicBezTo>
                <a:cubicBezTo>
                  <a:pt x="6244425" y="2457590"/>
                  <a:pt x="6367670" y="2513249"/>
                  <a:pt x="6472362" y="2488070"/>
                </a:cubicBezTo>
                <a:cubicBezTo>
                  <a:pt x="6577054" y="2462891"/>
                  <a:pt x="6680421" y="2344946"/>
                  <a:pt x="6758609" y="2297238"/>
                </a:cubicBezTo>
                <a:cubicBezTo>
                  <a:pt x="6836797" y="2249530"/>
                  <a:pt x="6897757" y="2197847"/>
                  <a:pt x="6941489" y="2201823"/>
                </a:cubicBezTo>
                <a:cubicBezTo>
                  <a:pt x="6985221" y="2205799"/>
                  <a:pt x="6977270" y="2303864"/>
                  <a:pt x="7021002" y="2321092"/>
                </a:cubicBezTo>
                <a:cubicBezTo>
                  <a:pt x="7064734" y="2338320"/>
                  <a:pt x="7119068" y="2343621"/>
                  <a:pt x="7203882" y="2305190"/>
                </a:cubicBezTo>
                <a:cubicBezTo>
                  <a:pt x="7288696" y="2266759"/>
                  <a:pt x="7418567" y="2118334"/>
                  <a:pt x="7529885" y="2090504"/>
                </a:cubicBezTo>
                <a:cubicBezTo>
                  <a:pt x="7641203" y="2062674"/>
                  <a:pt x="7756498" y="2154115"/>
                  <a:pt x="7871792" y="2138212"/>
                </a:cubicBezTo>
                <a:cubicBezTo>
                  <a:pt x="7987086" y="2122310"/>
                  <a:pt x="8044070" y="2012317"/>
                  <a:pt x="8221649" y="1995089"/>
                </a:cubicBezTo>
                <a:cubicBezTo>
                  <a:pt x="8399228" y="1977861"/>
                  <a:pt x="8767638" y="2038821"/>
                  <a:pt x="8937266" y="2034845"/>
                </a:cubicBezTo>
                <a:cubicBezTo>
                  <a:pt x="9106894" y="2030869"/>
                  <a:pt x="9170505" y="2008341"/>
                  <a:pt x="9239416" y="1971235"/>
                </a:cubicBezTo>
                <a:cubicBezTo>
                  <a:pt x="9308327" y="1934129"/>
                  <a:pt x="9246042" y="1887746"/>
                  <a:pt x="9350734" y="1812209"/>
                </a:cubicBezTo>
                <a:cubicBezTo>
                  <a:pt x="9455426" y="1736671"/>
                  <a:pt x="9777454" y="1598848"/>
                  <a:pt x="9867569" y="1518010"/>
                </a:cubicBezTo>
                <a:cubicBezTo>
                  <a:pt x="9957684" y="1437172"/>
                  <a:pt x="9888773" y="1438497"/>
                  <a:pt x="9891423" y="1327179"/>
                </a:cubicBezTo>
                <a:cubicBezTo>
                  <a:pt x="9894073" y="1215861"/>
                  <a:pt x="9862269" y="969370"/>
                  <a:pt x="9883472" y="850101"/>
                </a:cubicBezTo>
                <a:cubicBezTo>
                  <a:pt x="9904676" y="730831"/>
                  <a:pt x="9972261" y="701677"/>
                  <a:pt x="10018644" y="611562"/>
                </a:cubicBezTo>
                <a:cubicBezTo>
                  <a:pt x="10065027" y="521447"/>
                  <a:pt x="10128637" y="395551"/>
                  <a:pt x="10161767" y="309412"/>
                </a:cubicBezTo>
                <a:cubicBezTo>
                  <a:pt x="10194897" y="223273"/>
                  <a:pt x="10186946" y="149061"/>
                  <a:pt x="10217426" y="94727"/>
                </a:cubicBezTo>
                <a:cubicBezTo>
                  <a:pt x="10247906" y="40393"/>
                  <a:pt x="10307146" y="20765"/>
                  <a:pt x="10370972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1DA497E-7566-4E75-A72A-4029F7DE872A}"/>
              </a:ext>
            </a:extLst>
          </p:cNvPr>
          <p:cNvSpPr/>
          <p:nvPr/>
        </p:nvSpPr>
        <p:spPr>
          <a:xfrm>
            <a:off x="5026715" y="5828191"/>
            <a:ext cx="3361911" cy="4821005"/>
          </a:xfrm>
          <a:custGeom>
            <a:avLst/>
            <a:gdLst>
              <a:gd name="connsiteX0" fmla="*/ 0 w 3419061"/>
              <a:gd name="connsiteY0" fmla="*/ 612366 h 4821005"/>
              <a:gd name="connsiteX1" fmla="*/ 159026 w 3419061"/>
              <a:gd name="connsiteY1" fmla="*/ 453339 h 4821005"/>
              <a:gd name="connsiteX2" fmla="*/ 262393 w 3419061"/>
              <a:gd name="connsiteY2" fmla="*/ 397680 h 4821005"/>
              <a:gd name="connsiteX3" fmla="*/ 405517 w 3419061"/>
              <a:gd name="connsiteY3" fmla="*/ 373826 h 4821005"/>
              <a:gd name="connsiteX4" fmla="*/ 731520 w 3419061"/>
              <a:gd name="connsiteY4" fmla="*/ 143239 h 4821005"/>
              <a:gd name="connsiteX5" fmla="*/ 962108 w 3419061"/>
              <a:gd name="connsiteY5" fmla="*/ 135287 h 4821005"/>
              <a:gd name="connsiteX6" fmla="*/ 1288112 w 3419061"/>
              <a:gd name="connsiteY6" fmla="*/ 63726 h 4821005"/>
              <a:gd name="connsiteX7" fmla="*/ 1558456 w 3419061"/>
              <a:gd name="connsiteY7" fmla="*/ 115 h 4821005"/>
              <a:gd name="connsiteX8" fmla="*/ 1630018 w 3419061"/>
              <a:gd name="connsiteY8" fmla="*/ 79628 h 4821005"/>
              <a:gd name="connsiteX9" fmla="*/ 1828800 w 3419061"/>
              <a:gd name="connsiteY9" fmla="*/ 326119 h 4821005"/>
              <a:gd name="connsiteX10" fmla="*/ 1940118 w 3419061"/>
              <a:gd name="connsiteY10" fmla="*/ 501047 h 4821005"/>
              <a:gd name="connsiteX11" fmla="*/ 2035534 w 3419061"/>
              <a:gd name="connsiteY11" fmla="*/ 620317 h 4821005"/>
              <a:gd name="connsiteX12" fmla="*/ 2099145 w 3419061"/>
              <a:gd name="connsiteY12" fmla="*/ 874759 h 4821005"/>
              <a:gd name="connsiteX13" fmla="*/ 2242268 w 3419061"/>
              <a:gd name="connsiteY13" fmla="*/ 1017882 h 4821005"/>
              <a:gd name="connsiteX14" fmla="*/ 2282025 w 3419061"/>
              <a:gd name="connsiteY14" fmla="*/ 1097395 h 4821005"/>
              <a:gd name="connsiteX15" fmla="*/ 2417197 w 3419061"/>
              <a:gd name="connsiteY15" fmla="*/ 1184859 h 4821005"/>
              <a:gd name="connsiteX16" fmla="*/ 2520564 w 3419061"/>
              <a:gd name="connsiteY16" fmla="*/ 1335934 h 4821005"/>
              <a:gd name="connsiteX17" fmla="*/ 2703444 w 3419061"/>
              <a:gd name="connsiteY17" fmla="*/ 1582425 h 4821005"/>
              <a:gd name="connsiteX18" fmla="*/ 2775005 w 3419061"/>
              <a:gd name="connsiteY18" fmla="*/ 1725548 h 4821005"/>
              <a:gd name="connsiteX19" fmla="*/ 2886324 w 3419061"/>
              <a:gd name="connsiteY19" fmla="*/ 1916379 h 4821005"/>
              <a:gd name="connsiteX20" fmla="*/ 3085106 w 3419061"/>
              <a:gd name="connsiteY20" fmla="*/ 2178772 h 4821005"/>
              <a:gd name="connsiteX21" fmla="*/ 3228230 w 3419061"/>
              <a:gd name="connsiteY21" fmla="*/ 2393458 h 4821005"/>
              <a:gd name="connsiteX22" fmla="*/ 3363402 w 3419061"/>
              <a:gd name="connsiteY22" fmla="*/ 2552484 h 4821005"/>
              <a:gd name="connsiteX23" fmla="*/ 3419061 w 3419061"/>
              <a:gd name="connsiteY23" fmla="*/ 2647899 h 4821005"/>
              <a:gd name="connsiteX24" fmla="*/ 3363402 w 3419061"/>
              <a:gd name="connsiteY24" fmla="*/ 2727412 h 4821005"/>
              <a:gd name="connsiteX25" fmla="*/ 3244132 w 3419061"/>
              <a:gd name="connsiteY25" fmla="*/ 2830779 h 4821005"/>
              <a:gd name="connsiteX26" fmla="*/ 3148717 w 3419061"/>
              <a:gd name="connsiteY26" fmla="*/ 3013659 h 4821005"/>
              <a:gd name="connsiteX27" fmla="*/ 2981739 w 3419061"/>
              <a:gd name="connsiteY27" fmla="*/ 3252199 h 4821005"/>
              <a:gd name="connsiteX28" fmla="*/ 2878372 w 3419061"/>
              <a:gd name="connsiteY28" fmla="*/ 3284004 h 4821005"/>
              <a:gd name="connsiteX29" fmla="*/ 2775005 w 3419061"/>
              <a:gd name="connsiteY29" fmla="*/ 3371468 h 4821005"/>
              <a:gd name="connsiteX30" fmla="*/ 2663687 w 3419061"/>
              <a:gd name="connsiteY30" fmla="*/ 3530494 h 4821005"/>
              <a:gd name="connsiteX31" fmla="*/ 2568272 w 3419061"/>
              <a:gd name="connsiteY31" fmla="*/ 3784936 h 4821005"/>
              <a:gd name="connsiteX32" fmla="*/ 2472856 w 3419061"/>
              <a:gd name="connsiteY32" fmla="*/ 3936011 h 4821005"/>
              <a:gd name="connsiteX33" fmla="*/ 2289976 w 3419061"/>
              <a:gd name="connsiteY33" fmla="*/ 4015524 h 4821005"/>
              <a:gd name="connsiteX34" fmla="*/ 2218414 w 3419061"/>
              <a:gd name="connsiteY34" fmla="*/ 4150696 h 4821005"/>
              <a:gd name="connsiteX35" fmla="*/ 2083242 w 3419061"/>
              <a:gd name="connsiteY35" fmla="*/ 4269966 h 4821005"/>
              <a:gd name="connsiteX36" fmla="*/ 2059388 w 3419061"/>
              <a:gd name="connsiteY36" fmla="*/ 4460797 h 4821005"/>
              <a:gd name="connsiteX37" fmla="*/ 1932167 w 3419061"/>
              <a:gd name="connsiteY37" fmla="*/ 4794752 h 4821005"/>
              <a:gd name="connsiteX38" fmla="*/ 1860605 w 3419061"/>
              <a:gd name="connsiteY38" fmla="*/ 4802703 h 4821005"/>
              <a:gd name="connsiteX0" fmla="*/ 0 w 3342861"/>
              <a:gd name="connsiteY0" fmla="*/ 593316 h 4821005"/>
              <a:gd name="connsiteX1" fmla="*/ 82826 w 3342861"/>
              <a:gd name="connsiteY1" fmla="*/ 453339 h 4821005"/>
              <a:gd name="connsiteX2" fmla="*/ 186193 w 3342861"/>
              <a:gd name="connsiteY2" fmla="*/ 397680 h 4821005"/>
              <a:gd name="connsiteX3" fmla="*/ 329317 w 3342861"/>
              <a:gd name="connsiteY3" fmla="*/ 373826 h 4821005"/>
              <a:gd name="connsiteX4" fmla="*/ 655320 w 3342861"/>
              <a:gd name="connsiteY4" fmla="*/ 143239 h 4821005"/>
              <a:gd name="connsiteX5" fmla="*/ 885908 w 3342861"/>
              <a:gd name="connsiteY5" fmla="*/ 135287 h 4821005"/>
              <a:gd name="connsiteX6" fmla="*/ 1211912 w 3342861"/>
              <a:gd name="connsiteY6" fmla="*/ 63726 h 4821005"/>
              <a:gd name="connsiteX7" fmla="*/ 1482256 w 3342861"/>
              <a:gd name="connsiteY7" fmla="*/ 115 h 4821005"/>
              <a:gd name="connsiteX8" fmla="*/ 1553818 w 3342861"/>
              <a:gd name="connsiteY8" fmla="*/ 79628 h 4821005"/>
              <a:gd name="connsiteX9" fmla="*/ 1752600 w 3342861"/>
              <a:gd name="connsiteY9" fmla="*/ 326119 h 4821005"/>
              <a:gd name="connsiteX10" fmla="*/ 1863918 w 3342861"/>
              <a:gd name="connsiteY10" fmla="*/ 501047 h 4821005"/>
              <a:gd name="connsiteX11" fmla="*/ 1959334 w 3342861"/>
              <a:gd name="connsiteY11" fmla="*/ 620317 h 4821005"/>
              <a:gd name="connsiteX12" fmla="*/ 2022945 w 3342861"/>
              <a:gd name="connsiteY12" fmla="*/ 874759 h 4821005"/>
              <a:gd name="connsiteX13" fmla="*/ 2166068 w 3342861"/>
              <a:gd name="connsiteY13" fmla="*/ 1017882 h 4821005"/>
              <a:gd name="connsiteX14" fmla="*/ 2205825 w 3342861"/>
              <a:gd name="connsiteY14" fmla="*/ 1097395 h 4821005"/>
              <a:gd name="connsiteX15" fmla="*/ 2340997 w 3342861"/>
              <a:gd name="connsiteY15" fmla="*/ 1184859 h 4821005"/>
              <a:gd name="connsiteX16" fmla="*/ 2444364 w 3342861"/>
              <a:gd name="connsiteY16" fmla="*/ 1335934 h 4821005"/>
              <a:gd name="connsiteX17" fmla="*/ 2627244 w 3342861"/>
              <a:gd name="connsiteY17" fmla="*/ 1582425 h 4821005"/>
              <a:gd name="connsiteX18" fmla="*/ 2698805 w 3342861"/>
              <a:gd name="connsiteY18" fmla="*/ 1725548 h 4821005"/>
              <a:gd name="connsiteX19" fmla="*/ 2810124 w 3342861"/>
              <a:gd name="connsiteY19" fmla="*/ 1916379 h 4821005"/>
              <a:gd name="connsiteX20" fmla="*/ 3008906 w 3342861"/>
              <a:gd name="connsiteY20" fmla="*/ 2178772 h 4821005"/>
              <a:gd name="connsiteX21" fmla="*/ 3152030 w 3342861"/>
              <a:gd name="connsiteY21" fmla="*/ 2393458 h 4821005"/>
              <a:gd name="connsiteX22" fmla="*/ 3287202 w 3342861"/>
              <a:gd name="connsiteY22" fmla="*/ 2552484 h 4821005"/>
              <a:gd name="connsiteX23" fmla="*/ 3342861 w 3342861"/>
              <a:gd name="connsiteY23" fmla="*/ 2647899 h 4821005"/>
              <a:gd name="connsiteX24" fmla="*/ 3287202 w 3342861"/>
              <a:gd name="connsiteY24" fmla="*/ 2727412 h 4821005"/>
              <a:gd name="connsiteX25" fmla="*/ 3167932 w 3342861"/>
              <a:gd name="connsiteY25" fmla="*/ 2830779 h 4821005"/>
              <a:gd name="connsiteX26" fmla="*/ 3072517 w 3342861"/>
              <a:gd name="connsiteY26" fmla="*/ 3013659 h 4821005"/>
              <a:gd name="connsiteX27" fmla="*/ 2905539 w 3342861"/>
              <a:gd name="connsiteY27" fmla="*/ 3252199 h 4821005"/>
              <a:gd name="connsiteX28" fmla="*/ 2802172 w 3342861"/>
              <a:gd name="connsiteY28" fmla="*/ 3284004 h 4821005"/>
              <a:gd name="connsiteX29" fmla="*/ 2698805 w 3342861"/>
              <a:gd name="connsiteY29" fmla="*/ 3371468 h 4821005"/>
              <a:gd name="connsiteX30" fmla="*/ 2587487 w 3342861"/>
              <a:gd name="connsiteY30" fmla="*/ 3530494 h 4821005"/>
              <a:gd name="connsiteX31" fmla="*/ 2492072 w 3342861"/>
              <a:gd name="connsiteY31" fmla="*/ 3784936 h 4821005"/>
              <a:gd name="connsiteX32" fmla="*/ 2396656 w 3342861"/>
              <a:gd name="connsiteY32" fmla="*/ 3936011 h 4821005"/>
              <a:gd name="connsiteX33" fmla="*/ 2213776 w 3342861"/>
              <a:gd name="connsiteY33" fmla="*/ 4015524 h 4821005"/>
              <a:gd name="connsiteX34" fmla="*/ 2142214 w 3342861"/>
              <a:gd name="connsiteY34" fmla="*/ 4150696 h 4821005"/>
              <a:gd name="connsiteX35" fmla="*/ 2007042 w 3342861"/>
              <a:gd name="connsiteY35" fmla="*/ 4269966 h 4821005"/>
              <a:gd name="connsiteX36" fmla="*/ 1983188 w 3342861"/>
              <a:gd name="connsiteY36" fmla="*/ 4460797 h 4821005"/>
              <a:gd name="connsiteX37" fmla="*/ 1855967 w 3342861"/>
              <a:gd name="connsiteY37" fmla="*/ 4794752 h 4821005"/>
              <a:gd name="connsiteX38" fmla="*/ 1784405 w 3342861"/>
              <a:gd name="connsiteY38" fmla="*/ 4802703 h 4821005"/>
              <a:gd name="connsiteX0" fmla="*/ 0 w 3361911"/>
              <a:gd name="connsiteY0" fmla="*/ 612366 h 4821005"/>
              <a:gd name="connsiteX1" fmla="*/ 101876 w 3361911"/>
              <a:gd name="connsiteY1" fmla="*/ 453339 h 4821005"/>
              <a:gd name="connsiteX2" fmla="*/ 205243 w 3361911"/>
              <a:gd name="connsiteY2" fmla="*/ 397680 h 4821005"/>
              <a:gd name="connsiteX3" fmla="*/ 348367 w 3361911"/>
              <a:gd name="connsiteY3" fmla="*/ 373826 h 4821005"/>
              <a:gd name="connsiteX4" fmla="*/ 674370 w 3361911"/>
              <a:gd name="connsiteY4" fmla="*/ 143239 h 4821005"/>
              <a:gd name="connsiteX5" fmla="*/ 904958 w 3361911"/>
              <a:gd name="connsiteY5" fmla="*/ 135287 h 4821005"/>
              <a:gd name="connsiteX6" fmla="*/ 1230962 w 3361911"/>
              <a:gd name="connsiteY6" fmla="*/ 63726 h 4821005"/>
              <a:gd name="connsiteX7" fmla="*/ 1501306 w 3361911"/>
              <a:gd name="connsiteY7" fmla="*/ 115 h 4821005"/>
              <a:gd name="connsiteX8" fmla="*/ 1572868 w 3361911"/>
              <a:gd name="connsiteY8" fmla="*/ 79628 h 4821005"/>
              <a:gd name="connsiteX9" fmla="*/ 1771650 w 3361911"/>
              <a:gd name="connsiteY9" fmla="*/ 326119 h 4821005"/>
              <a:gd name="connsiteX10" fmla="*/ 1882968 w 3361911"/>
              <a:gd name="connsiteY10" fmla="*/ 501047 h 4821005"/>
              <a:gd name="connsiteX11" fmla="*/ 1978384 w 3361911"/>
              <a:gd name="connsiteY11" fmla="*/ 620317 h 4821005"/>
              <a:gd name="connsiteX12" fmla="*/ 2041995 w 3361911"/>
              <a:gd name="connsiteY12" fmla="*/ 874759 h 4821005"/>
              <a:gd name="connsiteX13" fmla="*/ 2185118 w 3361911"/>
              <a:gd name="connsiteY13" fmla="*/ 1017882 h 4821005"/>
              <a:gd name="connsiteX14" fmla="*/ 2224875 w 3361911"/>
              <a:gd name="connsiteY14" fmla="*/ 1097395 h 4821005"/>
              <a:gd name="connsiteX15" fmla="*/ 2360047 w 3361911"/>
              <a:gd name="connsiteY15" fmla="*/ 1184859 h 4821005"/>
              <a:gd name="connsiteX16" fmla="*/ 2463414 w 3361911"/>
              <a:gd name="connsiteY16" fmla="*/ 1335934 h 4821005"/>
              <a:gd name="connsiteX17" fmla="*/ 2646294 w 3361911"/>
              <a:gd name="connsiteY17" fmla="*/ 1582425 h 4821005"/>
              <a:gd name="connsiteX18" fmla="*/ 2717855 w 3361911"/>
              <a:gd name="connsiteY18" fmla="*/ 1725548 h 4821005"/>
              <a:gd name="connsiteX19" fmla="*/ 2829174 w 3361911"/>
              <a:gd name="connsiteY19" fmla="*/ 1916379 h 4821005"/>
              <a:gd name="connsiteX20" fmla="*/ 3027956 w 3361911"/>
              <a:gd name="connsiteY20" fmla="*/ 2178772 h 4821005"/>
              <a:gd name="connsiteX21" fmla="*/ 3171080 w 3361911"/>
              <a:gd name="connsiteY21" fmla="*/ 2393458 h 4821005"/>
              <a:gd name="connsiteX22" fmla="*/ 3306252 w 3361911"/>
              <a:gd name="connsiteY22" fmla="*/ 2552484 h 4821005"/>
              <a:gd name="connsiteX23" fmla="*/ 3361911 w 3361911"/>
              <a:gd name="connsiteY23" fmla="*/ 2647899 h 4821005"/>
              <a:gd name="connsiteX24" fmla="*/ 3306252 w 3361911"/>
              <a:gd name="connsiteY24" fmla="*/ 2727412 h 4821005"/>
              <a:gd name="connsiteX25" fmla="*/ 3186982 w 3361911"/>
              <a:gd name="connsiteY25" fmla="*/ 2830779 h 4821005"/>
              <a:gd name="connsiteX26" fmla="*/ 3091567 w 3361911"/>
              <a:gd name="connsiteY26" fmla="*/ 3013659 h 4821005"/>
              <a:gd name="connsiteX27" fmla="*/ 2924589 w 3361911"/>
              <a:gd name="connsiteY27" fmla="*/ 3252199 h 4821005"/>
              <a:gd name="connsiteX28" fmla="*/ 2821222 w 3361911"/>
              <a:gd name="connsiteY28" fmla="*/ 3284004 h 4821005"/>
              <a:gd name="connsiteX29" fmla="*/ 2717855 w 3361911"/>
              <a:gd name="connsiteY29" fmla="*/ 3371468 h 4821005"/>
              <a:gd name="connsiteX30" fmla="*/ 2606537 w 3361911"/>
              <a:gd name="connsiteY30" fmla="*/ 3530494 h 4821005"/>
              <a:gd name="connsiteX31" fmla="*/ 2511122 w 3361911"/>
              <a:gd name="connsiteY31" fmla="*/ 3784936 h 4821005"/>
              <a:gd name="connsiteX32" fmla="*/ 2415706 w 3361911"/>
              <a:gd name="connsiteY32" fmla="*/ 3936011 h 4821005"/>
              <a:gd name="connsiteX33" fmla="*/ 2232826 w 3361911"/>
              <a:gd name="connsiteY33" fmla="*/ 4015524 h 4821005"/>
              <a:gd name="connsiteX34" fmla="*/ 2161264 w 3361911"/>
              <a:gd name="connsiteY34" fmla="*/ 4150696 h 4821005"/>
              <a:gd name="connsiteX35" fmla="*/ 2026092 w 3361911"/>
              <a:gd name="connsiteY35" fmla="*/ 4269966 h 4821005"/>
              <a:gd name="connsiteX36" fmla="*/ 2002238 w 3361911"/>
              <a:gd name="connsiteY36" fmla="*/ 4460797 h 4821005"/>
              <a:gd name="connsiteX37" fmla="*/ 1875017 w 3361911"/>
              <a:gd name="connsiteY37" fmla="*/ 4794752 h 4821005"/>
              <a:gd name="connsiteX38" fmla="*/ 1803455 w 3361911"/>
              <a:gd name="connsiteY38" fmla="*/ 4802703 h 482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361911" h="4821005">
                <a:moveTo>
                  <a:pt x="0" y="612366"/>
                </a:moveTo>
                <a:cubicBezTo>
                  <a:pt x="57647" y="550743"/>
                  <a:pt x="67669" y="489120"/>
                  <a:pt x="101876" y="453339"/>
                </a:cubicBezTo>
                <a:cubicBezTo>
                  <a:pt x="136083" y="417558"/>
                  <a:pt x="164161" y="410932"/>
                  <a:pt x="205243" y="397680"/>
                </a:cubicBezTo>
                <a:cubicBezTo>
                  <a:pt x="246325" y="384428"/>
                  <a:pt x="270179" y="416233"/>
                  <a:pt x="348367" y="373826"/>
                </a:cubicBezTo>
                <a:cubicBezTo>
                  <a:pt x="426555" y="331419"/>
                  <a:pt x="581605" y="182995"/>
                  <a:pt x="674370" y="143239"/>
                </a:cubicBezTo>
                <a:cubicBezTo>
                  <a:pt x="767135" y="103483"/>
                  <a:pt x="812193" y="148539"/>
                  <a:pt x="904958" y="135287"/>
                </a:cubicBezTo>
                <a:cubicBezTo>
                  <a:pt x="997723" y="122035"/>
                  <a:pt x="1230962" y="63726"/>
                  <a:pt x="1230962" y="63726"/>
                </a:cubicBezTo>
                <a:cubicBezTo>
                  <a:pt x="1330353" y="41197"/>
                  <a:pt x="1444322" y="-2535"/>
                  <a:pt x="1501306" y="115"/>
                </a:cubicBezTo>
                <a:cubicBezTo>
                  <a:pt x="1558290" y="2765"/>
                  <a:pt x="1527811" y="25294"/>
                  <a:pt x="1572868" y="79628"/>
                </a:cubicBezTo>
                <a:cubicBezTo>
                  <a:pt x="1617925" y="133962"/>
                  <a:pt x="1719967" y="255883"/>
                  <a:pt x="1771650" y="326119"/>
                </a:cubicBezTo>
                <a:cubicBezTo>
                  <a:pt x="1823333" y="396355"/>
                  <a:pt x="1848512" y="452014"/>
                  <a:pt x="1882968" y="501047"/>
                </a:cubicBezTo>
                <a:cubicBezTo>
                  <a:pt x="1917424" y="550080"/>
                  <a:pt x="1951880" y="558032"/>
                  <a:pt x="1978384" y="620317"/>
                </a:cubicBezTo>
                <a:cubicBezTo>
                  <a:pt x="2004888" y="682602"/>
                  <a:pt x="2007539" y="808498"/>
                  <a:pt x="2041995" y="874759"/>
                </a:cubicBezTo>
                <a:cubicBezTo>
                  <a:pt x="2076451" y="941020"/>
                  <a:pt x="2154638" y="980776"/>
                  <a:pt x="2185118" y="1017882"/>
                </a:cubicBezTo>
                <a:cubicBezTo>
                  <a:pt x="2215598" y="1054988"/>
                  <a:pt x="2195720" y="1069566"/>
                  <a:pt x="2224875" y="1097395"/>
                </a:cubicBezTo>
                <a:cubicBezTo>
                  <a:pt x="2254030" y="1125224"/>
                  <a:pt x="2320291" y="1145103"/>
                  <a:pt x="2360047" y="1184859"/>
                </a:cubicBezTo>
                <a:cubicBezTo>
                  <a:pt x="2399803" y="1224615"/>
                  <a:pt x="2415706" y="1269673"/>
                  <a:pt x="2463414" y="1335934"/>
                </a:cubicBezTo>
                <a:cubicBezTo>
                  <a:pt x="2511122" y="1402195"/>
                  <a:pt x="2603887" y="1517489"/>
                  <a:pt x="2646294" y="1582425"/>
                </a:cubicBezTo>
                <a:cubicBezTo>
                  <a:pt x="2688701" y="1647361"/>
                  <a:pt x="2687375" y="1669889"/>
                  <a:pt x="2717855" y="1725548"/>
                </a:cubicBezTo>
                <a:cubicBezTo>
                  <a:pt x="2748335" y="1781207"/>
                  <a:pt x="2777491" y="1840842"/>
                  <a:pt x="2829174" y="1916379"/>
                </a:cubicBezTo>
                <a:cubicBezTo>
                  <a:pt x="2880857" y="1991916"/>
                  <a:pt x="2970972" y="2099259"/>
                  <a:pt x="3027956" y="2178772"/>
                </a:cubicBezTo>
                <a:cubicBezTo>
                  <a:pt x="3084940" y="2258285"/>
                  <a:pt x="3124697" y="2331173"/>
                  <a:pt x="3171080" y="2393458"/>
                </a:cubicBezTo>
                <a:cubicBezTo>
                  <a:pt x="3217463" y="2455743"/>
                  <a:pt x="3274447" y="2510077"/>
                  <a:pt x="3306252" y="2552484"/>
                </a:cubicBezTo>
                <a:cubicBezTo>
                  <a:pt x="3338057" y="2594891"/>
                  <a:pt x="3361911" y="2618744"/>
                  <a:pt x="3361911" y="2647899"/>
                </a:cubicBezTo>
                <a:cubicBezTo>
                  <a:pt x="3361911" y="2677054"/>
                  <a:pt x="3335407" y="2696932"/>
                  <a:pt x="3306252" y="2727412"/>
                </a:cubicBezTo>
                <a:cubicBezTo>
                  <a:pt x="3277097" y="2757892"/>
                  <a:pt x="3222763" y="2783071"/>
                  <a:pt x="3186982" y="2830779"/>
                </a:cubicBezTo>
                <a:cubicBezTo>
                  <a:pt x="3151201" y="2878487"/>
                  <a:pt x="3135299" y="2943422"/>
                  <a:pt x="3091567" y="3013659"/>
                </a:cubicBezTo>
                <a:cubicBezTo>
                  <a:pt x="3047835" y="3083896"/>
                  <a:pt x="2969646" y="3207142"/>
                  <a:pt x="2924589" y="3252199"/>
                </a:cubicBezTo>
                <a:cubicBezTo>
                  <a:pt x="2879532" y="3297256"/>
                  <a:pt x="2855678" y="3264126"/>
                  <a:pt x="2821222" y="3284004"/>
                </a:cubicBezTo>
                <a:cubicBezTo>
                  <a:pt x="2786766" y="3303882"/>
                  <a:pt x="2753636" y="3330386"/>
                  <a:pt x="2717855" y="3371468"/>
                </a:cubicBezTo>
                <a:cubicBezTo>
                  <a:pt x="2682074" y="3412550"/>
                  <a:pt x="2640992" y="3461583"/>
                  <a:pt x="2606537" y="3530494"/>
                </a:cubicBezTo>
                <a:cubicBezTo>
                  <a:pt x="2572082" y="3599405"/>
                  <a:pt x="2542927" y="3717350"/>
                  <a:pt x="2511122" y="3784936"/>
                </a:cubicBezTo>
                <a:cubicBezTo>
                  <a:pt x="2479317" y="3852522"/>
                  <a:pt x="2462089" y="3897580"/>
                  <a:pt x="2415706" y="3936011"/>
                </a:cubicBezTo>
                <a:cubicBezTo>
                  <a:pt x="2369323" y="3974442"/>
                  <a:pt x="2275233" y="3979743"/>
                  <a:pt x="2232826" y="4015524"/>
                </a:cubicBezTo>
                <a:cubicBezTo>
                  <a:pt x="2190419" y="4051305"/>
                  <a:pt x="2195720" y="4108289"/>
                  <a:pt x="2161264" y="4150696"/>
                </a:cubicBezTo>
                <a:cubicBezTo>
                  <a:pt x="2126808" y="4193103"/>
                  <a:pt x="2052596" y="4218283"/>
                  <a:pt x="2026092" y="4269966"/>
                </a:cubicBezTo>
                <a:cubicBezTo>
                  <a:pt x="1999588" y="4321650"/>
                  <a:pt x="2027417" y="4373333"/>
                  <a:pt x="2002238" y="4460797"/>
                </a:cubicBezTo>
                <a:cubicBezTo>
                  <a:pt x="1977059" y="4548261"/>
                  <a:pt x="1908147" y="4737768"/>
                  <a:pt x="1875017" y="4794752"/>
                </a:cubicBezTo>
                <a:cubicBezTo>
                  <a:pt x="1841887" y="4851736"/>
                  <a:pt x="1804780" y="4797402"/>
                  <a:pt x="1803455" y="4802703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BFC5DA8-87A7-4C69-98FE-4C1BDB2F209C}"/>
              </a:ext>
            </a:extLst>
          </p:cNvPr>
          <p:cNvSpPr/>
          <p:nvPr/>
        </p:nvSpPr>
        <p:spPr>
          <a:xfrm>
            <a:off x="1854208" y="12132860"/>
            <a:ext cx="14823356" cy="4439349"/>
          </a:xfrm>
          <a:custGeom>
            <a:avLst/>
            <a:gdLst>
              <a:gd name="connsiteX0" fmla="*/ 0 w 14794173"/>
              <a:gd name="connsiteY0" fmla="*/ 1378424 h 4439349"/>
              <a:gd name="connsiteX1" fmla="*/ 477672 w 14794173"/>
              <a:gd name="connsiteY1" fmla="*/ 1637731 h 4439349"/>
              <a:gd name="connsiteX2" fmla="*/ 1023582 w 14794173"/>
              <a:gd name="connsiteY2" fmla="*/ 1801504 h 4439349"/>
              <a:gd name="connsiteX3" fmla="*/ 1514902 w 14794173"/>
              <a:gd name="connsiteY3" fmla="*/ 2006221 h 4439349"/>
              <a:gd name="connsiteX4" fmla="*/ 5254388 w 14794173"/>
              <a:gd name="connsiteY4" fmla="*/ 3316406 h 4439349"/>
              <a:gd name="connsiteX5" fmla="*/ 5581934 w 14794173"/>
              <a:gd name="connsiteY5" fmla="*/ 3411940 h 4439349"/>
              <a:gd name="connsiteX6" fmla="*/ 6045958 w 14794173"/>
              <a:gd name="connsiteY6" fmla="*/ 3534770 h 4439349"/>
              <a:gd name="connsiteX7" fmla="*/ 6414448 w 14794173"/>
              <a:gd name="connsiteY7" fmla="*/ 3657600 h 4439349"/>
              <a:gd name="connsiteX8" fmla="*/ 6591869 w 14794173"/>
              <a:gd name="connsiteY8" fmla="*/ 3889612 h 4439349"/>
              <a:gd name="connsiteX9" fmla="*/ 6810233 w 14794173"/>
              <a:gd name="connsiteY9" fmla="*/ 4135271 h 4439349"/>
              <a:gd name="connsiteX10" fmla="*/ 7096836 w 14794173"/>
              <a:gd name="connsiteY10" fmla="*/ 4339988 h 4439349"/>
              <a:gd name="connsiteX11" fmla="*/ 7287905 w 14794173"/>
              <a:gd name="connsiteY11" fmla="*/ 4435522 h 4439349"/>
              <a:gd name="connsiteX12" fmla="*/ 7792872 w 14794173"/>
              <a:gd name="connsiteY12" fmla="*/ 4217158 h 4439349"/>
              <a:gd name="connsiteX13" fmla="*/ 8052179 w 14794173"/>
              <a:gd name="connsiteY13" fmla="*/ 4312692 h 4439349"/>
              <a:gd name="connsiteX14" fmla="*/ 8584442 w 14794173"/>
              <a:gd name="connsiteY14" fmla="*/ 4326340 h 4439349"/>
              <a:gd name="connsiteX15" fmla="*/ 9034818 w 14794173"/>
              <a:gd name="connsiteY15" fmla="*/ 4285397 h 4439349"/>
              <a:gd name="connsiteX16" fmla="*/ 10222173 w 14794173"/>
              <a:gd name="connsiteY16" fmla="*/ 3712191 h 4439349"/>
              <a:gd name="connsiteX17" fmla="*/ 11982734 w 14794173"/>
              <a:gd name="connsiteY17" fmla="*/ 2306471 h 4439349"/>
              <a:gd name="connsiteX18" fmla="*/ 12351224 w 14794173"/>
              <a:gd name="connsiteY18" fmla="*/ 2129050 h 4439349"/>
              <a:gd name="connsiteX19" fmla="*/ 12501349 w 14794173"/>
              <a:gd name="connsiteY19" fmla="*/ 1883391 h 4439349"/>
              <a:gd name="connsiteX20" fmla="*/ 13170090 w 14794173"/>
              <a:gd name="connsiteY20" fmla="*/ 1678674 h 4439349"/>
              <a:gd name="connsiteX21" fmla="*/ 13688705 w 14794173"/>
              <a:gd name="connsiteY21" fmla="*/ 1119116 h 4439349"/>
              <a:gd name="connsiteX22" fmla="*/ 14125433 w 14794173"/>
              <a:gd name="connsiteY22" fmla="*/ 1064525 h 4439349"/>
              <a:gd name="connsiteX23" fmla="*/ 14425684 w 14794173"/>
              <a:gd name="connsiteY23" fmla="*/ 709683 h 4439349"/>
              <a:gd name="connsiteX24" fmla="*/ 14698639 w 14794173"/>
              <a:gd name="connsiteY24" fmla="*/ 327546 h 4439349"/>
              <a:gd name="connsiteX25" fmla="*/ 14794173 w 14794173"/>
              <a:gd name="connsiteY25" fmla="*/ 0 h 4439349"/>
              <a:gd name="connsiteX0" fmla="*/ 0 w 14794173"/>
              <a:gd name="connsiteY0" fmla="*/ 1378424 h 4439349"/>
              <a:gd name="connsiteX1" fmla="*/ 477672 w 14794173"/>
              <a:gd name="connsiteY1" fmla="*/ 1637731 h 4439349"/>
              <a:gd name="connsiteX2" fmla="*/ 1023582 w 14794173"/>
              <a:gd name="connsiteY2" fmla="*/ 1801504 h 4439349"/>
              <a:gd name="connsiteX3" fmla="*/ 1514902 w 14794173"/>
              <a:gd name="connsiteY3" fmla="*/ 2006221 h 4439349"/>
              <a:gd name="connsiteX4" fmla="*/ 5254388 w 14794173"/>
              <a:gd name="connsiteY4" fmla="*/ 3316406 h 4439349"/>
              <a:gd name="connsiteX5" fmla="*/ 6045958 w 14794173"/>
              <a:gd name="connsiteY5" fmla="*/ 3534770 h 4439349"/>
              <a:gd name="connsiteX6" fmla="*/ 6414448 w 14794173"/>
              <a:gd name="connsiteY6" fmla="*/ 3657600 h 4439349"/>
              <a:gd name="connsiteX7" fmla="*/ 6591869 w 14794173"/>
              <a:gd name="connsiteY7" fmla="*/ 3889612 h 4439349"/>
              <a:gd name="connsiteX8" fmla="*/ 6810233 w 14794173"/>
              <a:gd name="connsiteY8" fmla="*/ 4135271 h 4439349"/>
              <a:gd name="connsiteX9" fmla="*/ 7096836 w 14794173"/>
              <a:gd name="connsiteY9" fmla="*/ 4339988 h 4439349"/>
              <a:gd name="connsiteX10" fmla="*/ 7287905 w 14794173"/>
              <a:gd name="connsiteY10" fmla="*/ 4435522 h 4439349"/>
              <a:gd name="connsiteX11" fmla="*/ 7792872 w 14794173"/>
              <a:gd name="connsiteY11" fmla="*/ 4217158 h 4439349"/>
              <a:gd name="connsiteX12" fmla="*/ 8052179 w 14794173"/>
              <a:gd name="connsiteY12" fmla="*/ 4312692 h 4439349"/>
              <a:gd name="connsiteX13" fmla="*/ 8584442 w 14794173"/>
              <a:gd name="connsiteY13" fmla="*/ 4326340 h 4439349"/>
              <a:gd name="connsiteX14" fmla="*/ 9034818 w 14794173"/>
              <a:gd name="connsiteY14" fmla="*/ 4285397 h 4439349"/>
              <a:gd name="connsiteX15" fmla="*/ 10222173 w 14794173"/>
              <a:gd name="connsiteY15" fmla="*/ 3712191 h 4439349"/>
              <a:gd name="connsiteX16" fmla="*/ 11982734 w 14794173"/>
              <a:gd name="connsiteY16" fmla="*/ 2306471 h 4439349"/>
              <a:gd name="connsiteX17" fmla="*/ 12351224 w 14794173"/>
              <a:gd name="connsiteY17" fmla="*/ 2129050 h 4439349"/>
              <a:gd name="connsiteX18" fmla="*/ 12501349 w 14794173"/>
              <a:gd name="connsiteY18" fmla="*/ 1883391 h 4439349"/>
              <a:gd name="connsiteX19" fmla="*/ 13170090 w 14794173"/>
              <a:gd name="connsiteY19" fmla="*/ 1678674 h 4439349"/>
              <a:gd name="connsiteX20" fmla="*/ 13688705 w 14794173"/>
              <a:gd name="connsiteY20" fmla="*/ 1119116 h 4439349"/>
              <a:gd name="connsiteX21" fmla="*/ 14125433 w 14794173"/>
              <a:gd name="connsiteY21" fmla="*/ 1064525 h 4439349"/>
              <a:gd name="connsiteX22" fmla="*/ 14425684 w 14794173"/>
              <a:gd name="connsiteY22" fmla="*/ 709683 h 4439349"/>
              <a:gd name="connsiteX23" fmla="*/ 14698639 w 14794173"/>
              <a:gd name="connsiteY23" fmla="*/ 327546 h 4439349"/>
              <a:gd name="connsiteX24" fmla="*/ 14794173 w 14794173"/>
              <a:gd name="connsiteY24" fmla="*/ 0 h 4439349"/>
              <a:gd name="connsiteX0" fmla="*/ 0 w 14794173"/>
              <a:gd name="connsiteY0" fmla="*/ 1378424 h 4439349"/>
              <a:gd name="connsiteX1" fmla="*/ 477672 w 14794173"/>
              <a:gd name="connsiteY1" fmla="*/ 1637731 h 4439349"/>
              <a:gd name="connsiteX2" fmla="*/ 1023582 w 14794173"/>
              <a:gd name="connsiteY2" fmla="*/ 1801504 h 4439349"/>
              <a:gd name="connsiteX3" fmla="*/ 1514902 w 14794173"/>
              <a:gd name="connsiteY3" fmla="*/ 2006221 h 4439349"/>
              <a:gd name="connsiteX4" fmla="*/ 5254388 w 14794173"/>
              <a:gd name="connsiteY4" fmla="*/ 3316406 h 4439349"/>
              <a:gd name="connsiteX5" fmla="*/ 6045958 w 14794173"/>
              <a:gd name="connsiteY5" fmla="*/ 3534770 h 4439349"/>
              <a:gd name="connsiteX6" fmla="*/ 6414448 w 14794173"/>
              <a:gd name="connsiteY6" fmla="*/ 3657600 h 4439349"/>
              <a:gd name="connsiteX7" fmla="*/ 6591869 w 14794173"/>
              <a:gd name="connsiteY7" fmla="*/ 3889612 h 4439349"/>
              <a:gd name="connsiteX8" fmla="*/ 6810233 w 14794173"/>
              <a:gd name="connsiteY8" fmla="*/ 4135271 h 4439349"/>
              <a:gd name="connsiteX9" fmla="*/ 7096836 w 14794173"/>
              <a:gd name="connsiteY9" fmla="*/ 4339988 h 4439349"/>
              <a:gd name="connsiteX10" fmla="*/ 7287905 w 14794173"/>
              <a:gd name="connsiteY10" fmla="*/ 4435522 h 4439349"/>
              <a:gd name="connsiteX11" fmla="*/ 7792872 w 14794173"/>
              <a:gd name="connsiteY11" fmla="*/ 4217158 h 4439349"/>
              <a:gd name="connsiteX12" fmla="*/ 8052179 w 14794173"/>
              <a:gd name="connsiteY12" fmla="*/ 4312692 h 4439349"/>
              <a:gd name="connsiteX13" fmla="*/ 8584442 w 14794173"/>
              <a:gd name="connsiteY13" fmla="*/ 4326340 h 4439349"/>
              <a:gd name="connsiteX14" fmla="*/ 9034818 w 14794173"/>
              <a:gd name="connsiteY14" fmla="*/ 4285397 h 4439349"/>
              <a:gd name="connsiteX15" fmla="*/ 10222173 w 14794173"/>
              <a:gd name="connsiteY15" fmla="*/ 3712191 h 4439349"/>
              <a:gd name="connsiteX16" fmla="*/ 11982734 w 14794173"/>
              <a:gd name="connsiteY16" fmla="*/ 2306471 h 4439349"/>
              <a:gd name="connsiteX17" fmla="*/ 12351224 w 14794173"/>
              <a:gd name="connsiteY17" fmla="*/ 2129050 h 4439349"/>
              <a:gd name="connsiteX18" fmla="*/ 12501349 w 14794173"/>
              <a:gd name="connsiteY18" fmla="*/ 1883391 h 4439349"/>
              <a:gd name="connsiteX19" fmla="*/ 13170090 w 14794173"/>
              <a:gd name="connsiteY19" fmla="*/ 1678674 h 4439349"/>
              <a:gd name="connsiteX20" fmla="*/ 13688705 w 14794173"/>
              <a:gd name="connsiteY20" fmla="*/ 1119116 h 4439349"/>
              <a:gd name="connsiteX21" fmla="*/ 14125433 w 14794173"/>
              <a:gd name="connsiteY21" fmla="*/ 1064525 h 4439349"/>
              <a:gd name="connsiteX22" fmla="*/ 14425684 w 14794173"/>
              <a:gd name="connsiteY22" fmla="*/ 709683 h 4439349"/>
              <a:gd name="connsiteX23" fmla="*/ 14698639 w 14794173"/>
              <a:gd name="connsiteY23" fmla="*/ 327546 h 4439349"/>
              <a:gd name="connsiteX24" fmla="*/ 14794173 w 14794173"/>
              <a:gd name="connsiteY24" fmla="*/ 0 h 4439349"/>
              <a:gd name="connsiteX0" fmla="*/ 0 w 14823356"/>
              <a:gd name="connsiteY0" fmla="*/ 1378424 h 4439349"/>
              <a:gd name="connsiteX1" fmla="*/ 506855 w 14823356"/>
              <a:gd name="connsiteY1" fmla="*/ 1637731 h 4439349"/>
              <a:gd name="connsiteX2" fmla="*/ 1052765 w 14823356"/>
              <a:gd name="connsiteY2" fmla="*/ 1801504 h 4439349"/>
              <a:gd name="connsiteX3" fmla="*/ 1544085 w 14823356"/>
              <a:gd name="connsiteY3" fmla="*/ 2006221 h 4439349"/>
              <a:gd name="connsiteX4" fmla="*/ 5283571 w 14823356"/>
              <a:gd name="connsiteY4" fmla="*/ 3316406 h 4439349"/>
              <a:gd name="connsiteX5" fmla="*/ 6075141 w 14823356"/>
              <a:gd name="connsiteY5" fmla="*/ 3534770 h 4439349"/>
              <a:gd name="connsiteX6" fmla="*/ 6443631 w 14823356"/>
              <a:gd name="connsiteY6" fmla="*/ 3657600 h 4439349"/>
              <a:gd name="connsiteX7" fmla="*/ 6621052 w 14823356"/>
              <a:gd name="connsiteY7" fmla="*/ 3889612 h 4439349"/>
              <a:gd name="connsiteX8" fmla="*/ 6839416 w 14823356"/>
              <a:gd name="connsiteY8" fmla="*/ 4135271 h 4439349"/>
              <a:gd name="connsiteX9" fmla="*/ 7126019 w 14823356"/>
              <a:gd name="connsiteY9" fmla="*/ 4339988 h 4439349"/>
              <a:gd name="connsiteX10" fmla="*/ 7317088 w 14823356"/>
              <a:gd name="connsiteY10" fmla="*/ 4435522 h 4439349"/>
              <a:gd name="connsiteX11" fmla="*/ 7822055 w 14823356"/>
              <a:gd name="connsiteY11" fmla="*/ 4217158 h 4439349"/>
              <a:gd name="connsiteX12" fmla="*/ 8081362 w 14823356"/>
              <a:gd name="connsiteY12" fmla="*/ 4312692 h 4439349"/>
              <a:gd name="connsiteX13" fmla="*/ 8613625 w 14823356"/>
              <a:gd name="connsiteY13" fmla="*/ 4326340 h 4439349"/>
              <a:gd name="connsiteX14" fmla="*/ 9064001 w 14823356"/>
              <a:gd name="connsiteY14" fmla="*/ 4285397 h 4439349"/>
              <a:gd name="connsiteX15" fmla="*/ 10251356 w 14823356"/>
              <a:gd name="connsiteY15" fmla="*/ 3712191 h 4439349"/>
              <a:gd name="connsiteX16" fmla="*/ 12011917 w 14823356"/>
              <a:gd name="connsiteY16" fmla="*/ 2306471 h 4439349"/>
              <a:gd name="connsiteX17" fmla="*/ 12380407 w 14823356"/>
              <a:gd name="connsiteY17" fmla="*/ 2129050 h 4439349"/>
              <a:gd name="connsiteX18" fmla="*/ 12530532 w 14823356"/>
              <a:gd name="connsiteY18" fmla="*/ 1883391 h 4439349"/>
              <a:gd name="connsiteX19" fmla="*/ 13199273 w 14823356"/>
              <a:gd name="connsiteY19" fmla="*/ 1678674 h 4439349"/>
              <a:gd name="connsiteX20" fmla="*/ 13717888 w 14823356"/>
              <a:gd name="connsiteY20" fmla="*/ 1119116 h 4439349"/>
              <a:gd name="connsiteX21" fmla="*/ 14154616 w 14823356"/>
              <a:gd name="connsiteY21" fmla="*/ 1064525 h 4439349"/>
              <a:gd name="connsiteX22" fmla="*/ 14454867 w 14823356"/>
              <a:gd name="connsiteY22" fmla="*/ 709683 h 4439349"/>
              <a:gd name="connsiteX23" fmla="*/ 14727822 w 14823356"/>
              <a:gd name="connsiteY23" fmla="*/ 327546 h 4439349"/>
              <a:gd name="connsiteX24" fmla="*/ 14823356 w 14823356"/>
              <a:gd name="connsiteY24" fmla="*/ 0 h 44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823356" h="4439349">
                <a:moveTo>
                  <a:pt x="0" y="1378424"/>
                </a:moveTo>
                <a:cubicBezTo>
                  <a:pt x="182719" y="1395000"/>
                  <a:pt x="331394" y="1567218"/>
                  <a:pt x="506855" y="1637731"/>
                </a:cubicBezTo>
                <a:cubicBezTo>
                  <a:pt x="682316" y="1708244"/>
                  <a:pt x="879893" y="1740089"/>
                  <a:pt x="1052765" y="1801504"/>
                </a:cubicBezTo>
                <a:cubicBezTo>
                  <a:pt x="1225637" y="1862919"/>
                  <a:pt x="1544085" y="2006221"/>
                  <a:pt x="1544085" y="2006221"/>
                </a:cubicBezTo>
                <a:lnTo>
                  <a:pt x="5283571" y="3316406"/>
                </a:lnTo>
                <a:cubicBezTo>
                  <a:pt x="6038747" y="3571164"/>
                  <a:pt x="5881798" y="3477904"/>
                  <a:pt x="6075141" y="3534770"/>
                </a:cubicBezTo>
                <a:cubicBezTo>
                  <a:pt x="6268484" y="3591636"/>
                  <a:pt x="6352646" y="3598460"/>
                  <a:pt x="6443631" y="3657600"/>
                </a:cubicBezTo>
                <a:cubicBezTo>
                  <a:pt x="6534616" y="3716740"/>
                  <a:pt x="6555088" y="3810000"/>
                  <a:pt x="6621052" y="3889612"/>
                </a:cubicBezTo>
                <a:cubicBezTo>
                  <a:pt x="6687016" y="3969224"/>
                  <a:pt x="6755255" y="4060208"/>
                  <a:pt x="6839416" y="4135271"/>
                </a:cubicBezTo>
                <a:cubicBezTo>
                  <a:pt x="6923577" y="4210334"/>
                  <a:pt x="7046407" y="4289946"/>
                  <a:pt x="7126019" y="4339988"/>
                </a:cubicBezTo>
                <a:cubicBezTo>
                  <a:pt x="7205631" y="4390030"/>
                  <a:pt x="7201082" y="4455994"/>
                  <a:pt x="7317088" y="4435522"/>
                </a:cubicBezTo>
                <a:cubicBezTo>
                  <a:pt x="7433094" y="4415050"/>
                  <a:pt x="7694676" y="4237630"/>
                  <a:pt x="7822055" y="4217158"/>
                </a:cubicBezTo>
                <a:cubicBezTo>
                  <a:pt x="7949434" y="4196686"/>
                  <a:pt x="7949434" y="4294495"/>
                  <a:pt x="8081362" y="4312692"/>
                </a:cubicBezTo>
                <a:cubicBezTo>
                  <a:pt x="8213290" y="4330889"/>
                  <a:pt x="8449852" y="4330889"/>
                  <a:pt x="8613625" y="4326340"/>
                </a:cubicBezTo>
                <a:cubicBezTo>
                  <a:pt x="8777398" y="4321791"/>
                  <a:pt x="8791046" y="4387755"/>
                  <a:pt x="9064001" y="4285397"/>
                </a:cubicBezTo>
                <a:cubicBezTo>
                  <a:pt x="9336956" y="4183039"/>
                  <a:pt x="9760037" y="4042012"/>
                  <a:pt x="10251356" y="3712191"/>
                </a:cubicBezTo>
                <a:cubicBezTo>
                  <a:pt x="10742675" y="3382370"/>
                  <a:pt x="11657075" y="2570328"/>
                  <a:pt x="12011917" y="2306471"/>
                </a:cubicBezTo>
                <a:cubicBezTo>
                  <a:pt x="12366759" y="2042614"/>
                  <a:pt x="12293971" y="2199563"/>
                  <a:pt x="12380407" y="2129050"/>
                </a:cubicBezTo>
                <a:cubicBezTo>
                  <a:pt x="12466843" y="2058537"/>
                  <a:pt x="12394054" y="1958454"/>
                  <a:pt x="12530532" y="1883391"/>
                </a:cubicBezTo>
                <a:cubicBezTo>
                  <a:pt x="12667010" y="1808328"/>
                  <a:pt x="13001380" y="1806053"/>
                  <a:pt x="13199273" y="1678674"/>
                </a:cubicBezTo>
                <a:cubicBezTo>
                  <a:pt x="13397166" y="1551295"/>
                  <a:pt x="13558664" y="1221474"/>
                  <a:pt x="13717888" y="1119116"/>
                </a:cubicBezTo>
                <a:cubicBezTo>
                  <a:pt x="13877112" y="1016758"/>
                  <a:pt x="14031786" y="1132764"/>
                  <a:pt x="14154616" y="1064525"/>
                </a:cubicBezTo>
                <a:cubicBezTo>
                  <a:pt x="14277446" y="996286"/>
                  <a:pt x="14359333" y="832513"/>
                  <a:pt x="14454867" y="709683"/>
                </a:cubicBezTo>
                <a:cubicBezTo>
                  <a:pt x="14550401" y="586853"/>
                  <a:pt x="14666407" y="445826"/>
                  <a:pt x="14727822" y="327546"/>
                </a:cubicBezTo>
                <a:cubicBezTo>
                  <a:pt x="14789237" y="209266"/>
                  <a:pt x="14806296" y="104633"/>
                  <a:pt x="14823356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C99E7AA-0E8D-4CF2-BE79-89EDFD2C5447}"/>
              </a:ext>
            </a:extLst>
          </p:cNvPr>
          <p:cNvSpPr/>
          <p:nvPr/>
        </p:nvSpPr>
        <p:spPr>
          <a:xfrm>
            <a:off x="6616815" y="12228394"/>
            <a:ext cx="9951567" cy="3002507"/>
          </a:xfrm>
          <a:custGeom>
            <a:avLst/>
            <a:gdLst>
              <a:gd name="connsiteX0" fmla="*/ 2349 w 9951567"/>
              <a:gd name="connsiteY0" fmla="*/ 3002507 h 3002507"/>
              <a:gd name="connsiteX1" fmla="*/ 56940 w 9951567"/>
              <a:gd name="connsiteY1" fmla="*/ 2906973 h 3002507"/>
              <a:gd name="connsiteX2" fmla="*/ 384486 w 9951567"/>
              <a:gd name="connsiteY2" fmla="*/ 2688609 h 3002507"/>
              <a:gd name="connsiteX3" fmla="*/ 1585489 w 9951567"/>
              <a:gd name="connsiteY3" fmla="*/ 2183642 h 3002507"/>
              <a:gd name="connsiteX4" fmla="*/ 2295173 w 9951567"/>
              <a:gd name="connsiteY4" fmla="*/ 1665027 h 3002507"/>
              <a:gd name="connsiteX5" fmla="*/ 2609072 w 9951567"/>
              <a:gd name="connsiteY5" fmla="*/ 1460310 h 3002507"/>
              <a:gd name="connsiteX6" fmla="*/ 2936618 w 9951567"/>
              <a:gd name="connsiteY6" fmla="*/ 1392072 h 3002507"/>
              <a:gd name="connsiteX7" fmla="*/ 3414289 w 9951567"/>
              <a:gd name="connsiteY7" fmla="*/ 1419367 h 3002507"/>
              <a:gd name="connsiteX8" fmla="*/ 3632654 w 9951567"/>
              <a:gd name="connsiteY8" fmla="*/ 1542197 h 3002507"/>
              <a:gd name="connsiteX9" fmla="*/ 4123973 w 9951567"/>
              <a:gd name="connsiteY9" fmla="*/ 1460310 h 3002507"/>
              <a:gd name="connsiteX10" fmla="*/ 4437872 w 9951567"/>
              <a:gd name="connsiteY10" fmla="*/ 1173707 h 3002507"/>
              <a:gd name="connsiteX11" fmla="*/ 4901895 w 9951567"/>
              <a:gd name="connsiteY11" fmla="*/ 1228299 h 3002507"/>
              <a:gd name="connsiteX12" fmla="*/ 5052021 w 9951567"/>
              <a:gd name="connsiteY12" fmla="*/ 1105469 h 3002507"/>
              <a:gd name="connsiteX13" fmla="*/ 5488749 w 9951567"/>
              <a:gd name="connsiteY13" fmla="*/ 1132764 h 3002507"/>
              <a:gd name="connsiteX14" fmla="*/ 5707113 w 9951567"/>
              <a:gd name="connsiteY14" fmla="*/ 1255594 h 3002507"/>
              <a:gd name="connsiteX15" fmla="*/ 5993716 w 9951567"/>
              <a:gd name="connsiteY15" fmla="*/ 1078173 h 3002507"/>
              <a:gd name="connsiteX16" fmla="*/ 6171137 w 9951567"/>
              <a:gd name="connsiteY16" fmla="*/ 1119116 h 3002507"/>
              <a:gd name="connsiteX17" fmla="*/ 6348558 w 9951567"/>
              <a:gd name="connsiteY17" fmla="*/ 955343 h 3002507"/>
              <a:gd name="connsiteX18" fmla="*/ 6676104 w 9951567"/>
              <a:gd name="connsiteY18" fmla="*/ 1050878 h 3002507"/>
              <a:gd name="connsiteX19" fmla="*/ 7262958 w 9951567"/>
              <a:gd name="connsiteY19" fmla="*/ 805218 h 3002507"/>
              <a:gd name="connsiteX20" fmla="*/ 7958994 w 9951567"/>
              <a:gd name="connsiteY20" fmla="*/ 573206 h 3002507"/>
              <a:gd name="connsiteX21" fmla="*/ 8641382 w 9951567"/>
              <a:gd name="connsiteY21" fmla="*/ 436728 h 3002507"/>
              <a:gd name="connsiteX22" fmla="*/ 8996224 w 9951567"/>
              <a:gd name="connsiteY22" fmla="*/ 313899 h 3002507"/>
              <a:gd name="connsiteX23" fmla="*/ 9624021 w 9951567"/>
              <a:gd name="connsiteY23" fmla="*/ 191069 h 3002507"/>
              <a:gd name="connsiteX24" fmla="*/ 9951567 w 9951567"/>
              <a:gd name="connsiteY24" fmla="*/ 0 h 3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51567" h="3002507">
                <a:moveTo>
                  <a:pt x="2349" y="3002507"/>
                </a:moveTo>
                <a:cubicBezTo>
                  <a:pt x="-2201" y="2980898"/>
                  <a:pt x="-6750" y="2959289"/>
                  <a:pt x="56940" y="2906973"/>
                </a:cubicBezTo>
                <a:cubicBezTo>
                  <a:pt x="120630" y="2854657"/>
                  <a:pt x="129728" y="2809164"/>
                  <a:pt x="384486" y="2688609"/>
                </a:cubicBezTo>
                <a:cubicBezTo>
                  <a:pt x="639244" y="2568054"/>
                  <a:pt x="1267041" y="2354239"/>
                  <a:pt x="1585489" y="2183642"/>
                </a:cubicBezTo>
                <a:cubicBezTo>
                  <a:pt x="1903937" y="2013045"/>
                  <a:pt x="2124576" y="1785582"/>
                  <a:pt x="2295173" y="1665027"/>
                </a:cubicBezTo>
                <a:cubicBezTo>
                  <a:pt x="2465770" y="1544472"/>
                  <a:pt x="2502165" y="1505802"/>
                  <a:pt x="2609072" y="1460310"/>
                </a:cubicBezTo>
                <a:cubicBezTo>
                  <a:pt x="2715979" y="1414818"/>
                  <a:pt x="2802415" y="1398896"/>
                  <a:pt x="2936618" y="1392072"/>
                </a:cubicBezTo>
                <a:cubicBezTo>
                  <a:pt x="3070821" y="1385248"/>
                  <a:pt x="3298283" y="1394346"/>
                  <a:pt x="3414289" y="1419367"/>
                </a:cubicBezTo>
                <a:cubicBezTo>
                  <a:pt x="3530295" y="1444388"/>
                  <a:pt x="3514373" y="1535373"/>
                  <a:pt x="3632654" y="1542197"/>
                </a:cubicBezTo>
                <a:cubicBezTo>
                  <a:pt x="3750935" y="1549021"/>
                  <a:pt x="3989770" y="1521725"/>
                  <a:pt x="4123973" y="1460310"/>
                </a:cubicBezTo>
                <a:cubicBezTo>
                  <a:pt x="4258176" y="1398895"/>
                  <a:pt x="4308218" y="1212375"/>
                  <a:pt x="4437872" y="1173707"/>
                </a:cubicBezTo>
                <a:cubicBezTo>
                  <a:pt x="4567526" y="1135038"/>
                  <a:pt x="4799537" y="1239672"/>
                  <a:pt x="4901895" y="1228299"/>
                </a:cubicBezTo>
                <a:cubicBezTo>
                  <a:pt x="5004253" y="1216926"/>
                  <a:pt x="4954212" y="1121391"/>
                  <a:pt x="5052021" y="1105469"/>
                </a:cubicBezTo>
                <a:cubicBezTo>
                  <a:pt x="5149830" y="1089546"/>
                  <a:pt x="5379567" y="1107743"/>
                  <a:pt x="5488749" y="1132764"/>
                </a:cubicBezTo>
                <a:cubicBezTo>
                  <a:pt x="5597931" y="1157785"/>
                  <a:pt x="5622952" y="1264692"/>
                  <a:pt x="5707113" y="1255594"/>
                </a:cubicBezTo>
                <a:cubicBezTo>
                  <a:pt x="5791274" y="1246496"/>
                  <a:pt x="5916379" y="1100919"/>
                  <a:pt x="5993716" y="1078173"/>
                </a:cubicBezTo>
                <a:cubicBezTo>
                  <a:pt x="6071053" y="1055427"/>
                  <a:pt x="6111997" y="1139588"/>
                  <a:pt x="6171137" y="1119116"/>
                </a:cubicBezTo>
                <a:cubicBezTo>
                  <a:pt x="6230277" y="1098644"/>
                  <a:pt x="6264397" y="966716"/>
                  <a:pt x="6348558" y="955343"/>
                </a:cubicBezTo>
                <a:cubicBezTo>
                  <a:pt x="6432719" y="943970"/>
                  <a:pt x="6523704" y="1075899"/>
                  <a:pt x="6676104" y="1050878"/>
                </a:cubicBezTo>
                <a:cubicBezTo>
                  <a:pt x="6828504" y="1025857"/>
                  <a:pt x="7049143" y="884830"/>
                  <a:pt x="7262958" y="805218"/>
                </a:cubicBezTo>
                <a:cubicBezTo>
                  <a:pt x="7476773" y="725606"/>
                  <a:pt x="7729257" y="634621"/>
                  <a:pt x="7958994" y="573206"/>
                </a:cubicBezTo>
                <a:cubicBezTo>
                  <a:pt x="8188731" y="511791"/>
                  <a:pt x="8468510" y="479946"/>
                  <a:pt x="8641382" y="436728"/>
                </a:cubicBezTo>
                <a:cubicBezTo>
                  <a:pt x="8814254" y="393510"/>
                  <a:pt x="8832451" y="354842"/>
                  <a:pt x="8996224" y="313899"/>
                </a:cubicBezTo>
                <a:cubicBezTo>
                  <a:pt x="9159997" y="272956"/>
                  <a:pt x="9464797" y="243385"/>
                  <a:pt x="9624021" y="191069"/>
                </a:cubicBezTo>
                <a:cubicBezTo>
                  <a:pt x="9783245" y="138753"/>
                  <a:pt x="9867406" y="69376"/>
                  <a:pt x="9951567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EB55A50-1952-4B12-838B-8502E5676F5E}"/>
              </a:ext>
            </a:extLst>
          </p:cNvPr>
          <p:cNvSpPr/>
          <p:nvPr/>
        </p:nvSpPr>
        <p:spPr>
          <a:xfrm>
            <a:off x="3905250" y="11515725"/>
            <a:ext cx="3219450" cy="6400800"/>
          </a:xfrm>
          <a:custGeom>
            <a:avLst/>
            <a:gdLst>
              <a:gd name="connsiteX0" fmla="*/ 3219450 w 3219450"/>
              <a:gd name="connsiteY0" fmla="*/ 0 h 6400800"/>
              <a:gd name="connsiteX1" fmla="*/ 3133725 w 3219450"/>
              <a:gd name="connsiteY1" fmla="*/ 314325 h 6400800"/>
              <a:gd name="connsiteX2" fmla="*/ 2819400 w 3219450"/>
              <a:gd name="connsiteY2" fmla="*/ 638175 h 6400800"/>
              <a:gd name="connsiteX3" fmla="*/ 2171700 w 3219450"/>
              <a:gd name="connsiteY3" fmla="*/ 1362075 h 6400800"/>
              <a:gd name="connsiteX4" fmla="*/ 2047875 w 3219450"/>
              <a:gd name="connsiteY4" fmla="*/ 1562100 h 6400800"/>
              <a:gd name="connsiteX5" fmla="*/ 1609725 w 3219450"/>
              <a:gd name="connsiteY5" fmla="*/ 2190750 h 6400800"/>
              <a:gd name="connsiteX6" fmla="*/ 990600 w 3219450"/>
              <a:gd name="connsiteY6" fmla="*/ 2667000 h 6400800"/>
              <a:gd name="connsiteX7" fmla="*/ 628650 w 3219450"/>
              <a:gd name="connsiteY7" fmla="*/ 2990850 h 6400800"/>
              <a:gd name="connsiteX8" fmla="*/ 476250 w 3219450"/>
              <a:gd name="connsiteY8" fmla="*/ 3238500 h 6400800"/>
              <a:gd name="connsiteX9" fmla="*/ 447675 w 3219450"/>
              <a:gd name="connsiteY9" fmla="*/ 3924300 h 6400800"/>
              <a:gd name="connsiteX10" fmla="*/ 400050 w 3219450"/>
              <a:gd name="connsiteY10" fmla="*/ 4676775 h 6400800"/>
              <a:gd name="connsiteX11" fmla="*/ 390525 w 3219450"/>
              <a:gd name="connsiteY11" fmla="*/ 5124450 h 6400800"/>
              <a:gd name="connsiteX12" fmla="*/ 209550 w 3219450"/>
              <a:gd name="connsiteY12" fmla="*/ 5953125 h 6400800"/>
              <a:gd name="connsiteX13" fmla="*/ 0 w 3219450"/>
              <a:gd name="connsiteY13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450" h="6400800">
                <a:moveTo>
                  <a:pt x="3219450" y="0"/>
                </a:moveTo>
                <a:cubicBezTo>
                  <a:pt x="3209925" y="103981"/>
                  <a:pt x="3200400" y="207963"/>
                  <a:pt x="3133725" y="314325"/>
                </a:cubicBezTo>
                <a:cubicBezTo>
                  <a:pt x="3067050" y="420688"/>
                  <a:pt x="2979737" y="463550"/>
                  <a:pt x="2819400" y="638175"/>
                </a:cubicBezTo>
                <a:cubicBezTo>
                  <a:pt x="2659063" y="812800"/>
                  <a:pt x="2300287" y="1208088"/>
                  <a:pt x="2171700" y="1362075"/>
                </a:cubicBezTo>
                <a:cubicBezTo>
                  <a:pt x="2043112" y="1516063"/>
                  <a:pt x="2141537" y="1423988"/>
                  <a:pt x="2047875" y="1562100"/>
                </a:cubicBezTo>
                <a:cubicBezTo>
                  <a:pt x="1954212" y="1700213"/>
                  <a:pt x="1785937" y="2006600"/>
                  <a:pt x="1609725" y="2190750"/>
                </a:cubicBezTo>
                <a:cubicBezTo>
                  <a:pt x="1433512" y="2374900"/>
                  <a:pt x="1154112" y="2533650"/>
                  <a:pt x="990600" y="2667000"/>
                </a:cubicBezTo>
                <a:cubicBezTo>
                  <a:pt x="827088" y="2800350"/>
                  <a:pt x="714375" y="2895600"/>
                  <a:pt x="628650" y="2990850"/>
                </a:cubicBezTo>
                <a:cubicBezTo>
                  <a:pt x="542925" y="3086100"/>
                  <a:pt x="506412" y="3082925"/>
                  <a:pt x="476250" y="3238500"/>
                </a:cubicBezTo>
                <a:cubicBezTo>
                  <a:pt x="446087" y="3394075"/>
                  <a:pt x="460375" y="3684588"/>
                  <a:pt x="447675" y="3924300"/>
                </a:cubicBezTo>
                <a:cubicBezTo>
                  <a:pt x="434975" y="4164012"/>
                  <a:pt x="409575" y="4476750"/>
                  <a:pt x="400050" y="4676775"/>
                </a:cubicBezTo>
                <a:cubicBezTo>
                  <a:pt x="390525" y="4876800"/>
                  <a:pt x="422275" y="4911725"/>
                  <a:pt x="390525" y="5124450"/>
                </a:cubicBezTo>
                <a:cubicBezTo>
                  <a:pt x="358775" y="5337175"/>
                  <a:pt x="274637" y="5740400"/>
                  <a:pt x="209550" y="5953125"/>
                </a:cubicBezTo>
                <a:cubicBezTo>
                  <a:pt x="144463" y="6165850"/>
                  <a:pt x="72231" y="6283325"/>
                  <a:pt x="0" y="640080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415F6C-10E9-46FB-A327-7EDEE3532EA3}"/>
              </a:ext>
            </a:extLst>
          </p:cNvPr>
          <p:cNvSpPr/>
          <p:nvPr/>
        </p:nvSpPr>
        <p:spPr>
          <a:xfrm>
            <a:off x="4543425" y="16604672"/>
            <a:ext cx="4562475" cy="1321378"/>
          </a:xfrm>
          <a:custGeom>
            <a:avLst/>
            <a:gdLst>
              <a:gd name="connsiteX0" fmla="*/ 0 w 4562475"/>
              <a:gd name="connsiteY0" fmla="*/ 1352550 h 1352550"/>
              <a:gd name="connsiteX1" fmla="*/ 523875 w 4562475"/>
              <a:gd name="connsiteY1" fmla="*/ 1143000 h 1352550"/>
              <a:gd name="connsiteX2" fmla="*/ 1047750 w 4562475"/>
              <a:gd name="connsiteY2" fmla="*/ 1123950 h 1352550"/>
              <a:gd name="connsiteX3" fmla="*/ 1314450 w 4562475"/>
              <a:gd name="connsiteY3" fmla="*/ 1009650 h 1352550"/>
              <a:gd name="connsiteX4" fmla="*/ 1581150 w 4562475"/>
              <a:gd name="connsiteY4" fmla="*/ 923925 h 1352550"/>
              <a:gd name="connsiteX5" fmla="*/ 1838325 w 4562475"/>
              <a:gd name="connsiteY5" fmla="*/ 904875 h 1352550"/>
              <a:gd name="connsiteX6" fmla="*/ 2133600 w 4562475"/>
              <a:gd name="connsiteY6" fmla="*/ 695325 h 1352550"/>
              <a:gd name="connsiteX7" fmla="*/ 2486025 w 4562475"/>
              <a:gd name="connsiteY7" fmla="*/ 666750 h 1352550"/>
              <a:gd name="connsiteX8" fmla="*/ 2667000 w 4562475"/>
              <a:gd name="connsiteY8" fmla="*/ 552450 h 1352550"/>
              <a:gd name="connsiteX9" fmla="*/ 2857500 w 4562475"/>
              <a:gd name="connsiteY9" fmla="*/ 457200 h 1352550"/>
              <a:gd name="connsiteX10" fmla="*/ 3238500 w 4562475"/>
              <a:gd name="connsiteY10" fmla="*/ 409575 h 1352550"/>
              <a:gd name="connsiteX11" fmla="*/ 3524250 w 4562475"/>
              <a:gd name="connsiteY11" fmla="*/ 342900 h 1352550"/>
              <a:gd name="connsiteX12" fmla="*/ 3867150 w 4562475"/>
              <a:gd name="connsiteY12" fmla="*/ 238125 h 1352550"/>
              <a:gd name="connsiteX13" fmla="*/ 4067175 w 4562475"/>
              <a:gd name="connsiteY13" fmla="*/ 238125 h 1352550"/>
              <a:gd name="connsiteX14" fmla="*/ 4257675 w 4562475"/>
              <a:gd name="connsiteY14" fmla="*/ 333375 h 1352550"/>
              <a:gd name="connsiteX15" fmla="*/ 4476750 w 4562475"/>
              <a:gd name="connsiteY15" fmla="*/ 180975 h 1352550"/>
              <a:gd name="connsiteX16" fmla="*/ 4562475 w 4562475"/>
              <a:gd name="connsiteY16" fmla="*/ 0 h 1352550"/>
              <a:gd name="connsiteX0" fmla="*/ 0 w 4562475"/>
              <a:gd name="connsiteY0" fmla="*/ 1321378 h 1321378"/>
              <a:gd name="connsiteX1" fmla="*/ 523875 w 4562475"/>
              <a:gd name="connsiteY1" fmla="*/ 1111828 h 1321378"/>
              <a:gd name="connsiteX2" fmla="*/ 1047750 w 4562475"/>
              <a:gd name="connsiteY2" fmla="*/ 1092778 h 1321378"/>
              <a:gd name="connsiteX3" fmla="*/ 1314450 w 4562475"/>
              <a:gd name="connsiteY3" fmla="*/ 978478 h 1321378"/>
              <a:gd name="connsiteX4" fmla="*/ 1581150 w 4562475"/>
              <a:gd name="connsiteY4" fmla="*/ 892753 h 1321378"/>
              <a:gd name="connsiteX5" fmla="*/ 1838325 w 4562475"/>
              <a:gd name="connsiteY5" fmla="*/ 873703 h 1321378"/>
              <a:gd name="connsiteX6" fmla="*/ 2133600 w 4562475"/>
              <a:gd name="connsiteY6" fmla="*/ 664153 h 1321378"/>
              <a:gd name="connsiteX7" fmla="*/ 2486025 w 4562475"/>
              <a:gd name="connsiteY7" fmla="*/ 635578 h 1321378"/>
              <a:gd name="connsiteX8" fmla="*/ 2667000 w 4562475"/>
              <a:gd name="connsiteY8" fmla="*/ 521278 h 1321378"/>
              <a:gd name="connsiteX9" fmla="*/ 2857500 w 4562475"/>
              <a:gd name="connsiteY9" fmla="*/ 426028 h 1321378"/>
              <a:gd name="connsiteX10" fmla="*/ 3238500 w 4562475"/>
              <a:gd name="connsiteY10" fmla="*/ 378403 h 1321378"/>
              <a:gd name="connsiteX11" fmla="*/ 3524250 w 4562475"/>
              <a:gd name="connsiteY11" fmla="*/ 311728 h 1321378"/>
              <a:gd name="connsiteX12" fmla="*/ 3867150 w 4562475"/>
              <a:gd name="connsiteY12" fmla="*/ 206953 h 1321378"/>
              <a:gd name="connsiteX13" fmla="*/ 4067175 w 4562475"/>
              <a:gd name="connsiteY13" fmla="*/ 206953 h 1321378"/>
              <a:gd name="connsiteX14" fmla="*/ 4257675 w 4562475"/>
              <a:gd name="connsiteY14" fmla="*/ 302203 h 1321378"/>
              <a:gd name="connsiteX15" fmla="*/ 4476750 w 4562475"/>
              <a:gd name="connsiteY15" fmla="*/ 149803 h 1321378"/>
              <a:gd name="connsiteX16" fmla="*/ 4562475 w 4562475"/>
              <a:gd name="connsiteY16" fmla="*/ 0 h 132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2475" h="1321378">
                <a:moveTo>
                  <a:pt x="0" y="1321378"/>
                </a:moveTo>
                <a:cubicBezTo>
                  <a:pt x="174625" y="1235653"/>
                  <a:pt x="349250" y="1149928"/>
                  <a:pt x="523875" y="1111828"/>
                </a:cubicBezTo>
                <a:cubicBezTo>
                  <a:pt x="698500" y="1073728"/>
                  <a:pt x="915988" y="1115003"/>
                  <a:pt x="1047750" y="1092778"/>
                </a:cubicBezTo>
                <a:cubicBezTo>
                  <a:pt x="1179513" y="1070553"/>
                  <a:pt x="1225550" y="1011816"/>
                  <a:pt x="1314450" y="978478"/>
                </a:cubicBezTo>
                <a:cubicBezTo>
                  <a:pt x="1403350" y="945140"/>
                  <a:pt x="1493838" y="910215"/>
                  <a:pt x="1581150" y="892753"/>
                </a:cubicBezTo>
                <a:cubicBezTo>
                  <a:pt x="1668462" y="875291"/>
                  <a:pt x="1746250" y="911803"/>
                  <a:pt x="1838325" y="873703"/>
                </a:cubicBezTo>
                <a:cubicBezTo>
                  <a:pt x="1930400" y="835603"/>
                  <a:pt x="2025650" y="703840"/>
                  <a:pt x="2133600" y="664153"/>
                </a:cubicBezTo>
                <a:cubicBezTo>
                  <a:pt x="2241550" y="624466"/>
                  <a:pt x="2397125" y="659390"/>
                  <a:pt x="2486025" y="635578"/>
                </a:cubicBezTo>
                <a:cubicBezTo>
                  <a:pt x="2574925" y="611765"/>
                  <a:pt x="2605088" y="556203"/>
                  <a:pt x="2667000" y="521278"/>
                </a:cubicBezTo>
                <a:cubicBezTo>
                  <a:pt x="2728913" y="486353"/>
                  <a:pt x="2762250" y="449840"/>
                  <a:pt x="2857500" y="426028"/>
                </a:cubicBezTo>
                <a:cubicBezTo>
                  <a:pt x="2952750" y="402215"/>
                  <a:pt x="3127375" y="397453"/>
                  <a:pt x="3238500" y="378403"/>
                </a:cubicBezTo>
                <a:cubicBezTo>
                  <a:pt x="3349625" y="359353"/>
                  <a:pt x="3419475" y="340303"/>
                  <a:pt x="3524250" y="311728"/>
                </a:cubicBezTo>
                <a:cubicBezTo>
                  <a:pt x="3629025" y="283153"/>
                  <a:pt x="3776663" y="224415"/>
                  <a:pt x="3867150" y="206953"/>
                </a:cubicBezTo>
                <a:cubicBezTo>
                  <a:pt x="3957638" y="189490"/>
                  <a:pt x="4002088" y="191078"/>
                  <a:pt x="4067175" y="206953"/>
                </a:cubicBezTo>
                <a:cubicBezTo>
                  <a:pt x="4132262" y="222828"/>
                  <a:pt x="4189413" y="311728"/>
                  <a:pt x="4257675" y="302203"/>
                </a:cubicBezTo>
                <a:cubicBezTo>
                  <a:pt x="4325937" y="292678"/>
                  <a:pt x="4425950" y="205365"/>
                  <a:pt x="4476750" y="149803"/>
                </a:cubicBezTo>
                <a:cubicBezTo>
                  <a:pt x="4527550" y="94241"/>
                  <a:pt x="4545012" y="62706"/>
                  <a:pt x="4562475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B170B91-C603-4A26-9907-355D4CA9A76F}"/>
              </a:ext>
            </a:extLst>
          </p:cNvPr>
          <p:cNvSpPr/>
          <p:nvPr/>
        </p:nvSpPr>
        <p:spPr>
          <a:xfrm>
            <a:off x="9134475" y="16478250"/>
            <a:ext cx="723900" cy="1419225"/>
          </a:xfrm>
          <a:custGeom>
            <a:avLst/>
            <a:gdLst>
              <a:gd name="connsiteX0" fmla="*/ 723900 w 723900"/>
              <a:gd name="connsiteY0" fmla="*/ 0 h 1419225"/>
              <a:gd name="connsiteX1" fmla="*/ 485775 w 723900"/>
              <a:gd name="connsiteY1" fmla="*/ 209550 h 1419225"/>
              <a:gd name="connsiteX2" fmla="*/ 323850 w 723900"/>
              <a:gd name="connsiteY2" fmla="*/ 400050 h 1419225"/>
              <a:gd name="connsiteX3" fmla="*/ 333375 w 723900"/>
              <a:gd name="connsiteY3" fmla="*/ 714375 h 1419225"/>
              <a:gd name="connsiteX4" fmla="*/ 323850 w 723900"/>
              <a:gd name="connsiteY4" fmla="*/ 838200 h 1419225"/>
              <a:gd name="connsiteX5" fmla="*/ 123825 w 723900"/>
              <a:gd name="connsiteY5" fmla="*/ 1047750 h 1419225"/>
              <a:gd name="connsiteX6" fmla="*/ 104775 w 723900"/>
              <a:gd name="connsiteY6" fmla="*/ 1209675 h 1419225"/>
              <a:gd name="connsiteX7" fmla="*/ 0 w 723900"/>
              <a:gd name="connsiteY7" fmla="*/ 1419225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900" h="1419225">
                <a:moveTo>
                  <a:pt x="723900" y="0"/>
                </a:moveTo>
                <a:cubicBezTo>
                  <a:pt x="638175" y="71437"/>
                  <a:pt x="552450" y="142875"/>
                  <a:pt x="485775" y="209550"/>
                </a:cubicBezTo>
                <a:cubicBezTo>
                  <a:pt x="419100" y="276225"/>
                  <a:pt x="349250" y="315913"/>
                  <a:pt x="323850" y="400050"/>
                </a:cubicBezTo>
                <a:cubicBezTo>
                  <a:pt x="298450" y="484188"/>
                  <a:pt x="333375" y="641350"/>
                  <a:pt x="333375" y="714375"/>
                </a:cubicBezTo>
                <a:cubicBezTo>
                  <a:pt x="333375" y="787400"/>
                  <a:pt x="358775" y="782638"/>
                  <a:pt x="323850" y="838200"/>
                </a:cubicBezTo>
                <a:cubicBezTo>
                  <a:pt x="288925" y="893763"/>
                  <a:pt x="160337" y="985838"/>
                  <a:pt x="123825" y="1047750"/>
                </a:cubicBezTo>
                <a:cubicBezTo>
                  <a:pt x="87313" y="1109662"/>
                  <a:pt x="125412" y="1147763"/>
                  <a:pt x="104775" y="1209675"/>
                </a:cubicBezTo>
                <a:cubicBezTo>
                  <a:pt x="84138" y="1271587"/>
                  <a:pt x="31750" y="1409700"/>
                  <a:pt x="0" y="1419225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CB0D4D0-5142-4FC1-AA62-E320168E5FA7}"/>
              </a:ext>
            </a:extLst>
          </p:cNvPr>
          <p:cNvSpPr/>
          <p:nvPr/>
        </p:nvSpPr>
        <p:spPr>
          <a:xfrm>
            <a:off x="6098650" y="6957391"/>
            <a:ext cx="1129086" cy="1526651"/>
          </a:xfrm>
          <a:custGeom>
            <a:avLst/>
            <a:gdLst>
              <a:gd name="connsiteX0" fmla="*/ 0 w 1129086"/>
              <a:gd name="connsiteY0" fmla="*/ 1526651 h 1526651"/>
              <a:gd name="connsiteX1" fmla="*/ 39757 w 1129086"/>
              <a:gd name="connsiteY1" fmla="*/ 1367625 h 1526651"/>
              <a:gd name="connsiteX2" fmla="*/ 71562 w 1129086"/>
              <a:gd name="connsiteY2" fmla="*/ 1168842 h 1526651"/>
              <a:gd name="connsiteX3" fmla="*/ 310101 w 1129086"/>
              <a:gd name="connsiteY3" fmla="*/ 970059 h 1526651"/>
              <a:gd name="connsiteX4" fmla="*/ 508884 w 1129086"/>
              <a:gd name="connsiteY4" fmla="*/ 739472 h 1526651"/>
              <a:gd name="connsiteX5" fmla="*/ 532738 w 1129086"/>
              <a:gd name="connsiteY5" fmla="*/ 572494 h 1526651"/>
              <a:gd name="connsiteX6" fmla="*/ 723569 w 1129086"/>
              <a:gd name="connsiteY6" fmla="*/ 477079 h 1526651"/>
              <a:gd name="connsiteX7" fmla="*/ 818985 w 1129086"/>
              <a:gd name="connsiteY7" fmla="*/ 286247 h 1526651"/>
              <a:gd name="connsiteX8" fmla="*/ 985962 w 1129086"/>
              <a:gd name="connsiteY8" fmla="*/ 190832 h 1526651"/>
              <a:gd name="connsiteX9" fmla="*/ 1041621 w 1129086"/>
              <a:gd name="connsiteY9" fmla="*/ 71562 h 1526651"/>
              <a:gd name="connsiteX10" fmla="*/ 1129086 w 1129086"/>
              <a:gd name="connsiteY10" fmla="*/ 0 h 1526651"/>
              <a:gd name="connsiteX0" fmla="*/ 0 w 1129086"/>
              <a:gd name="connsiteY0" fmla="*/ 1526651 h 1526651"/>
              <a:gd name="connsiteX1" fmla="*/ 39757 w 1129086"/>
              <a:gd name="connsiteY1" fmla="*/ 1367625 h 1526651"/>
              <a:gd name="connsiteX2" fmla="*/ 71562 w 1129086"/>
              <a:gd name="connsiteY2" fmla="*/ 1168842 h 1526651"/>
              <a:gd name="connsiteX3" fmla="*/ 310101 w 1129086"/>
              <a:gd name="connsiteY3" fmla="*/ 970059 h 1526651"/>
              <a:gd name="connsiteX4" fmla="*/ 508884 w 1129086"/>
              <a:gd name="connsiteY4" fmla="*/ 739472 h 1526651"/>
              <a:gd name="connsiteX5" fmla="*/ 532738 w 1129086"/>
              <a:gd name="connsiteY5" fmla="*/ 572494 h 1526651"/>
              <a:gd name="connsiteX6" fmla="*/ 723569 w 1129086"/>
              <a:gd name="connsiteY6" fmla="*/ 477079 h 1526651"/>
              <a:gd name="connsiteX7" fmla="*/ 818985 w 1129086"/>
              <a:gd name="connsiteY7" fmla="*/ 286247 h 1526651"/>
              <a:gd name="connsiteX8" fmla="*/ 985962 w 1129086"/>
              <a:gd name="connsiteY8" fmla="*/ 190832 h 1526651"/>
              <a:gd name="connsiteX9" fmla="*/ 1041621 w 1129086"/>
              <a:gd name="connsiteY9" fmla="*/ 71562 h 1526651"/>
              <a:gd name="connsiteX10" fmla="*/ 1129086 w 1129086"/>
              <a:gd name="connsiteY10" fmla="*/ 0 h 152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9086" h="1526651">
                <a:moveTo>
                  <a:pt x="0" y="1526651"/>
                </a:moveTo>
                <a:cubicBezTo>
                  <a:pt x="69574" y="1469003"/>
                  <a:pt x="27830" y="1427260"/>
                  <a:pt x="39757" y="1367625"/>
                </a:cubicBezTo>
                <a:cubicBezTo>
                  <a:pt x="51684" y="1307990"/>
                  <a:pt x="26505" y="1235103"/>
                  <a:pt x="71562" y="1168842"/>
                </a:cubicBezTo>
                <a:cubicBezTo>
                  <a:pt x="116619" y="1102581"/>
                  <a:pt x="237214" y="1041620"/>
                  <a:pt x="310101" y="970059"/>
                </a:cubicBezTo>
                <a:cubicBezTo>
                  <a:pt x="382988" y="898498"/>
                  <a:pt x="471778" y="805733"/>
                  <a:pt x="508884" y="739472"/>
                </a:cubicBezTo>
                <a:cubicBezTo>
                  <a:pt x="545990" y="673211"/>
                  <a:pt x="496957" y="616226"/>
                  <a:pt x="532738" y="572494"/>
                </a:cubicBezTo>
                <a:cubicBezTo>
                  <a:pt x="568519" y="528762"/>
                  <a:pt x="675861" y="524787"/>
                  <a:pt x="723569" y="477079"/>
                </a:cubicBezTo>
                <a:cubicBezTo>
                  <a:pt x="771277" y="429371"/>
                  <a:pt x="775253" y="333955"/>
                  <a:pt x="818985" y="286247"/>
                </a:cubicBezTo>
                <a:cubicBezTo>
                  <a:pt x="862717" y="238539"/>
                  <a:pt x="948856" y="226613"/>
                  <a:pt x="985962" y="190832"/>
                </a:cubicBezTo>
                <a:cubicBezTo>
                  <a:pt x="1023068" y="155051"/>
                  <a:pt x="1017767" y="103367"/>
                  <a:pt x="1041621" y="71562"/>
                </a:cubicBezTo>
                <a:cubicBezTo>
                  <a:pt x="1065475" y="39757"/>
                  <a:pt x="1129086" y="0"/>
                  <a:pt x="1129086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9BF30C8-A22A-464B-9013-63825EC5A417}"/>
              </a:ext>
            </a:extLst>
          </p:cNvPr>
          <p:cNvSpPr/>
          <p:nvPr/>
        </p:nvSpPr>
        <p:spPr>
          <a:xfrm>
            <a:off x="6400799" y="6351602"/>
            <a:ext cx="464323" cy="335446"/>
          </a:xfrm>
          <a:custGeom>
            <a:avLst/>
            <a:gdLst>
              <a:gd name="connsiteX0" fmla="*/ 0 w 478656"/>
              <a:gd name="connsiteY0" fmla="*/ 333955 h 333955"/>
              <a:gd name="connsiteX1" fmla="*/ 246490 w 478656"/>
              <a:gd name="connsiteY1" fmla="*/ 159026 h 333955"/>
              <a:gd name="connsiteX2" fmla="*/ 445273 w 478656"/>
              <a:gd name="connsiteY2" fmla="*/ 55659 h 333955"/>
              <a:gd name="connsiteX3" fmla="*/ 477078 w 478656"/>
              <a:gd name="connsiteY3" fmla="*/ 0 h 333955"/>
              <a:gd name="connsiteX0" fmla="*/ 0 w 445273"/>
              <a:gd name="connsiteY0" fmla="*/ 278296 h 278296"/>
              <a:gd name="connsiteX1" fmla="*/ 246490 w 445273"/>
              <a:gd name="connsiteY1" fmla="*/ 103367 h 278296"/>
              <a:gd name="connsiteX2" fmla="*/ 445273 w 445273"/>
              <a:gd name="connsiteY2" fmla="*/ 0 h 278296"/>
              <a:gd name="connsiteX0" fmla="*/ 0 w 464323"/>
              <a:gd name="connsiteY0" fmla="*/ 335446 h 335446"/>
              <a:gd name="connsiteX1" fmla="*/ 246490 w 464323"/>
              <a:gd name="connsiteY1" fmla="*/ 160517 h 335446"/>
              <a:gd name="connsiteX2" fmla="*/ 464323 w 464323"/>
              <a:gd name="connsiteY2" fmla="*/ 0 h 33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323" h="335446">
                <a:moveTo>
                  <a:pt x="0" y="335446"/>
                </a:moveTo>
                <a:cubicBezTo>
                  <a:pt x="86139" y="271173"/>
                  <a:pt x="169103" y="216425"/>
                  <a:pt x="246490" y="160517"/>
                </a:cubicBezTo>
                <a:cubicBezTo>
                  <a:pt x="323877" y="104609"/>
                  <a:pt x="425892" y="26504"/>
                  <a:pt x="464323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58699D9-F114-4EF8-ADF8-5C60FD6EC4BC}"/>
              </a:ext>
            </a:extLst>
          </p:cNvPr>
          <p:cNvSpPr/>
          <p:nvPr/>
        </p:nvSpPr>
        <p:spPr>
          <a:xfrm>
            <a:off x="10763901" y="9102455"/>
            <a:ext cx="13515465" cy="2921223"/>
          </a:xfrm>
          <a:custGeom>
            <a:avLst/>
            <a:gdLst>
              <a:gd name="connsiteX0" fmla="*/ 0 w 13415749"/>
              <a:gd name="connsiteY0" fmla="*/ 178072 h 2921272"/>
              <a:gd name="connsiteX1" fmla="*/ 300251 w 13415749"/>
              <a:gd name="connsiteY1" fmla="*/ 109833 h 2921272"/>
              <a:gd name="connsiteX2" fmla="*/ 559558 w 13415749"/>
              <a:gd name="connsiteY2" fmla="*/ 651 h 2921272"/>
              <a:gd name="connsiteX3" fmla="*/ 941695 w 13415749"/>
              <a:gd name="connsiteY3" fmla="*/ 164424 h 2921272"/>
              <a:gd name="connsiteX4" fmla="*/ 1323833 w 13415749"/>
              <a:gd name="connsiteY4" fmla="*/ 109833 h 2921272"/>
              <a:gd name="connsiteX5" fmla="*/ 1610436 w 13415749"/>
              <a:gd name="connsiteY5" fmla="*/ 109833 h 2921272"/>
              <a:gd name="connsiteX6" fmla="*/ 1787857 w 13415749"/>
              <a:gd name="connsiteY6" fmla="*/ 150776 h 2921272"/>
              <a:gd name="connsiteX7" fmla="*/ 2333767 w 13415749"/>
              <a:gd name="connsiteY7" fmla="*/ 491970 h 2921272"/>
              <a:gd name="connsiteX8" fmla="*/ 2456597 w 13415749"/>
              <a:gd name="connsiteY8" fmla="*/ 587504 h 2921272"/>
              <a:gd name="connsiteX9" fmla="*/ 2688609 w 13415749"/>
              <a:gd name="connsiteY9" fmla="*/ 846812 h 2921272"/>
              <a:gd name="connsiteX10" fmla="*/ 2961564 w 13415749"/>
              <a:gd name="connsiteY10" fmla="*/ 1024233 h 2921272"/>
              <a:gd name="connsiteX11" fmla="*/ 3234519 w 13415749"/>
              <a:gd name="connsiteY11" fmla="*/ 1174358 h 2921272"/>
              <a:gd name="connsiteX12" fmla="*/ 3425588 w 13415749"/>
              <a:gd name="connsiteY12" fmla="*/ 1174358 h 2921272"/>
              <a:gd name="connsiteX13" fmla="*/ 3562066 w 13415749"/>
              <a:gd name="connsiteY13" fmla="*/ 1078824 h 2921272"/>
              <a:gd name="connsiteX14" fmla="*/ 3944203 w 13415749"/>
              <a:gd name="connsiteY14" fmla="*/ 1201654 h 2921272"/>
              <a:gd name="connsiteX15" fmla="*/ 4148919 w 13415749"/>
              <a:gd name="connsiteY15" fmla="*/ 1201654 h 2921272"/>
              <a:gd name="connsiteX16" fmla="*/ 4271749 w 13415749"/>
              <a:gd name="connsiteY16" fmla="*/ 1106119 h 2921272"/>
              <a:gd name="connsiteX17" fmla="*/ 4681182 w 13415749"/>
              <a:gd name="connsiteY17" fmla="*/ 1406370 h 2921272"/>
              <a:gd name="connsiteX18" fmla="*/ 5158854 w 13415749"/>
              <a:gd name="connsiteY18" fmla="*/ 1392722 h 2921272"/>
              <a:gd name="connsiteX19" fmla="*/ 5322627 w 13415749"/>
              <a:gd name="connsiteY19" fmla="*/ 1460961 h 2921272"/>
              <a:gd name="connsiteX20" fmla="*/ 5636525 w 13415749"/>
              <a:gd name="connsiteY20" fmla="*/ 1433666 h 2921272"/>
              <a:gd name="connsiteX21" fmla="*/ 5841242 w 13415749"/>
              <a:gd name="connsiteY21" fmla="*/ 1570143 h 2921272"/>
              <a:gd name="connsiteX22" fmla="*/ 6359857 w 13415749"/>
              <a:gd name="connsiteY22" fmla="*/ 1556495 h 2921272"/>
              <a:gd name="connsiteX23" fmla="*/ 6701051 w 13415749"/>
              <a:gd name="connsiteY23" fmla="*/ 1501904 h 2921272"/>
              <a:gd name="connsiteX24" fmla="*/ 7151427 w 13415749"/>
              <a:gd name="connsiteY24" fmla="*/ 1570143 h 2921272"/>
              <a:gd name="connsiteX25" fmla="*/ 7492621 w 13415749"/>
              <a:gd name="connsiteY25" fmla="*/ 1501904 h 2921272"/>
              <a:gd name="connsiteX26" fmla="*/ 7956645 w 13415749"/>
              <a:gd name="connsiteY26" fmla="*/ 1433666 h 2921272"/>
              <a:gd name="connsiteX27" fmla="*/ 8502555 w 13415749"/>
              <a:gd name="connsiteY27" fmla="*/ 1488257 h 2921272"/>
              <a:gd name="connsiteX28" fmla="*/ 8871045 w 13415749"/>
              <a:gd name="connsiteY28" fmla="*/ 1365427 h 2921272"/>
              <a:gd name="connsiteX29" fmla="*/ 9116704 w 13415749"/>
              <a:gd name="connsiteY29" fmla="*/ 1392722 h 2921272"/>
              <a:gd name="connsiteX30" fmla="*/ 9662615 w 13415749"/>
              <a:gd name="connsiteY30" fmla="*/ 1529200 h 2921272"/>
              <a:gd name="connsiteX31" fmla="*/ 10003809 w 13415749"/>
              <a:gd name="connsiteY31" fmla="*/ 1652030 h 2921272"/>
              <a:gd name="connsiteX32" fmla="*/ 10276764 w 13415749"/>
              <a:gd name="connsiteY32" fmla="*/ 1692973 h 2921272"/>
              <a:gd name="connsiteX33" fmla="*/ 10590663 w 13415749"/>
              <a:gd name="connsiteY33" fmla="*/ 1570143 h 2921272"/>
              <a:gd name="connsiteX34" fmla="*/ 10809027 w 13415749"/>
              <a:gd name="connsiteY34" fmla="*/ 1529200 h 2921272"/>
              <a:gd name="connsiteX35" fmla="*/ 11109278 w 13415749"/>
              <a:gd name="connsiteY35" fmla="*/ 1665678 h 2921272"/>
              <a:gd name="connsiteX36" fmla="*/ 11505063 w 13415749"/>
              <a:gd name="connsiteY36" fmla="*/ 1774860 h 2921272"/>
              <a:gd name="connsiteX37" fmla="*/ 11846257 w 13415749"/>
              <a:gd name="connsiteY37" fmla="*/ 2006872 h 2921272"/>
              <a:gd name="connsiteX38" fmla="*/ 12228394 w 13415749"/>
              <a:gd name="connsiteY38" fmla="*/ 2238884 h 2921272"/>
              <a:gd name="connsiteX39" fmla="*/ 12528645 w 13415749"/>
              <a:gd name="connsiteY39" fmla="*/ 2525487 h 2921272"/>
              <a:gd name="connsiteX40" fmla="*/ 12856191 w 13415749"/>
              <a:gd name="connsiteY40" fmla="*/ 2648316 h 2921272"/>
              <a:gd name="connsiteX41" fmla="*/ 13415749 w 13415749"/>
              <a:gd name="connsiteY41" fmla="*/ 2921272 h 2921272"/>
              <a:gd name="connsiteX0" fmla="*/ 0 w 13415749"/>
              <a:gd name="connsiteY0" fmla="*/ 178072 h 2921272"/>
              <a:gd name="connsiteX1" fmla="*/ 300251 w 13415749"/>
              <a:gd name="connsiteY1" fmla="*/ 109833 h 2921272"/>
              <a:gd name="connsiteX2" fmla="*/ 559558 w 13415749"/>
              <a:gd name="connsiteY2" fmla="*/ 651 h 2921272"/>
              <a:gd name="connsiteX3" fmla="*/ 941695 w 13415749"/>
              <a:gd name="connsiteY3" fmla="*/ 164424 h 2921272"/>
              <a:gd name="connsiteX4" fmla="*/ 1323833 w 13415749"/>
              <a:gd name="connsiteY4" fmla="*/ 109833 h 2921272"/>
              <a:gd name="connsiteX5" fmla="*/ 1610436 w 13415749"/>
              <a:gd name="connsiteY5" fmla="*/ 109833 h 2921272"/>
              <a:gd name="connsiteX6" fmla="*/ 1787857 w 13415749"/>
              <a:gd name="connsiteY6" fmla="*/ 150776 h 2921272"/>
              <a:gd name="connsiteX7" fmla="*/ 2333767 w 13415749"/>
              <a:gd name="connsiteY7" fmla="*/ 491970 h 2921272"/>
              <a:gd name="connsiteX8" fmla="*/ 2456597 w 13415749"/>
              <a:gd name="connsiteY8" fmla="*/ 587504 h 2921272"/>
              <a:gd name="connsiteX9" fmla="*/ 2688609 w 13415749"/>
              <a:gd name="connsiteY9" fmla="*/ 846812 h 2921272"/>
              <a:gd name="connsiteX10" fmla="*/ 2961564 w 13415749"/>
              <a:gd name="connsiteY10" fmla="*/ 1024233 h 2921272"/>
              <a:gd name="connsiteX11" fmla="*/ 3234519 w 13415749"/>
              <a:gd name="connsiteY11" fmla="*/ 1174358 h 2921272"/>
              <a:gd name="connsiteX12" fmla="*/ 3425588 w 13415749"/>
              <a:gd name="connsiteY12" fmla="*/ 1174358 h 2921272"/>
              <a:gd name="connsiteX13" fmla="*/ 3562066 w 13415749"/>
              <a:gd name="connsiteY13" fmla="*/ 1078824 h 2921272"/>
              <a:gd name="connsiteX14" fmla="*/ 3944203 w 13415749"/>
              <a:gd name="connsiteY14" fmla="*/ 1201654 h 2921272"/>
              <a:gd name="connsiteX15" fmla="*/ 4148919 w 13415749"/>
              <a:gd name="connsiteY15" fmla="*/ 1201654 h 2921272"/>
              <a:gd name="connsiteX16" fmla="*/ 4271749 w 13415749"/>
              <a:gd name="connsiteY16" fmla="*/ 1106119 h 2921272"/>
              <a:gd name="connsiteX17" fmla="*/ 4722125 w 13415749"/>
              <a:gd name="connsiteY17" fmla="*/ 1297188 h 2921272"/>
              <a:gd name="connsiteX18" fmla="*/ 5158854 w 13415749"/>
              <a:gd name="connsiteY18" fmla="*/ 1392722 h 2921272"/>
              <a:gd name="connsiteX19" fmla="*/ 5322627 w 13415749"/>
              <a:gd name="connsiteY19" fmla="*/ 1460961 h 2921272"/>
              <a:gd name="connsiteX20" fmla="*/ 5636525 w 13415749"/>
              <a:gd name="connsiteY20" fmla="*/ 1433666 h 2921272"/>
              <a:gd name="connsiteX21" fmla="*/ 5841242 w 13415749"/>
              <a:gd name="connsiteY21" fmla="*/ 1570143 h 2921272"/>
              <a:gd name="connsiteX22" fmla="*/ 6359857 w 13415749"/>
              <a:gd name="connsiteY22" fmla="*/ 1556495 h 2921272"/>
              <a:gd name="connsiteX23" fmla="*/ 6701051 w 13415749"/>
              <a:gd name="connsiteY23" fmla="*/ 1501904 h 2921272"/>
              <a:gd name="connsiteX24" fmla="*/ 7151427 w 13415749"/>
              <a:gd name="connsiteY24" fmla="*/ 1570143 h 2921272"/>
              <a:gd name="connsiteX25" fmla="*/ 7492621 w 13415749"/>
              <a:gd name="connsiteY25" fmla="*/ 1501904 h 2921272"/>
              <a:gd name="connsiteX26" fmla="*/ 7956645 w 13415749"/>
              <a:gd name="connsiteY26" fmla="*/ 1433666 h 2921272"/>
              <a:gd name="connsiteX27" fmla="*/ 8502555 w 13415749"/>
              <a:gd name="connsiteY27" fmla="*/ 1488257 h 2921272"/>
              <a:gd name="connsiteX28" fmla="*/ 8871045 w 13415749"/>
              <a:gd name="connsiteY28" fmla="*/ 1365427 h 2921272"/>
              <a:gd name="connsiteX29" fmla="*/ 9116704 w 13415749"/>
              <a:gd name="connsiteY29" fmla="*/ 1392722 h 2921272"/>
              <a:gd name="connsiteX30" fmla="*/ 9662615 w 13415749"/>
              <a:gd name="connsiteY30" fmla="*/ 1529200 h 2921272"/>
              <a:gd name="connsiteX31" fmla="*/ 10003809 w 13415749"/>
              <a:gd name="connsiteY31" fmla="*/ 1652030 h 2921272"/>
              <a:gd name="connsiteX32" fmla="*/ 10276764 w 13415749"/>
              <a:gd name="connsiteY32" fmla="*/ 1692973 h 2921272"/>
              <a:gd name="connsiteX33" fmla="*/ 10590663 w 13415749"/>
              <a:gd name="connsiteY33" fmla="*/ 1570143 h 2921272"/>
              <a:gd name="connsiteX34" fmla="*/ 10809027 w 13415749"/>
              <a:gd name="connsiteY34" fmla="*/ 1529200 h 2921272"/>
              <a:gd name="connsiteX35" fmla="*/ 11109278 w 13415749"/>
              <a:gd name="connsiteY35" fmla="*/ 1665678 h 2921272"/>
              <a:gd name="connsiteX36" fmla="*/ 11505063 w 13415749"/>
              <a:gd name="connsiteY36" fmla="*/ 1774860 h 2921272"/>
              <a:gd name="connsiteX37" fmla="*/ 11846257 w 13415749"/>
              <a:gd name="connsiteY37" fmla="*/ 2006872 h 2921272"/>
              <a:gd name="connsiteX38" fmla="*/ 12228394 w 13415749"/>
              <a:gd name="connsiteY38" fmla="*/ 2238884 h 2921272"/>
              <a:gd name="connsiteX39" fmla="*/ 12528645 w 13415749"/>
              <a:gd name="connsiteY39" fmla="*/ 2525487 h 2921272"/>
              <a:gd name="connsiteX40" fmla="*/ 12856191 w 13415749"/>
              <a:gd name="connsiteY40" fmla="*/ 2648316 h 2921272"/>
              <a:gd name="connsiteX41" fmla="*/ 13415749 w 13415749"/>
              <a:gd name="connsiteY41" fmla="*/ 2921272 h 2921272"/>
              <a:gd name="connsiteX0" fmla="*/ 0 w 13415749"/>
              <a:gd name="connsiteY0" fmla="*/ 178072 h 2921272"/>
              <a:gd name="connsiteX1" fmla="*/ 300251 w 13415749"/>
              <a:gd name="connsiteY1" fmla="*/ 109833 h 2921272"/>
              <a:gd name="connsiteX2" fmla="*/ 559558 w 13415749"/>
              <a:gd name="connsiteY2" fmla="*/ 651 h 2921272"/>
              <a:gd name="connsiteX3" fmla="*/ 941695 w 13415749"/>
              <a:gd name="connsiteY3" fmla="*/ 164424 h 2921272"/>
              <a:gd name="connsiteX4" fmla="*/ 1323833 w 13415749"/>
              <a:gd name="connsiteY4" fmla="*/ 109833 h 2921272"/>
              <a:gd name="connsiteX5" fmla="*/ 1610436 w 13415749"/>
              <a:gd name="connsiteY5" fmla="*/ 109833 h 2921272"/>
              <a:gd name="connsiteX6" fmla="*/ 1787857 w 13415749"/>
              <a:gd name="connsiteY6" fmla="*/ 150776 h 2921272"/>
              <a:gd name="connsiteX7" fmla="*/ 2333767 w 13415749"/>
              <a:gd name="connsiteY7" fmla="*/ 491970 h 2921272"/>
              <a:gd name="connsiteX8" fmla="*/ 2456597 w 13415749"/>
              <a:gd name="connsiteY8" fmla="*/ 587504 h 2921272"/>
              <a:gd name="connsiteX9" fmla="*/ 2688609 w 13415749"/>
              <a:gd name="connsiteY9" fmla="*/ 846812 h 2921272"/>
              <a:gd name="connsiteX10" fmla="*/ 2961564 w 13415749"/>
              <a:gd name="connsiteY10" fmla="*/ 1024233 h 2921272"/>
              <a:gd name="connsiteX11" fmla="*/ 3234519 w 13415749"/>
              <a:gd name="connsiteY11" fmla="*/ 1174358 h 2921272"/>
              <a:gd name="connsiteX12" fmla="*/ 3425588 w 13415749"/>
              <a:gd name="connsiteY12" fmla="*/ 1174358 h 2921272"/>
              <a:gd name="connsiteX13" fmla="*/ 3562066 w 13415749"/>
              <a:gd name="connsiteY13" fmla="*/ 1078824 h 2921272"/>
              <a:gd name="connsiteX14" fmla="*/ 3944203 w 13415749"/>
              <a:gd name="connsiteY14" fmla="*/ 1201654 h 2921272"/>
              <a:gd name="connsiteX15" fmla="*/ 4148919 w 13415749"/>
              <a:gd name="connsiteY15" fmla="*/ 1201654 h 2921272"/>
              <a:gd name="connsiteX16" fmla="*/ 4271749 w 13415749"/>
              <a:gd name="connsiteY16" fmla="*/ 1201653 h 2921272"/>
              <a:gd name="connsiteX17" fmla="*/ 4722125 w 13415749"/>
              <a:gd name="connsiteY17" fmla="*/ 1297188 h 2921272"/>
              <a:gd name="connsiteX18" fmla="*/ 5158854 w 13415749"/>
              <a:gd name="connsiteY18" fmla="*/ 1392722 h 2921272"/>
              <a:gd name="connsiteX19" fmla="*/ 5322627 w 13415749"/>
              <a:gd name="connsiteY19" fmla="*/ 1460961 h 2921272"/>
              <a:gd name="connsiteX20" fmla="*/ 5636525 w 13415749"/>
              <a:gd name="connsiteY20" fmla="*/ 1433666 h 2921272"/>
              <a:gd name="connsiteX21" fmla="*/ 5841242 w 13415749"/>
              <a:gd name="connsiteY21" fmla="*/ 1570143 h 2921272"/>
              <a:gd name="connsiteX22" fmla="*/ 6359857 w 13415749"/>
              <a:gd name="connsiteY22" fmla="*/ 1556495 h 2921272"/>
              <a:gd name="connsiteX23" fmla="*/ 6701051 w 13415749"/>
              <a:gd name="connsiteY23" fmla="*/ 1501904 h 2921272"/>
              <a:gd name="connsiteX24" fmla="*/ 7151427 w 13415749"/>
              <a:gd name="connsiteY24" fmla="*/ 1570143 h 2921272"/>
              <a:gd name="connsiteX25" fmla="*/ 7492621 w 13415749"/>
              <a:gd name="connsiteY25" fmla="*/ 1501904 h 2921272"/>
              <a:gd name="connsiteX26" fmla="*/ 7956645 w 13415749"/>
              <a:gd name="connsiteY26" fmla="*/ 1433666 h 2921272"/>
              <a:gd name="connsiteX27" fmla="*/ 8502555 w 13415749"/>
              <a:gd name="connsiteY27" fmla="*/ 1488257 h 2921272"/>
              <a:gd name="connsiteX28" fmla="*/ 8871045 w 13415749"/>
              <a:gd name="connsiteY28" fmla="*/ 1365427 h 2921272"/>
              <a:gd name="connsiteX29" fmla="*/ 9116704 w 13415749"/>
              <a:gd name="connsiteY29" fmla="*/ 1392722 h 2921272"/>
              <a:gd name="connsiteX30" fmla="*/ 9662615 w 13415749"/>
              <a:gd name="connsiteY30" fmla="*/ 1529200 h 2921272"/>
              <a:gd name="connsiteX31" fmla="*/ 10003809 w 13415749"/>
              <a:gd name="connsiteY31" fmla="*/ 1652030 h 2921272"/>
              <a:gd name="connsiteX32" fmla="*/ 10276764 w 13415749"/>
              <a:gd name="connsiteY32" fmla="*/ 1692973 h 2921272"/>
              <a:gd name="connsiteX33" fmla="*/ 10590663 w 13415749"/>
              <a:gd name="connsiteY33" fmla="*/ 1570143 h 2921272"/>
              <a:gd name="connsiteX34" fmla="*/ 10809027 w 13415749"/>
              <a:gd name="connsiteY34" fmla="*/ 1529200 h 2921272"/>
              <a:gd name="connsiteX35" fmla="*/ 11109278 w 13415749"/>
              <a:gd name="connsiteY35" fmla="*/ 1665678 h 2921272"/>
              <a:gd name="connsiteX36" fmla="*/ 11505063 w 13415749"/>
              <a:gd name="connsiteY36" fmla="*/ 1774860 h 2921272"/>
              <a:gd name="connsiteX37" fmla="*/ 11846257 w 13415749"/>
              <a:gd name="connsiteY37" fmla="*/ 2006872 h 2921272"/>
              <a:gd name="connsiteX38" fmla="*/ 12228394 w 13415749"/>
              <a:gd name="connsiteY38" fmla="*/ 2238884 h 2921272"/>
              <a:gd name="connsiteX39" fmla="*/ 12528645 w 13415749"/>
              <a:gd name="connsiteY39" fmla="*/ 2525487 h 2921272"/>
              <a:gd name="connsiteX40" fmla="*/ 12856191 w 13415749"/>
              <a:gd name="connsiteY40" fmla="*/ 2648316 h 2921272"/>
              <a:gd name="connsiteX41" fmla="*/ 13415749 w 13415749"/>
              <a:gd name="connsiteY41" fmla="*/ 2921272 h 2921272"/>
              <a:gd name="connsiteX0" fmla="*/ 0 w 13415749"/>
              <a:gd name="connsiteY0" fmla="*/ 178072 h 2921272"/>
              <a:gd name="connsiteX1" fmla="*/ 300251 w 13415749"/>
              <a:gd name="connsiteY1" fmla="*/ 109833 h 2921272"/>
              <a:gd name="connsiteX2" fmla="*/ 559558 w 13415749"/>
              <a:gd name="connsiteY2" fmla="*/ 651 h 2921272"/>
              <a:gd name="connsiteX3" fmla="*/ 941695 w 13415749"/>
              <a:gd name="connsiteY3" fmla="*/ 164424 h 2921272"/>
              <a:gd name="connsiteX4" fmla="*/ 1323833 w 13415749"/>
              <a:gd name="connsiteY4" fmla="*/ 109833 h 2921272"/>
              <a:gd name="connsiteX5" fmla="*/ 1610436 w 13415749"/>
              <a:gd name="connsiteY5" fmla="*/ 109833 h 2921272"/>
              <a:gd name="connsiteX6" fmla="*/ 1787857 w 13415749"/>
              <a:gd name="connsiteY6" fmla="*/ 150776 h 2921272"/>
              <a:gd name="connsiteX7" fmla="*/ 2333767 w 13415749"/>
              <a:gd name="connsiteY7" fmla="*/ 491970 h 2921272"/>
              <a:gd name="connsiteX8" fmla="*/ 2456597 w 13415749"/>
              <a:gd name="connsiteY8" fmla="*/ 587504 h 2921272"/>
              <a:gd name="connsiteX9" fmla="*/ 2688609 w 13415749"/>
              <a:gd name="connsiteY9" fmla="*/ 846812 h 2921272"/>
              <a:gd name="connsiteX10" fmla="*/ 2961564 w 13415749"/>
              <a:gd name="connsiteY10" fmla="*/ 1024233 h 2921272"/>
              <a:gd name="connsiteX11" fmla="*/ 3234519 w 13415749"/>
              <a:gd name="connsiteY11" fmla="*/ 1174358 h 2921272"/>
              <a:gd name="connsiteX12" fmla="*/ 3425588 w 13415749"/>
              <a:gd name="connsiteY12" fmla="*/ 1174358 h 2921272"/>
              <a:gd name="connsiteX13" fmla="*/ 3562066 w 13415749"/>
              <a:gd name="connsiteY13" fmla="*/ 1078824 h 2921272"/>
              <a:gd name="connsiteX14" fmla="*/ 3944203 w 13415749"/>
              <a:gd name="connsiteY14" fmla="*/ 1201654 h 2921272"/>
              <a:gd name="connsiteX15" fmla="*/ 4148919 w 13415749"/>
              <a:gd name="connsiteY15" fmla="*/ 1201654 h 2921272"/>
              <a:gd name="connsiteX16" fmla="*/ 4271749 w 13415749"/>
              <a:gd name="connsiteY16" fmla="*/ 1201653 h 2921272"/>
              <a:gd name="connsiteX17" fmla="*/ 4722125 w 13415749"/>
              <a:gd name="connsiteY17" fmla="*/ 1297188 h 2921272"/>
              <a:gd name="connsiteX18" fmla="*/ 5158854 w 13415749"/>
              <a:gd name="connsiteY18" fmla="*/ 1392722 h 2921272"/>
              <a:gd name="connsiteX19" fmla="*/ 5322627 w 13415749"/>
              <a:gd name="connsiteY19" fmla="*/ 1460961 h 2921272"/>
              <a:gd name="connsiteX20" fmla="*/ 5636525 w 13415749"/>
              <a:gd name="connsiteY20" fmla="*/ 1433666 h 2921272"/>
              <a:gd name="connsiteX21" fmla="*/ 5841242 w 13415749"/>
              <a:gd name="connsiteY21" fmla="*/ 1570143 h 2921272"/>
              <a:gd name="connsiteX22" fmla="*/ 6359857 w 13415749"/>
              <a:gd name="connsiteY22" fmla="*/ 1556495 h 2921272"/>
              <a:gd name="connsiteX23" fmla="*/ 6701051 w 13415749"/>
              <a:gd name="connsiteY23" fmla="*/ 1474608 h 2921272"/>
              <a:gd name="connsiteX24" fmla="*/ 7151427 w 13415749"/>
              <a:gd name="connsiteY24" fmla="*/ 1570143 h 2921272"/>
              <a:gd name="connsiteX25" fmla="*/ 7492621 w 13415749"/>
              <a:gd name="connsiteY25" fmla="*/ 1501904 h 2921272"/>
              <a:gd name="connsiteX26" fmla="*/ 7956645 w 13415749"/>
              <a:gd name="connsiteY26" fmla="*/ 1433666 h 2921272"/>
              <a:gd name="connsiteX27" fmla="*/ 8502555 w 13415749"/>
              <a:gd name="connsiteY27" fmla="*/ 1488257 h 2921272"/>
              <a:gd name="connsiteX28" fmla="*/ 8871045 w 13415749"/>
              <a:gd name="connsiteY28" fmla="*/ 1365427 h 2921272"/>
              <a:gd name="connsiteX29" fmla="*/ 9116704 w 13415749"/>
              <a:gd name="connsiteY29" fmla="*/ 1392722 h 2921272"/>
              <a:gd name="connsiteX30" fmla="*/ 9662615 w 13415749"/>
              <a:gd name="connsiteY30" fmla="*/ 1529200 h 2921272"/>
              <a:gd name="connsiteX31" fmla="*/ 10003809 w 13415749"/>
              <a:gd name="connsiteY31" fmla="*/ 1652030 h 2921272"/>
              <a:gd name="connsiteX32" fmla="*/ 10276764 w 13415749"/>
              <a:gd name="connsiteY32" fmla="*/ 1692973 h 2921272"/>
              <a:gd name="connsiteX33" fmla="*/ 10590663 w 13415749"/>
              <a:gd name="connsiteY33" fmla="*/ 1570143 h 2921272"/>
              <a:gd name="connsiteX34" fmla="*/ 10809027 w 13415749"/>
              <a:gd name="connsiteY34" fmla="*/ 1529200 h 2921272"/>
              <a:gd name="connsiteX35" fmla="*/ 11109278 w 13415749"/>
              <a:gd name="connsiteY35" fmla="*/ 1665678 h 2921272"/>
              <a:gd name="connsiteX36" fmla="*/ 11505063 w 13415749"/>
              <a:gd name="connsiteY36" fmla="*/ 1774860 h 2921272"/>
              <a:gd name="connsiteX37" fmla="*/ 11846257 w 13415749"/>
              <a:gd name="connsiteY37" fmla="*/ 2006872 h 2921272"/>
              <a:gd name="connsiteX38" fmla="*/ 12228394 w 13415749"/>
              <a:gd name="connsiteY38" fmla="*/ 2238884 h 2921272"/>
              <a:gd name="connsiteX39" fmla="*/ 12528645 w 13415749"/>
              <a:gd name="connsiteY39" fmla="*/ 2525487 h 2921272"/>
              <a:gd name="connsiteX40" fmla="*/ 12856191 w 13415749"/>
              <a:gd name="connsiteY40" fmla="*/ 2648316 h 2921272"/>
              <a:gd name="connsiteX41" fmla="*/ 13415749 w 13415749"/>
              <a:gd name="connsiteY41" fmla="*/ 2921272 h 2921272"/>
              <a:gd name="connsiteX0" fmla="*/ 0 w 13489708"/>
              <a:gd name="connsiteY0" fmla="*/ 137689 h 2921231"/>
              <a:gd name="connsiteX1" fmla="*/ 374210 w 13489708"/>
              <a:gd name="connsiteY1" fmla="*/ 109792 h 2921231"/>
              <a:gd name="connsiteX2" fmla="*/ 633517 w 13489708"/>
              <a:gd name="connsiteY2" fmla="*/ 610 h 2921231"/>
              <a:gd name="connsiteX3" fmla="*/ 1015654 w 13489708"/>
              <a:gd name="connsiteY3" fmla="*/ 164383 h 2921231"/>
              <a:gd name="connsiteX4" fmla="*/ 1397792 w 13489708"/>
              <a:gd name="connsiteY4" fmla="*/ 109792 h 2921231"/>
              <a:gd name="connsiteX5" fmla="*/ 1684395 w 13489708"/>
              <a:gd name="connsiteY5" fmla="*/ 109792 h 2921231"/>
              <a:gd name="connsiteX6" fmla="*/ 1861816 w 13489708"/>
              <a:gd name="connsiteY6" fmla="*/ 150735 h 2921231"/>
              <a:gd name="connsiteX7" fmla="*/ 2407726 w 13489708"/>
              <a:gd name="connsiteY7" fmla="*/ 491929 h 2921231"/>
              <a:gd name="connsiteX8" fmla="*/ 2530556 w 13489708"/>
              <a:gd name="connsiteY8" fmla="*/ 587463 h 2921231"/>
              <a:gd name="connsiteX9" fmla="*/ 2762568 w 13489708"/>
              <a:gd name="connsiteY9" fmla="*/ 846771 h 2921231"/>
              <a:gd name="connsiteX10" fmla="*/ 3035523 w 13489708"/>
              <a:gd name="connsiteY10" fmla="*/ 1024192 h 2921231"/>
              <a:gd name="connsiteX11" fmla="*/ 3308478 w 13489708"/>
              <a:gd name="connsiteY11" fmla="*/ 1174317 h 2921231"/>
              <a:gd name="connsiteX12" fmla="*/ 3499547 w 13489708"/>
              <a:gd name="connsiteY12" fmla="*/ 1174317 h 2921231"/>
              <a:gd name="connsiteX13" fmla="*/ 3636025 w 13489708"/>
              <a:gd name="connsiteY13" fmla="*/ 1078783 h 2921231"/>
              <a:gd name="connsiteX14" fmla="*/ 4018162 w 13489708"/>
              <a:gd name="connsiteY14" fmla="*/ 1201613 h 2921231"/>
              <a:gd name="connsiteX15" fmla="*/ 4222878 w 13489708"/>
              <a:gd name="connsiteY15" fmla="*/ 1201613 h 2921231"/>
              <a:gd name="connsiteX16" fmla="*/ 4345708 w 13489708"/>
              <a:gd name="connsiteY16" fmla="*/ 1201612 h 2921231"/>
              <a:gd name="connsiteX17" fmla="*/ 4796084 w 13489708"/>
              <a:gd name="connsiteY17" fmla="*/ 1297147 h 2921231"/>
              <a:gd name="connsiteX18" fmla="*/ 5232813 w 13489708"/>
              <a:gd name="connsiteY18" fmla="*/ 1392681 h 2921231"/>
              <a:gd name="connsiteX19" fmla="*/ 5396586 w 13489708"/>
              <a:gd name="connsiteY19" fmla="*/ 1460920 h 2921231"/>
              <a:gd name="connsiteX20" fmla="*/ 5710484 w 13489708"/>
              <a:gd name="connsiteY20" fmla="*/ 1433625 h 2921231"/>
              <a:gd name="connsiteX21" fmla="*/ 5915201 w 13489708"/>
              <a:gd name="connsiteY21" fmla="*/ 1570102 h 2921231"/>
              <a:gd name="connsiteX22" fmla="*/ 6433816 w 13489708"/>
              <a:gd name="connsiteY22" fmla="*/ 1556454 h 2921231"/>
              <a:gd name="connsiteX23" fmla="*/ 6775010 w 13489708"/>
              <a:gd name="connsiteY23" fmla="*/ 1474567 h 2921231"/>
              <a:gd name="connsiteX24" fmla="*/ 7225386 w 13489708"/>
              <a:gd name="connsiteY24" fmla="*/ 1570102 h 2921231"/>
              <a:gd name="connsiteX25" fmla="*/ 7566580 w 13489708"/>
              <a:gd name="connsiteY25" fmla="*/ 1501863 h 2921231"/>
              <a:gd name="connsiteX26" fmla="*/ 8030604 w 13489708"/>
              <a:gd name="connsiteY26" fmla="*/ 1433625 h 2921231"/>
              <a:gd name="connsiteX27" fmla="*/ 8576514 w 13489708"/>
              <a:gd name="connsiteY27" fmla="*/ 1488216 h 2921231"/>
              <a:gd name="connsiteX28" fmla="*/ 8945004 w 13489708"/>
              <a:gd name="connsiteY28" fmla="*/ 1365386 h 2921231"/>
              <a:gd name="connsiteX29" fmla="*/ 9190663 w 13489708"/>
              <a:gd name="connsiteY29" fmla="*/ 1392681 h 2921231"/>
              <a:gd name="connsiteX30" fmla="*/ 9736574 w 13489708"/>
              <a:gd name="connsiteY30" fmla="*/ 1529159 h 2921231"/>
              <a:gd name="connsiteX31" fmla="*/ 10077768 w 13489708"/>
              <a:gd name="connsiteY31" fmla="*/ 1651989 h 2921231"/>
              <a:gd name="connsiteX32" fmla="*/ 10350723 w 13489708"/>
              <a:gd name="connsiteY32" fmla="*/ 1692932 h 2921231"/>
              <a:gd name="connsiteX33" fmla="*/ 10664622 w 13489708"/>
              <a:gd name="connsiteY33" fmla="*/ 1570102 h 2921231"/>
              <a:gd name="connsiteX34" fmla="*/ 10882986 w 13489708"/>
              <a:gd name="connsiteY34" fmla="*/ 1529159 h 2921231"/>
              <a:gd name="connsiteX35" fmla="*/ 11183237 w 13489708"/>
              <a:gd name="connsiteY35" fmla="*/ 1665637 h 2921231"/>
              <a:gd name="connsiteX36" fmla="*/ 11579022 w 13489708"/>
              <a:gd name="connsiteY36" fmla="*/ 1774819 h 2921231"/>
              <a:gd name="connsiteX37" fmla="*/ 11920216 w 13489708"/>
              <a:gd name="connsiteY37" fmla="*/ 2006831 h 2921231"/>
              <a:gd name="connsiteX38" fmla="*/ 12302353 w 13489708"/>
              <a:gd name="connsiteY38" fmla="*/ 2238843 h 2921231"/>
              <a:gd name="connsiteX39" fmla="*/ 12602604 w 13489708"/>
              <a:gd name="connsiteY39" fmla="*/ 2525446 h 2921231"/>
              <a:gd name="connsiteX40" fmla="*/ 12930150 w 13489708"/>
              <a:gd name="connsiteY40" fmla="*/ 2648275 h 2921231"/>
              <a:gd name="connsiteX41" fmla="*/ 13489708 w 13489708"/>
              <a:gd name="connsiteY41" fmla="*/ 2921231 h 2921231"/>
              <a:gd name="connsiteX0" fmla="*/ 0 w 13515465"/>
              <a:gd name="connsiteY0" fmla="*/ 129954 h 2921223"/>
              <a:gd name="connsiteX1" fmla="*/ 399967 w 13515465"/>
              <a:gd name="connsiteY1" fmla="*/ 109784 h 2921223"/>
              <a:gd name="connsiteX2" fmla="*/ 659274 w 13515465"/>
              <a:gd name="connsiteY2" fmla="*/ 602 h 2921223"/>
              <a:gd name="connsiteX3" fmla="*/ 1041411 w 13515465"/>
              <a:gd name="connsiteY3" fmla="*/ 164375 h 2921223"/>
              <a:gd name="connsiteX4" fmla="*/ 1423549 w 13515465"/>
              <a:gd name="connsiteY4" fmla="*/ 109784 h 2921223"/>
              <a:gd name="connsiteX5" fmla="*/ 1710152 w 13515465"/>
              <a:gd name="connsiteY5" fmla="*/ 109784 h 2921223"/>
              <a:gd name="connsiteX6" fmla="*/ 1887573 w 13515465"/>
              <a:gd name="connsiteY6" fmla="*/ 150727 h 2921223"/>
              <a:gd name="connsiteX7" fmla="*/ 2433483 w 13515465"/>
              <a:gd name="connsiteY7" fmla="*/ 491921 h 2921223"/>
              <a:gd name="connsiteX8" fmla="*/ 2556313 w 13515465"/>
              <a:gd name="connsiteY8" fmla="*/ 587455 h 2921223"/>
              <a:gd name="connsiteX9" fmla="*/ 2788325 w 13515465"/>
              <a:gd name="connsiteY9" fmla="*/ 846763 h 2921223"/>
              <a:gd name="connsiteX10" fmla="*/ 3061280 w 13515465"/>
              <a:gd name="connsiteY10" fmla="*/ 1024184 h 2921223"/>
              <a:gd name="connsiteX11" fmla="*/ 3334235 w 13515465"/>
              <a:gd name="connsiteY11" fmla="*/ 1174309 h 2921223"/>
              <a:gd name="connsiteX12" fmla="*/ 3525304 w 13515465"/>
              <a:gd name="connsiteY12" fmla="*/ 1174309 h 2921223"/>
              <a:gd name="connsiteX13" fmla="*/ 3661782 w 13515465"/>
              <a:gd name="connsiteY13" fmla="*/ 1078775 h 2921223"/>
              <a:gd name="connsiteX14" fmla="*/ 4043919 w 13515465"/>
              <a:gd name="connsiteY14" fmla="*/ 1201605 h 2921223"/>
              <a:gd name="connsiteX15" fmla="*/ 4248635 w 13515465"/>
              <a:gd name="connsiteY15" fmla="*/ 1201605 h 2921223"/>
              <a:gd name="connsiteX16" fmla="*/ 4371465 w 13515465"/>
              <a:gd name="connsiteY16" fmla="*/ 1201604 h 2921223"/>
              <a:gd name="connsiteX17" fmla="*/ 4821841 w 13515465"/>
              <a:gd name="connsiteY17" fmla="*/ 1297139 h 2921223"/>
              <a:gd name="connsiteX18" fmla="*/ 5258570 w 13515465"/>
              <a:gd name="connsiteY18" fmla="*/ 1392673 h 2921223"/>
              <a:gd name="connsiteX19" fmla="*/ 5422343 w 13515465"/>
              <a:gd name="connsiteY19" fmla="*/ 1460912 h 2921223"/>
              <a:gd name="connsiteX20" fmla="*/ 5736241 w 13515465"/>
              <a:gd name="connsiteY20" fmla="*/ 1433617 h 2921223"/>
              <a:gd name="connsiteX21" fmla="*/ 5940958 w 13515465"/>
              <a:gd name="connsiteY21" fmla="*/ 1570094 h 2921223"/>
              <a:gd name="connsiteX22" fmla="*/ 6459573 w 13515465"/>
              <a:gd name="connsiteY22" fmla="*/ 1556446 h 2921223"/>
              <a:gd name="connsiteX23" fmla="*/ 6800767 w 13515465"/>
              <a:gd name="connsiteY23" fmla="*/ 1474559 h 2921223"/>
              <a:gd name="connsiteX24" fmla="*/ 7251143 w 13515465"/>
              <a:gd name="connsiteY24" fmla="*/ 1570094 h 2921223"/>
              <a:gd name="connsiteX25" fmla="*/ 7592337 w 13515465"/>
              <a:gd name="connsiteY25" fmla="*/ 1501855 h 2921223"/>
              <a:gd name="connsiteX26" fmla="*/ 8056361 w 13515465"/>
              <a:gd name="connsiteY26" fmla="*/ 1433617 h 2921223"/>
              <a:gd name="connsiteX27" fmla="*/ 8602271 w 13515465"/>
              <a:gd name="connsiteY27" fmla="*/ 1488208 h 2921223"/>
              <a:gd name="connsiteX28" fmla="*/ 8970761 w 13515465"/>
              <a:gd name="connsiteY28" fmla="*/ 1365378 h 2921223"/>
              <a:gd name="connsiteX29" fmla="*/ 9216420 w 13515465"/>
              <a:gd name="connsiteY29" fmla="*/ 1392673 h 2921223"/>
              <a:gd name="connsiteX30" fmla="*/ 9762331 w 13515465"/>
              <a:gd name="connsiteY30" fmla="*/ 1529151 h 2921223"/>
              <a:gd name="connsiteX31" fmla="*/ 10103525 w 13515465"/>
              <a:gd name="connsiteY31" fmla="*/ 1651981 h 2921223"/>
              <a:gd name="connsiteX32" fmla="*/ 10376480 w 13515465"/>
              <a:gd name="connsiteY32" fmla="*/ 1692924 h 2921223"/>
              <a:gd name="connsiteX33" fmla="*/ 10690379 w 13515465"/>
              <a:gd name="connsiteY33" fmla="*/ 1570094 h 2921223"/>
              <a:gd name="connsiteX34" fmla="*/ 10908743 w 13515465"/>
              <a:gd name="connsiteY34" fmla="*/ 1529151 h 2921223"/>
              <a:gd name="connsiteX35" fmla="*/ 11208994 w 13515465"/>
              <a:gd name="connsiteY35" fmla="*/ 1665629 h 2921223"/>
              <a:gd name="connsiteX36" fmla="*/ 11604779 w 13515465"/>
              <a:gd name="connsiteY36" fmla="*/ 1774811 h 2921223"/>
              <a:gd name="connsiteX37" fmla="*/ 11945973 w 13515465"/>
              <a:gd name="connsiteY37" fmla="*/ 2006823 h 2921223"/>
              <a:gd name="connsiteX38" fmla="*/ 12328110 w 13515465"/>
              <a:gd name="connsiteY38" fmla="*/ 2238835 h 2921223"/>
              <a:gd name="connsiteX39" fmla="*/ 12628361 w 13515465"/>
              <a:gd name="connsiteY39" fmla="*/ 2525438 h 2921223"/>
              <a:gd name="connsiteX40" fmla="*/ 12955907 w 13515465"/>
              <a:gd name="connsiteY40" fmla="*/ 2648267 h 2921223"/>
              <a:gd name="connsiteX41" fmla="*/ 13515465 w 13515465"/>
              <a:gd name="connsiteY41" fmla="*/ 2921223 h 2921223"/>
              <a:gd name="connsiteX0" fmla="*/ 0 w 13515465"/>
              <a:gd name="connsiteY0" fmla="*/ 129954 h 2921223"/>
              <a:gd name="connsiteX1" fmla="*/ 399967 w 13515465"/>
              <a:gd name="connsiteY1" fmla="*/ 109784 h 2921223"/>
              <a:gd name="connsiteX2" fmla="*/ 659274 w 13515465"/>
              <a:gd name="connsiteY2" fmla="*/ 602 h 2921223"/>
              <a:gd name="connsiteX3" fmla="*/ 1041411 w 13515465"/>
              <a:gd name="connsiteY3" fmla="*/ 164375 h 2921223"/>
              <a:gd name="connsiteX4" fmla="*/ 1423549 w 13515465"/>
              <a:gd name="connsiteY4" fmla="*/ 109784 h 2921223"/>
              <a:gd name="connsiteX5" fmla="*/ 1710152 w 13515465"/>
              <a:gd name="connsiteY5" fmla="*/ 109784 h 2921223"/>
              <a:gd name="connsiteX6" fmla="*/ 1887573 w 13515465"/>
              <a:gd name="connsiteY6" fmla="*/ 150727 h 2921223"/>
              <a:gd name="connsiteX7" fmla="*/ 2433483 w 13515465"/>
              <a:gd name="connsiteY7" fmla="*/ 491921 h 2921223"/>
              <a:gd name="connsiteX8" fmla="*/ 2556313 w 13515465"/>
              <a:gd name="connsiteY8" fmla="*/ 587455 h 2921223"/>
              <a:gd name="connsiteX9" fmla="*/ 2788325 w 13515465"/>
              <a:gd name="connsiteY9" fmla="*/ 846763 h 2921223"/>
              <a:gd name="connsiteX10" fmla="*/ 3061280 w 13515465"/>
              <a:gd name="connsiteY10" fmla="*/ 1024184 h 2921223"/>
              <a:gd name="connsiteX11" fmla="*/ 3334235 w 13515465"/>
              <a:gd name="connsiteY11" fmla="*/ 1174309 h 2921223"/>
              <a:gd name="connsiteX12" fmla="*/ 3525304 w 13515465"/>
              <a:gd name="connsiteY12" fmla="*/ 1174309 h 2921223"/>
              <a:gd name="connsiteX13" fmla="*/ 3661782 w 13515465"/>
              <a:gd name="connsiteY13" fmla="*/ 1078775 h 2921223"/>
              <a:gd name="connsiteX14" fmla="*/ 4043919 w 13515465"/>
              <a:gd name="connsiteY14" fmla="*/ 1201605 h 2921223"/>
              <a:gd name="connsiteX15" fmla="*/ 4248635 w 13515465"/>
              <a:gd name="connsiteY15" fmla="*/ 1201605 h 2921223"/>
              <a:gd name="connsiteX16" fmla="*/ 4371465 w 13515465"/>
              <a:gd name="connsiteY16" fmla="*/ 1201604 h 2921223"/>
              <a:gd name="connsiteX17" fmla="*/ 4821841 w 13515465"/>
              <a:gd name="connsiteY17" fmla="*/ 1297139 h 2921223"/>
              <a:gd name="connsiteX18" fmla="*/ 5258570 w 13515465"/>
              <a:gd name="connsiteY18" fmla="*/ 1392673 h 2921223"/>
              <a:gd name="connsiteX19" fmla="*/ 5422343 w 13515465"/>
              <a:gd name="connsiteY19" fmla="*/ 1460912 h 2921223"/>
              <a:gd name="connsiteX20" fmla="*/ 5736241 w 13515465"/>
              <a:gd name="connsiteY20" fmla="*/ 1433617 h 2921223"/>
              <a:gd name="connsiteX21" fmla="*/ 5940958 w 13515465"/>
              <a:gd name="connsiteY21" fmla="*/ 1570094 h 2921223"/>
              <a:gd name="connsiteX22" fmla="*/ 6459573 w 13515465"/>
              <a:gd name="connsiteY22" fmla="*/ 1556446 h 2921223"/>
              <a:gd name="connsiteX23" fmla="*/ 6800767 w 13515465"/>
              <a:gd name="connsiteY23" fmla="*/ 1474559 h 2921223"/>
              <a:gd name="connsiteX24" fmla="*/ 7251143 w 13515465"/>
              <a:gd name="connsiteY24" fmla="*/ 1570094 h 2921223"/>
              <a:gd name="connsiteX25" fmla="*/ 7592337 w 13515465"/>
              <a:gd name="connsiteY25" fmla="*/ 1501855 h 2921223"/>
              <a:gd name="connsiteX26" fmla="*/ 8056361 w 13515465"/>
              <a:gd name="connsiteY26" fmla="*/ 1433617 h 2921223"/>
              <a:gd name="connsiteX27" fmla="*/ 8602271 w 13515465"/>
              <a:gd name="connsiteY27" fmla="*/ 1488208 h 2921223"/>
              <a:gd name="connsiteX28" fmla="*/ 8970761 w 13515465"/>
              <a:gd name="connsiteY28" fmla="*/ 1365378 h 2921223"/>
              <a:gd name="connsiteX29" fmla="*/ 9216420 w 13515465"/>
              <a:gd name="connsiteY29" fmla="*/ 1392673 h 2921223"/>
              <a:gd name="connsiteX30" fmla="*/ 9762331 w 13515465"/>
              <a:gd name="connsiteY30" fmla="*/ 1529151 h 2921223"/>
              <a:gd name="connsiteX31" fmla="*/ 10103525 w 13515465"/>
              <a:gd name="connsiteY31" fmla="*/ 1651981 h 2921223"/>
              <a:gd name="connsiteX32" fmla="*/ 10376480 w 13515465"/>
              <a:gd name="connsiteY32" fmla="*/ 1692924 h 2921223"/>
              <a:gd name="connsiteX33" fmla="*/ 10690379 w 13515465"/>
              <a:gd name="connsiteY33" fmla="*/ 1570094 h 2921223"/>
              <a:gd name="connsiteX34" fmla="*/ 10908743 w 13515465"/>
              <a:gd name="connsiteY34" fmla="*/ 1529151 h 2921223"/>
              <a:gd name="connsiteX35" fmla="*/ 11208994 w 13515465"/>
              <a:gd name="connsiteY35" fmla="*/ 1665629 h 2921223"/>
              <a:gd name="connsiteX36" fmla="*/ 11604779 w 13515465"/>
              <a:gd name="connsiteY36" fmla="*/ 1774811 h 2921223"/>
              <a:gd name="connsiteX37" fmla="*/ 11945973 w 13515465"/>
              <a:gd name="connsiteY37" fmla="*/ 2006823 h 2921223"/>
              <a:gd name="connsiteX38" fmla="*/ 12328110 w 13515465"/>
              <a:gd name="connsiteY38" fmla="*/ 2238835 h 2921223"/>
              <a:gd name="connsiteX39" fmla="*/ 12628361 w 13515465"/>
              <a:gd name="connsiteY39" fmla="*/ 2525438 h 2921223"/>
              <a:gd name="connsiteX40" fmla="*/ 12955907 w 13515465"/>
              <a:gd name="connsiteY40" fmla="*/ 2648267 h 2921223"/>
              <a:gd name="connsiteX41" fmla="*/ 13515465 w 13515465"/>
              <a:gd name="connsiteY41" fmla="*/ 2921223 h 292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515465" h="2921223">
                <a:moveTo>
                  <a:pt x="0" y="129954"/>
                </a:moveTo>
                <a:cubicBezTo>
                  <a:pt x="98343" y="97740"/>
                  <a:pt x="290088" y="131343"/>
                  <a:pt x="399967" y="109784"/>
                </a:cubicBezTo>
                <a:cubicBezTo>
                  <a:pt x="509846" y="88225"/>
                  <a:pt x="552367" y="-8496"/>
                  <a:pt x="659274" y="602"/>
                </a:cubicBezTo>
                <a:cubicBezTo>
                  <a:pt x="766181" y="9700"/>
                  <a:pt x="914032" y="146178"/>
                  <a:pt x="1041411" y="164375"/>
                </a:cubicBezTo>
                <a:cubicBezTo>
                  <a:pt x="1168790" y="182572"/>
                  <a:pt x="1312092" y="118882"/>
                  <a:pt x="1423549" y="109784"/>
                </a:cubicBezTo>
                <a:cubicBezTo>
                  <a:pt x="1535006" y="100685"/>
                  <a:pt x="1632815" y="102960"/>
                  <a:pt x="1710152" y="109784"/>
                </a:cubicBezTo>
                <a:cubicBezTo>
                  <a:pt x="1787489" y="116608"/>
                  <a:pt x="1767018" y="87038"/>
                  <a:pt x="1887573" y="150727"/>
                </a:cubicBezTo>
                <a:cubicBezTo>
                  <a:pt x="2008128" y="214416"/>
                  <a:pt x="2322026" y="419133"/>
                  <a:pt x="2433483" y="491921"/>
                </a:cubicBezTo>
                <a:cubicBezTo>
                  <a:pt x="2544940" y="564709"/>
                  <a:pt x="2497173" y="528315"/>
                  <a:pt x="2556313" y="587455"/>
                </a:cubicBezTo>
                <a:cubicBezTo>
                  <a:pt x="2615453" y="646595"/>
                  <a:pt x="2704164" y="773975"/>
                  <a:pt x="2788325" y="846763"/>
                </a:cubicBezTo>
                <a:cubicBezTo>
                  <a:pt x="2872486" y="919551"/>
                  <a:pt x="2970295" y="969593"/>
                  <a:pt x="3061280" y="1024184"/>
                </a:cubicBezTo>
                <a:cubicBezTo>
                  <a:pt x="3152265" y="1078775"/>
                  <a:pt x="3256898" y="1149288"/>
                  <a:pt x="3334235" y="1174309"/>
                </a:cubicBezTo>
                <a:cubicBezTo>
                  <a:pt x="3411572" y="1199330"/>
                  <a:pt x="3470713" y="1190231"/>
                  <a:pt x="3525304" y="1174309"/>
                </a:cubicBezTo>
                <a:cubicBezTo>
                  <a:pt x="3579895" y="1158387"/>
                  <a:pt x="3575346" y="1074226"/>
                  <a:pt x="3661782" y="1078775"/>
                </a:cubicBezTo>
                <a:cubicBezTo>
                  <a:pt x="3748218" y="1083324"/>
                  <a:pt x="3946110" y="1181133"/>
                  <a:pt x="4043919" y="1201605"/>
                </a:cubicBezTo>
                <a:cubicBezTo>
                  <a:pt x="4141728" y="1222077"/>
                  <a:pt x="4194044" y="1201605"/>
                  <a:pt x="4248635" y="1201605"/>
                </a:cubicBezTo>
                <a:cubicBezTo>
                  <a:pt x="4303226" y="1201605"/>
                  <a:pt x="4275931" y="1185682"/>
                  <a:pt x="4371465" y="1201604"/>
                </a:cubicBezTo>
                <a:cubicBezTo>
                  <a:pt x="4466999" y="1217526"/>
                  <a:pt x="4673990" y="1265294"/>
                  <a:pt x="4821841" y="1297139"/>
                </a:cubicBezTo>
                <a:cubicBezTo>
                  <a:pt x="4969692" y="1328984"/>
                  <a:pt x="5158486" y="1365378"/>
                  <a:pt x="5258570" y="1392673"/>
                </a:cubicBezTo>
                <a:cubicBezTo>
                  <a:pt x="5358654" y="1419969"/>
                  <a:pt x="5342731" y="1454088"/>
                  <a:pt x="5422343" y="1460912"/>
                </a:cubicBezTo>
                <a:cubicBezTo>
                  <a:pt x="5501955" y="1467736"/>
                  <a:pt x="5649805" y="1415420"/>
                  <a:pt x="5736241" y="1433617"/>
                </a:cubicBezTo>
                <a:cubicBezTo>
                  <a:pt x="5822677" y="1451814"/>
                  <a:pt x="5820403" y="1549623"/>
                  <a:pt x="5940958" y="1570094"/>
                </a:cubicBezTo>
                <a:cubicBezTo>
                  <a:pt x="6061513" y="1590565"/>
                  <a:pt x="6316272" y="1572369"/>
                  <a:pt x="6459573" y="1556446"/>
                </a:cubicBezTo>
                <a:cubicBezTo>
                  <a:pt x="6602875" y="1540524"/>
                  <a:pt x="6668839" y="1472284"/>
                  <a:pt x="6800767" y="1474559"/>
                </a:cubicBezTo>
                <a:cubicBezTo>
                  <a:pt x="6932695" y="1476834"/>
                  <a:pt x="7119215" y="1565545"/>
                  <a:pt x="7251143" y="1570094"/>
                </a:cubicBezTo>
                <a:cubicBezTo>
                  <a:pt x="7383071" y="1574643"/>
                  <a:pt x="7458134" y="1524601"/>
                  <a:pt x="7592337" y="1501855"/>
                </a:cubicBezTo>
                <a:cubicBezTo>
                  <a:pt x="7726540" y="1479109"/>
                  <a:pt x="7888039" y="1435892"/>
                  <a:pt x="8056361" y="1433617"/>
                </a:cubicBezTo>
                <a:cubicBezTo>
                  <a:pt x="8224683" y="1431343"/>
                  <a:pt x="8449871" y="1499581"/>
                  <a:pt x="8602271" y="1488208"/>
                </a:cubicBezTo>
                <a:cubicBezTo>
                  <a:pt x="8754671" y="1476835"/>
                  <a:pt x="8868403" y="1381300"/>
                  <a:pt x="8970761" y="1365378"/>
                </a:cubicBezTo>
                <a:cubicBezTo>
                  <a:pt x="9073119" y="1349456"/>
                  <a:pt x="9084492" y="1365378"/>
                  <a:pt x="9216420" y="1392673"/>
                </a:cubicBezTo>
                <a:cubicBezTo>
                  <a:pt x="9348348" y="1419968"/>
                  <a:pt x="9614480" y="1485933"/>
                  <a:pt x="9762331" y="1529151"/>
                </a:cubicBezTo>
                <a:cubicBezTo>
                  <a:pt x="9910182" y="1572369"/>
                  <a:pt x="10001167" y="1624686"/>
                  <a:pt x="10103525" y="1651981"/>
                </a:cubicBezTo>
                <a:cubicBezTo>
                  <a:pt x="10205883" y="1679277"/>
                  <a:pt x="10278671" y="1706572"/>
                  <a:pt x="10376480" y="1692924"/>
                </a:cubicBezTo>
                <a:cubicBezTo>
                  <a:pt x="10474289" y="1679276"/>
                  <a:pt x="10601669" y="1597390"/>
                  <a:pt x="10690379" y="1570094"/>
                </a:cubicBezTo>
                <a:cubicBezTo>
                  <a:pt x="10779090" y="1542799"/>
                  <a:pt x="10822307" y="1513229"/>
                  <a:pt x="10908743" y="1529151"/>
                </a:cubicBezTo>
                <a:cubicBezTo>
                  <a:pt x="10995179" y="1545073"/>
                  <a:pt x="11092988" y="1624686"/>
                  <a:pt x="11208994" y="1665629"/>
                </a:cubicBezTo>
                <a:cubicBezTo>
                  <a:pt x="11325000" y="1706572"/>
                  <a:pt x="11481949" y="1717945"/>
                  <a:pt x="11604779" y="1774811"/>
                </a:cubicBezTo>
                <a:cubicBezTo>
                  <a:pt x="11727609" y="1831677"/>
                  <a:pt x="11825418" y="1929486"/>
                  <a:pt x="11945973" y="2006823"/>
                </a:cubicBezTo>
                <a:cubicBezTo>
                  <a:pt x="12066528" y="2084160"/>
                  <a:pt x="12214379" y="2152399"/>
                  <a:pt x="12328110" y="2238835"/>
                </a:cubicBezTo>
                <a:cubicBezTo>
                  <a:pt x="12441841" y="2325271"/>
                  <a:pt x="12523728" y="2457199"/>
                  <a:pt x="12628361" y="2525438"/>
                </a:cubicBezTo>
                <a:cubicBezTo>
                  <a:pt x="12732994" y="2593677"/>
                  <a:pt x="12808056" y="2582303"/>
                  <a:pt x="12955907" y="2648267"/>
                </a:cubicBezTo>
                <a:cubicBezTo>
                  <a:pt x="13103758" y="2714231"/>
                  <a:pt x="13309611" y="2817727"/>
                  <a:pt x="13515465" y="2921223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DAA092B-5D07-456A-85FD-BA33E1801CCC}"/>
              </a:ext>
            </a:extLst>
          </p:cNvPr>
          <p:cNvSpPr/>
          <p:nvPr/>
        </p:nvSpPr>
        <p:spPr>
          <a:xfrm>
            <a:off x="10348588" y="10363676"/>
            <a:ext cx="12006445" cy="4253076"/>
          </a:xfrm>
          <a:custGeom>
            <a:avLst/>
            <a:gdLst>
              <a:gd name="connsiteX0" fmla="*/ 318 w 11996700"/>
              <a:gd name="connsiteY0" fmla="*/ 268066 h 4253212"/>
              <a:gd name="connsiteX1" fmla="*/ 54909 w 11996700"/>
              <a:gd name="connsiteY1" fmla="*/ 268066 h 4253212"/>
              <a:gd name="connsiteX2" fmla="*/ 341512 w 11996700"/>
              <a:gd name="connsiteY2" fmla="*/ 36054 h 4253212"/>
              <a:gd name="connsiteX3" fmla="*/ 791888 w 11996700"/>
              <a:gd name="connsiteY3" fmla="*/ 8759 h 4253212"/>
              <a:gd name="connsiteX4" fmla="*/ 1419685 w 11996700"/>
              <a:gd name="connsiteY4" fmla="*/ 117941 h 4253212"/>
              <a:gd name="connsiteX5" fmla="*/ 1924652 w 11996700"/>
              <a:gd name="connsiteY5" fmla="*/ 76997 h 4253212"/>
              <a:gd name="connsiteX6" fmla="*/ 2811757 w 11996700"/>
              <a:gd name="connsiteY6" fmla="*/ 363600 h 4253212"/>
              <a:gd name="connsiteX7" fmla="*/ 3234837 w 11996700"/>
              <a:gd name="connsiteY7" fmla="*/ 472782 h 4253212"/>
              <a:gd name="connsiteX8" fmla="*/ 4476783 w 11996700"/>
              <a:gd name="connsiteY8" fmla="*/ 1045988 h 4253212"/>
              <a:gd name="connsiteX9" fmla="*/ 5786968 w 11996700"/>
              <a:gd name="connsiteY9" fmla="*/ 1619194 h 4253212"/>
              <a:gd name="connsiteX10" fmla="*/ 6769607 w 11996700"/>
              <a:gd name="connsiteY10" fmla="*/ 1987684 h 4253212"/>
              <a:gd name="connsiteX11" fmla="*/ 8407339 w 11996700"/>
              <a:gd name="connsiteY11" fmla="*/ 2983970 h 4253212"/>
              <a:gd name="connsiteX12" fmla="*/ 9321739 w 11996700"/>
              <a:gd name="connsiteY12" fmla="*/ 3407051 h 4253212"/>
              <a:gd name="connsiteX13" fmla="*/ 10318025 w 11996700"/>
              <a:gd name="connsiteY13" fmla="*/ 3912018 h 4253212"/>
              <a:gd name="connsiteX14" fmla="*/ 11450789 w 11996700"/>
              <a:gd name="connsiteY14" fmla="*/ 4144030 h 4253212"/>
              <a:gd name="connsiteX15" fmla="*/ 11996700 w 11996700"/>
              <a:gd name="connsiteY15" fmla="*/ 4253212 h 4253212"/>
              <a:gd name="connsiteX0" fmla="*/ 0 w 11941791"/>
              <a:gd name="connsiteY0" fmla="*/ 268066 h 4253212"/>
              <a:gd name="connsiteX1" fmla="*/ 286603 w 11941791"/>
              <a:gd name="connsiteY1" fmla="*/ 36054 h 4253212"/>
              <a:gd name="connsiteX2" fmla="*/ 736979 w 11941791"/>
              <a:gd name="connsiteY2" fmla="*/ 8759 h 4253212"/>
              <a:gd name="connsiteX3" fmla="*/ 1364776 w 11941791"/>
              <a:gd name="connsiteY3" fmla="*/ 117941 h 4253212"/>
              <a:gd name="connsiteX4" fmla="*/ 1869743 w 11941791"/>
              <a:gd name="connsiteY4" fmla="*/ 76997 h 4253212"/>
              <a:gd name="connsiteX5" fmla="*/ 2756848 w 11941791"/>
              <a:gd name="connsiteY5" fmla="*/ 363600 h 4253212"/>
              <a:gd name="connsiteX6" fmla="*/ 3179928 w 11941791"/>
              <a:gd name="connsiteY6" fmla="*/ 472782 h 4253212"/>
              <a:gd name="connsiteX7" fmla="*/ 4421874 w 11941791"/>
              <a:gd name="connsiteY7" fmla="*/ 1045988 h 4253212"/>
              <a:gd name="connsiteX8" fmla="*/ 5732059 w 11941791"/>
              <a:gd name="connsiteY8" fmla="*/ 1619194 h 4253212"/>
              <a:gd name="connsiteX9" fmla="*/ 6714698 w 11941791"/>
              <a:gd name="connsiteY9" fmla="*/ 1987684 h 4253212"/>
              <a:gd name="connsiteX10" fmla="*/ 8352430 w 11941791"/>
              <a:gd name="connsiteY10" fmla="*/ 2983970 h 4253212"/>
              <a:gd name="connsiteX11" fmla="*/ 9266830 w 11941791"/>
              <a:gd name="connsiteY11" fmla="*/ 3407051 h 4253212"/>
              <a:gd name="connsiteX12" fmla="*/ 10263116 w 11941791"/>
              <a:gd name="connsiteY12" fmla="*/ 3912018 h 4253212"/>
              <a:gd name="connsiteX13" fmla="*/ 11395880 w 11941791"/>
              <a:gd name="connsiteY13" fmla="*/ 4144030 h 4253212"/>
              <a:gd name="connsiteX14" fmla="*/ 11941791 w 11941791"/>
              <a:gd name="connsiteY14" fmla="*/ 4253212 h 4253212"/>
              <a:gd name="connsiteX0" fmla="*/ 0 w 12006445"/>
              <a:gd name="connsiteY0" fmla="*/ 264851 h 4253076"/>
              <a:gd name="connsiteX1" fmla="*/ 351257 w 12006445"/>
              <a:gd name="connsiteY1" fmla="*/ 35918 h 4253076"/>
              <a:gd name="connsiteX2" fmla="*/ 801633 w 12006445"/>
              <a:gd name="connsiteY2" fmla="*/ 8623 h 4253076"/>
              <a:gd name="connsiteX3" fmla="*/ 1429430 w 12006445"/>
              <a:gd name="connsiteY3" fmla="*/ 117805 h 4253076"/>
              <a:gd name="connsiteX4" fmla="*/ 1934397 w 12006445"/>
              <a:gd name="connsiteY4" fmla="*/ 76861 h 4253076"/>
              <a:gd name="connsiteX5" fmla="*/ 2821502 w 12006445"/>
              <a:gd name="connsiteY5" fmla="*/ 363464 h 4253076"/>
              <a:gd name="connsiteX6" fmla="*/ 3244582 w 12006445"/>
              <a:gd name="connsiteY6" fmla="*/ 472646 h 4253076"/>
              <a:gd name="connsiteX7" fmla="*/ 4486528 w 12006445"/>
              <a:gd name="connsiteY7" fmla="*/ 1045852 h 4253076"/>
              <a:gd name="connsiteX8" fmla="*/ 5796713 w 12006445"/>
              <a:gd name="connsiteY8" fmla="*/ 1619058 h 4253076"/>
              <a:gd name="connsiteX9" fmla="*/ 6779352 w 12006445"/>
              <a:gd name="connsiteY9" fmla="*/ 1987548 h 4253076"/>
              <a:gd name="connsiteX10" fmla="*/ 8417084 w 12006445"/>
              <a:gd name="connsiteY10" fmla="*/ 2983834 h 4253076"/>
              <a:gd name="connsiteX11" fmla="*/ 9331484 w 12006445"/>
              <a:gd name="connsiteY11" fmla="*/ 3406915 h 4253076"/>
              <a:gd name="connsiteX12" fmla="*/ 10327770 w 12006445"/>
              <a:gd name="connsiteY12" fmla="*/ 3911882 h 4253076"/>
              <a:gd name="connsiteX13" fmla="*/ 11460534 w 12006445"/>
              <a:gd name="connsiteY13" fmla="*/ 4143894 h 4253076"/>
              <a:gd name="connsiteX14" fmla="*/ 12006445 w 12006445"/>
              <a:gd name="connsiteY14" fmla="*/ 4253076 h 4253076"/>
              <a:gd name="connsiteX0" fmla="*/ 0 w 12006445"/>
              <a:gd name="connsiteY0" fmla="*/ 264851 h 4253076"/>
              <a:gd name="connsiteX1" fmla="*/ 351257 w 12006445"/>
              <a:gd name="connsiteY1" fmla="*/ 35918 h 4253076"/>
              <a:gd name="connsiteX2" fmla="*/ 801633 w 12006445"/>
              <a:gd name="connsiteY2" fmla="*/ 8623 h 4253076"/>
              <a:gd name="connsiteX3" fmla="*/ 1429430 w 12006445"/>
              <a:gd name="connsiteY3" fmla="*/ 117805 h 4253076"/>
              <a:gd name="connsiteX4" fmla="*/ 1934397 w 12006445"/>
              <a:gd name="connsiteY4" fmla="*/ 76861 h 4253076"/>
              <a:gd name="connsiteX5" fmla="*/ 2821502 w 12006445"/>
              <a:gd name="connsiteY5" fmla="*/ 363464 h 4253076"/>
              <a:gd name="connsiteX6" fmla="*/ 3244582 w 12006445"/>
              <a:gd name="connsiteY6" fmla="*/ 472646 h 4253076"/>
              <a:gd name="connsiteX7" fmla="*/ 4486528 w 12006445"/>
              <a:gd name="connsiteY7" fmla="*/ 1045852 h 4253076"/>
              <a:gd name="connsiteX8" fmla="*/ 5796713 w 12006445"/>
              <a:gd name="connsiteY8" fmla="*/ 1619058 h 4253076"/>
              <a:gd name="connsiteX9" fmla="*/ 6779352 w 12006445"/>
              <a:gd name="connsiteY9" fmla="*/ 1987548 h 4253076"/>
              <a:gd name="connsiteX10" fmla="*/ 8417084 w 12006445"/>
              <a:gd name="connsiteY10" fmla="*/ 2983834 h 4253076"/>
              <a:gd name="connsiteX11" fmla="*/ 9331484 w 12006445"/>
              <a:gd name="connsiteY11" fmla="*/ 3406915 h 4253076"/>
              <a:gd name="connsiteX12" fmla="*/ 10327770 w 12006445"/>
              <a:gd name="connsiteY12" fmla="*/ 3911882 h 4253076"/>
              <a:gd name="connsiteX13" fmla="*/ 11460534 w 12006445"/>
              <a:gd name="connsiteY13" fmla="*/ 4143894 h 4253076"/>
              <a:gd name="connsiteX14" fmla="*/ 12006445 w 12006445"/>
              <a:gd name="connsiteY14" fmla="*/ 4253076 h 425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06445" h="4253076">
                <a:moveTo>
                  <a:pt x="0" y="264851"/>
                </a:moveTo>
                <a:cubicBezTo>
                  <a:pt x="59945" y="250812"/>
                  <a:pt x="217652" y="78623"/>
                  <a:pt x="351257" y="35918"/>
                </a:cubicBezTo>
                <a:cubicBezTo>
                  <a:pt x="484862" y="-6787"/>
                  <a:pt x="621938" y="-5025"/>
                  <a:pt x="801633" y="8623"/>
                </a:cubicBezTo>
                <a:cubicBezTo>
                  <a:pt x="981328" y="22271"/>
                  <a:pt x="1240636" y="106432"/>
                  <a:pt x="1429430" y="117805"/>
                </a:cubicBezTo>
                <a:cubicBezTo>
                  <a:pt x="1618224" y="129178"/>
                  <a:pt x="1702385" y="35918"/>
                  <a:pt x="1934397" y="76861"/>
                </a:cubicBezTo>
                <a:cubicBezTo>
                  <a:pt x="2166409" y="117804"/>
                  <a:pt x="2603138" y="297500"/>
                  <a:pt x="2821502" y="363464"/>
                </a:cubicBezTo>
                <a:cubicBezTo>
                  <a:pt x="3039866" y="429428"/>
                  <a:pt x="2967078" y="358915"/>
                  <a:pt x="3244582" y="472646"/>
                </a:cubicBezTo>
                <a:cubicBezTo>
                  <a:pt x="3522086" y="586377"/>
                  <a:pt x="4061173" y="854783"/>
                  <a:pt x="4486528" y="1045852"/>
                </a:cubicBezTo>
                <a:cubicBezTo>
                  <a:pt x="4911883" y="1236921"/>
                  <a:pt x="5414576" y="1462109"/>
                  <a:pt x="5796713" y="1619058"/>
                </a:cubicBezTo>
                <a:cubicBezTo>
                  <a:pt x="6178850" y="1776007"/>
                  <a:pt x="6342624" y="1760085"/>
                  <a:pt x="6779352" y="1987548"/>
                </a:cubicBezTo>
                <a:cubicBezTo>
                  <a:pt x="7216081" y="2215011"/>
                  <a:pt x="7991729" y="2747273"/>
                  <a:pt x="8417084" y="2983834"/>
                </a:cubicBezTo>
                <a:cubicBezTo>
                  <a:pt x="8842439" y="3220395"/>
                  <a:pt x="9013036" y="3252240"/>
                  <a:pt x="9331484" y="3406915"/>
                </a:cubicBezTo>
                <a:cubicBezTo>
                  <a:pt x="9649932" y="3561590"/>
                  <a:pt x="9972928" y="3789052"/>
                  <a:pt x="10327770" y="3911882"/>
                </a:cubicBezTo>
                <a:cubicBezTo>
                  <a:pt x="10682612" y="4034712"/>
                  <a:pt x="11460534" y="4143894"/>
                  <a:pt x="11460534" y="4143894"/>
                </a:cubicBezTo>
                <a:cubicBezTo>
                  <a:pt x="11740313" y="4200760"/>
                  <a:pt x="11890439" y="4246252"/>
                  <a:pt x="12006445" y="4253076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CC010C0-DEB7-43B1-BF32-7322D3030B61}"/>
              </a:ext>
            </a:extLst>
          </p:cNvPr>
          <p:cNvSpPr/>
          <p:nvPr/>
        </p:nvSpPr>
        <p:spPr>
          <a:xfrm>
            <a:off x="9734550" y="11172825"/>
            <a:ext cx="5972175" cy="6715125"/>
          </a:xfrm>
          <a:custGeom>
            <a:avLst/>
            <a:gdLst>
              <a:gd name="connsiteX0" fmla="*/ 0 w 5972175"/>
              <a:gd name="connsiteY0" fmla="*/ 0 h 6715125"/>
              <a:gd name="connsiteX1" fmla="*/ 152400 w 5972175"/>
              <a:gd name="connsiteY1" fmla="*/ 228600 h 6715125"/>
              <a:gd name="connsiteX2" fmla="*/ 400050 w 5972175"/>
              <a:gd name="connsiteY2" fmla="*/ 352425 h 6715125"/>
              <a:gd name="connsiteX3" fmla="*/ 666750 w 5972175"/>
              <a:gd name="connsiteY3" fmla="*/ 390525 h 6715125"/>
              <a:gd name="connsiteX4" fmla="*/ 723900 w 5972175"/>
              <a:gd name="connsiteY4" fmla="*/ 390525 h 6715125"/>
              <a:gd name="connsiteX5" fmla="*/ 847725 w 5972175"/>
              <a:gd name="connsiteY5" fmla="*/ 514350 h 6715125"/>
              <a:gd name="connsiteX6" fmla="*/ 1114425 w 5972175"/>
              <a:gd name="connsiteY6" fmla="*/ 476250 h 6715125"/>
              <a:gd name="connsiteX7" fmla="*/ 1400175 w 5972175"/>
              <a:gd name="connsiteY7" fmla="*/ 609600 h 6715125"/>
              <a:gd name="connsiteX8" fmla="*/ 1952625 w 5972175"/>
              <a:gd name="connsiteY8" fmla="*/ 438150 h 6715125"/>
              <a:gd name="connsiteX9" fmla="*/ 2324100 w 5972175"/>
              <a:gd name="connsiteY9" fmla="*/ 619125 h 6715125"/>
              <a:gd name="connsiteX10" fmla="*/ 2638425 w 5972175"/>
              <a:gd name="connsiteY10" fmla="*/ 923925 h 6715125"/>
              <a:gd name="connsiteX11" fmla="*/ 2705100 w 5972175"/>
              <a:gd name="connsiteY11" fmla="*/ 1085850 h 6715125"/>
              <a:gd name="connsiteX12" fmla="*/ 2838450 w 5972175"/>
              <a:gd name="connsiteY12" fmla="*/ 1019175 h 6715125"/>
              <a:gd name="connsiteX13" fmla="*/ 2971800 w 5972175"/>
              <a:gd name="connsiteY13" fmla="*/ 1162050 h 6715125"/>
              <a:gd name="connsiteX14" fmla="*/ 3267075 w 5972175"/>
              <a:gd name="connsiteY14" fmla="*/ 1152525 h 6715125"/>
              <a:gd name="connsiteX15" fmla="*/ 3524250 w 5972175"/>
              <a:gd name="connsiteY15" fmla="*/ 1200150 h 6715125"/>
              <a:gd name="connsiteX16" fmla="*/ 3657600 w 5972175"/>
              <a:gd name="connsiteY16" fmla="*/ 1190625 h 6715125"/>
              <a:gd name="connsiteX17" fmla="*/ 3705225 w 5972175"/>
              <a:gd name="connsiteY17" fmla="*/ 1457325 h 6715125"/>
              <a:gd name="connsiteX18" fmla="*/ 3857625 w 5972175"/>
              <a:gd name="connsiteY18" fmla="*/ 1676400 h 6715125"/>
              <a:gd name="connsiteX19" fmla="*/ 4000500 w 5972175"/>
              <a:gd name="connsiteY19" fmla="*/ 1685925 h 6715125"/>
              <a:gd name="connsiteX20" fmla="*/ 4067175 w 5972175"/>
              <a:gd name="connsiteY20" fmla="*/ 1952625 h 6715125"/>
              <a:gd name="connsiteX21" fmla="*/ 4067175 w 5972175"/>
              <a:gd name="connsiteY21" fmla="*/ 2838450 h 6715125"/>
              <a:gd name="connsiteX22" fmla="*/ 4105275 w 5972175"/>
              <a:gd name="connsiteY22" fmla="*/ 3009900 h 6715125"/>
              <a:gd name="connsiteX23" fmla="*/ 4143375 w 5972175"/>
              <a:gd name="connsiteY23" fmla="*/ 3228975 h 6715125"/>
              <a:gd name="connsiteX24" fmla="*/ 4248150 w 5972175"/>
              <a:gd name="connsiteY24" fmla="*/ 3343275 h 6715125"/>
              <a:gd name="connsiteX25" fmla="*/ 4257675 w 5972175"/>
              <a:gd name="connsiteY25" fmla="*/ 3476625 h 6715125"/>
              <a:gd name="connsiteX26" fmla="*/ 4543425 w 5972175"/>
              <a:gd name="connsiteY26" fmla="*/ 3467100 h 6715125"/>
              <a:gd name="connsiteX27" fmla="*/ 4667250 w 5972175"/>
              <a:gd name="connsiteY27" fmla="*/ 3695700 h 6715125"/>
              <a:gd name="connsiteX28" fmla="*/ 4752975 w 5972175"/>
              <a:gd name="connsiteY28" fmla="*/ 4086225 h 6715125"/>
              <a:gd name="connsiteX29" fmla="*/ 4905375 w 5972175"/>
              <a:gd name="connsiteY29" fmla="*/ 4429125 h 6715125"/>
              <a:gd name="connsiteX30" fmla="*/ 5172075 w 5972175"/>
              <a:gd name="connsiteY30" fmla="*/ 4810125 h 6715125"/>
              <a:gd name="connsiteX31" fmla="*/ 5153025 w 5972175"/>
              <a:gd name="connsiteY31" fmla="*/ 5086350 h 6715125"/>
              <a:gd name="connsiteX32" fmla="*/ 5114925 w 5972175"/>
              <a:gd name="connsiteY32" fmla="*/ 5572125 h 6715125"/>
              <a:gd name="connsiteX33" fmla="*/ 5181600 w 5972175"/>
              <a:gd name="connsiteY33" fmla="*/ 5943600 h 6715125"/>
              <a:gd name="connsiteX34" fmla="*/ 5372100 w 5972175"/>
              <a:gd name="connsiteY34" fmla="*/ 6153150 h 6715125"/>
              <a:gd name="connsiteX35" fmla="*/ 5638800 w 5972175"/>
              <a:gd name="connsiteY35" fmla="*/ 6429375 h 6715125"/>
              <a:gd name="connsiteX36" fmla="*/ 5972175 w 5972175"/>
              <a:gd name="connsiteY36" fmla="*/ 6715125 h 671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72175" h="6715125">
                <a:moveTo>
                  <a:pt x="0" y="0"/>
                </a:moveTo>
                <a:cubicBezTo>
                  <a:pt x="42862" y="84931"/>
                  <a:pt x="85725" y="169863"/>
                  <a:pt x="152400" y="228600"/>
                </a:cubicBezTo>
                <a:cubicBezTo>
                  <a:pt x="219075" y="287337"/>
                  <a:pt x="314325" y="325438"/>
                  <a:pt x="400050" y="352425"/>
                </a:cubicBezTo>
                <a:cubicBezTo>
                  <a:pt x="485775" y="379413"/>
                  <a:pt x="612775" y="384175"/>
                  <a:pt x="666750" y="390525"/>
                </a:cubicBezTo>
                <a:cubicBezTo>
                  <a:pt x="720725" y="396875"/>
                  <a:pt x="693738" y="369888"/>
                  <a:pt x="723900" y="390525"/>
                </a:cubicBezTo>
                <a:cubicBezTo>
                  <a:pt x="754062" y="411162"/>
                  <a:pt x="782638" y="500063"/>
                  <a:pt x="847725" y="514350"/>
                </a:cubicBezTo>
                <a:cubicBezTo>
                  <a:pt x="912812" y="528637"/>
                  <a:pt x="1022350" y="460375"/>
                  <a:pt x="1114425" y="476250"/>
                </a:cubicBezTo>
                <a:cubicBezTo>
                  <a:pt x="1206500" y="492125"/>
                  <a:pt x="1260475" y="615950"/>
                  <a:pt x="1400175" y="609600"/>
                </a:cubicBezTo>
                <a:cubicBezTo>
                  <a:pt x="1539875" y="603250"/>
                  <a:pt x="1798638" y="436563"/>
                  <a:pt x="1952625" y="438150"/>
                </a:cubicBezTo>
                <a:cubicBezTo>
                  <a:pt x="2106612" y="439737"/>
                  <a:pt x="2209800" y="538163"/>
                  <a:pt x="2324100" y="619125"/>
                </a:cubicBezTo>
                <a:cubicBezTo>
                  <a:pt x="2438400" y="700087"/>
                  <a:pt x="2574925" y="846138"/>
                  <a:pt x="2638425" y="923925"/>
                </a:cubicBezTo>
                <a:cubicBezTo>
                  <a:pt x="2701925" y="1001713"/>
                  <a:pt x="2671763" y="1069975"/>
                  <a:pt x="2705100" y="1085850"/>
                </a:cubicBezTo>
                <a:cubicBezTo>
                  <a:pt x="2738437" y="1101725"/>
                  <a:pt x="2794000" y="1006475"/>
                  <a:pt x="2838450" y="1019175"/>
                </a:cubicBezTo>
                <a:cubicBezTo>
                  <a:pt x="2882900" y="1031875"/>
                  <a:pt x="2900363" y="1139825"/>
                  <a:pt x="2971800" y="1162050"/>
                </a:cubicBezTo>
                <a:cubicBezTo>
                  <a:pt x="3043238" y="1184275"/>
                  <a:pt x="3175000" y="1146175"/>
                  <a:pt x="3267075" y="1152525"/>
                </a:cubicBezTo>
                <a:cubicBezTo>
                  <a:pt x="3359150" y="1158875"/>
                  <a:pt x="3459163" y="1193800"/>
                  <a:pt x="3524250" y="1200150"/>
                </a:cubicBezTo>
                <a:cubicBezTo>
                  <a:pt x="3589337" y="1206500"/>
                  <a:pt x="3627438" y="1147763"/>
                  <a:pt x="3657600" y="1190625"/>
                </a:cubicBezTo>
                <a:cubicBezTo>
                  <a:pt x="3687762" y="1233487"/>
                  <a:pt x="3671888" y="1376363"/>
                  <a:pt x="3705225" y="1457325"/>
                </a:cubicBezTo>
                <a:cubicBezTo>
                  <a:pt x="3738562" y="1538287"/>
                  <a:pt x="3808413" y="1638300"/>
                  <a:pt x="3857625" y="1676400"/>
                </a:cubicBezTo>
                <a:cubicBezTo>
                  <a:pt x="3906838" y="1714500"/>
                  <a:pt x="3965575" y="1639888"/>
                  <a:pt x="4000500" y="1685925"/>
                </a:cubicBezTo>
                <a:cubicBezTo>
                  <a:pt x="4035425" y="1731962"/>
                  <a:pt x="4056063" y="1760538"/>
                  <a:pt x="4067175" y="1952625"/>
                </a:cubicBezTo>
                <a:cubicBezTo>
                  <a:pt x="4078287" y="2144712"/>
                  <a:pt x="4060825" y="2662238"/>
                  <a:pt x="4067175" y="2838450"/>
                </a:cubicBezTo>
                <a:cubicBezTo>
                  <a:pt x="4073525" y="3014662"/>
                  <a:pt x="4092575" y="2944813"/>
                  <a:pt x="4105275" y="3009900"/>
                </a:cubicBezTo>
                <a:cubicBezTo>
                  <a:pt x="4117975" y="3074987"/>
                  <a:pt x="4119563" y="3173413"/>
                  <a:pt x="4143375" y="3228975"/>
                </a:cubicBezTo>
                <a:cubicBezTo>
                  <a:pt x="4167187" y="3284537"/>
                  <a:pt x="4229100" y="3302000"/>
                  <a:pt x="4248150" y="3343275"/>
                </a:cubicBezTo>
                <a:cubicBezTo>
                  <a:pt x="4267200" y="3384550"/>
                  <a:pt x="4208463" y="3455988"/>
                  <a:pt x="4257675" y="3476625"/>
                </a:cubicBezTo>
                <a:cubicBezTo>
                  <a:pt x="4306887" y="3497262"/>
                  <a:pt x="4475163" y="3430588"/>
                  <a:pt x="4543425" y="3467100"/>
                </a:cubicBezTo>
                <a:cubicBezTo>
                  <a:pt x="4611687" y="3503612"/>
                  <a:pt x="4632325" y="3592513"/>
                  <a:pt x="4667250" y="3695700"/>
                </a:cubicBezTo>
                <a:cubicBezTo>
                  <a:pt x="4702175" y="3798887"/>
                  <a:pt x="4713288" y="3963988"/>
                  <a:pt x="4752975" y="4086225"/>
                </a:cubicBezTo>
                <a:cubicBezTo>
                  <a:pt x="4792662" y="4208462"/>
                  <a:pt x="4835525" y="4308475"/>
                  <a:pt x="4905375" y="4429125"/>
                </a:cubicBezTo>
                <a:cubicBezTo>
                  <a:pt x="4975225" y="4549775"/>
                  <a:pt x="5130800" y="4700587"/>
                  <a:pt x="5172075" y="4810125"/>
                </a:cubicBezTo>
                <a:cubicBezTo>
                  <a:pt x="5213350" y="4919663"/>
                  <a:pt x="5162550" y="4959350"/>
                  <a:pt x="5153025" y="5086350"/>
                </a:cubicBezTo>
                <a:cubicBezTo>
                  <a:pt x="5143500" y="5213350"/>
                  <a:pt x="5110163" y="5429250"/>
                  <a:pt x="5114925" y="5572125"/>
                </a:cubicBezTo>
                <a:cubicBezTo>
                  <a:pt x="5119688" y="5715000"/>
                  <a:pt x="5138737" y="5846762"/>
                  <a:pt x="5181600" y="5943600"/>
                </a:cubicBezTo>
                <a:cubicBezTo>
                  <a:pt x="5224463" y="6040438"/>
                  <a:pt x="5295900" y="6072188"/>
                  <a:pt x="5372100" y="6153150"/>
                </a:cubicBezTo>
                <a:cubicBezTo>
                  <a:pt x="5448300" y="6234112"/>
                  <a:pt x="5538788" y="6335713"/>
                  <a:pt x="5638800" y="6429375"/>
                </a:cubicBezTo>
                <a:cubicBezTo>
                  <a:pt x="5738812" y="6523037"/>
                  <a:pt x="5972175" y="6715125"/>
                  <a:pt x="5972175" y="6715125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2DE42A1-BFAA-4BF5-A515-005EBA1561FA}"/>
              </a:ext>
            </a:extLst>
          </p:cNvPr>
          <p:cNvSpPr/>
          <p:nvPr/>
        </p:nvSpPr>
        <p:spPr>
          <a:xfrm>
            <a:off x="10161411" y="11727712"/>
            <a:ext cx="1098468" cy="6156251"/>
          </a:xfrm>
          <a:custGeom>
            <a:avLst/>
            <a:gdLst>
              <a:gd name="connsiteX0" fmla="*/ 439249 w 1098468"/>
              <a:gd name="connsiteY0" fmla="*/ 0 h 6156251"/>
              <a:gd name="connsiteX1" fmla="*/ 428617 w 1098468"/>
              <a:gd name="connsiteY1" fmla="*/ 871869 h 6156251"/>
              <a:gd name="connsiteX2" fmla="*/ 396719 w 1098468"/>
              <a:gd name="connsiteY2" fmla="*/ 1212111 h 6156251"/>
              <a:gd name="connsiteX3" fmla="*/ 322291 w 1098468"/>
              <a:gd name="connsiteY3" fmla="*/ 1488558 h 6156251"/>
              <a:gd name="connsiteX4" fmla="*/ 556208 w 1098468"/>
              <a:gd name="connsiteY4" fmla="*/ 1765004 h 6156251"/>
              <a:gd name="connsiteX5" fmla="*/ 694431 w 1098468"/>
              <a:gd name="connsiteY5" fmla="*/ 2083981 h 6156251"/>
              <a:gd name="connsiteX6" fmla="*/ 588105 w 1098468"/>
              <a:gd name="connsiteY6" fmla="*/ 2317897 h 6156251"/>
              <a:gd name="connsiteX7" fmla="*/ 768859 w 1098468"/>
              <a:gd name="connsiteY7" fmla="*/ 3317358 h 6156251"/>
              <a:gd name="connsiteX8" fmla="*/ 428617 w 1098468"/>
              <a:gd name="connsiteY8" fmla="*/ 4019107 h 6156251"/>
              <a:gd name="connsiteX9" fmla="*/ 77742 w 1098468"/>
              <a:gd name="connsiteY9" fmla="*/ 4316818 h 6156251"/>
              <a:gd name="connsiteX10" fmla="*/ 35212 w 1098468"/>
              <a:gd name="connsiteY10" fmla="*/ 4518837 h 6156251"/>
              <a:gd name="connsiteX11" fmla="*/ 13947 w 1098468"/>
              <a:gd name="connsiteY11" fmla="*/ 4731488 h 6156251"/>
              <a:gd name="connsiteX12" fmla="*/ 258496 w 1098468"/>
              <a:gd name="connsiteY12" fmla="*/ 5231218 h 6156251"/>
              <a:gd name="connsiteX13" fmla="*/ 673166 w 1098468"/>
              <a:gd name="connsiteY13" fmla="*/ 5539562 h 6156251"/>
              <a:gd name="connsiteX14" fmla="*/ 938980 w 1098468"/>
              <a:gd name="connsiteY14" fmla="*/ 5847907 h 6156251"/>
              <a:gd name="connsiteX15" fmla="*/ 1098468 w 1098468"/>
              <a:gd name="connsiteY15" fmla="*/ 6156251 h 615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468" h="6156251">
                <a:moveTo>
                  <a:pt x="439249" y="0"/>
                </a:moveTo>
                <a:cubicBezTo>
                  <a:pt x="437477" y="334925"/>
                  <a:pt x="435705" y="669851"/>
                  <a:pt x="428617" y="871869"/>
                </a:cubicBezTo>
                <a:cubicBezTo>
                  <a:pt x="421529" y="1073887"/>
                  <a:pt x="414440" y="1109329"/>
                  <a:pt x="396719" y="1212111"/>
                </a:cubicBezTo>
                <a:cubicBezTo>
                  <a:pt x="378998" y="1314893"/>
                  <a:pt x="295710" y="1396409"/>
                  <a:pt x="322291" y="1488558"/>
                </a:cubicBezTo>
                <a:cubicBezTo>
                  <a:pt x="348872" y="1580707"/>
                  <a:pt x="494185" y="1665767"/>
                  <a:pt x="556208" y="1765004"/>
                </a:cubicBezTo>
                <a:cubicBezTo>
                  <a:pt x="618231" y="1864241"/>
                  <a:pt x="689115" y="1991832"/>
                  <a:pt x="694431" y="2083981"/>
                </a:cubicBezTo>
                <a:cubicBezTo>
                  <a:pt x="699747" y="2176130"/>
                  <a:pt x="575700" y="2112334"/>
                  <a:pt x="588105" y="2317897"/>
                </a:cubicBezTo>
                <a:cubicBezTo>
                  <a:pt x="600510" y="2523460"/>
                  <a:pt x="795440" y="3033823"/>
                  <a:pt x="768859" y="3317358"/>
                </a:cubicBezTo>
                <a:cubicBezTo>
                  <a:pt x="742278" y="3600893"/>
                  <a:pt x="543803" y="3852530"/>
                  <a:pt x="428617" y="4019107"/>
                </a:cubicBezTo>
                <a:cubicBezTo>
                  <a:pt x="313431" y="4185684"/>
                  <a:pt x="143309" y="4233530"/>
                  <a:pt x="77742" y="4316818"/>
                </a:cubicBezTo>
                <a:cubicBezTo>
                  <a:pt x="12175" y="4400106"/>
                  <a:pt x="45844" y="4449725"/>
                  <a:pt x="35212" y="4518837"/>
                </a:cubicBezTo>
                <a:cubicBezTo>
                  <a:pt x="24580" y="4587949"/>
                  <a:pt x="-23267" y="4612758"/>
                  <a:pt x="13947" y="4731488"/>
                </a:cubicBezTo>
                <a:cubicBezTo>
                  <a:pt x="51161" y="4850218"/>
                  <a:pt x="148626" y="5096539"/>
                  <a:pt x="258496" y="5231218"/>
                </a:cubicBezTo>
                <a:cubicBezTo>
                  <a:pt x="368366" y="5365897"/>
                  <a:pt x="559752" y="5436781"/>
                  <a:pt x="673166" y="5539562"/>
                </a:cubicBezTo>
                <a:cubicBezTo>
                  <a:pt x="786580" y="5642343"/>
                  <a:pt x="868096" y="5745126"/>
                  <a:pt x="938980" y="5847907"/>
                </a:cubicBezTo>
                <a:cubicBezTo>
                  <a:pt x="1009864" y="5950689"/>
                  <a:pt x="1078975" y="6119037"/>
                  <a:pt x="1098468" y="6156251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2C1956C-A428-405C-A667-5684E86AEF93}"/>
              </a:ext>
            </a:extLst>
          </p:cNvPr>
          <p:cNvSpPr/>
          <p:nvPr/>
        </p:nvSpPr>
        <p:spPr>
          <a:xfrm>
            <a:off x="15678905" y="10430540"/>
            <a:ext cx="2524035" cy="7049685"/>
          </a:xfrm>
          <a:custGeom>
            <a:avLst/>
            <a:gdLst>
              <a:gd name="connsiteX0" fmla="*/ 36016 w 2524035"/>
              <a:gd name="connsiteY0" fmla="*/ 0 h 7049685"/>
              <a:gd name="connsiteX1" fmla="*/ 25383 w 2524035"/>
              <a:gd name="connsiteY1" fmla="*/ 350874 h 7049685"/>
              <a:gd name="connsiteX2" fmla="*/ 323095 w 2524035"/>
              <a:gd name="connsiteY2" fmla="*/ 712381 h 7049685"/>
              <a:gd name="connsiteX3" fmla="*/ 386890 w 2524035"/>
              <a:gd name="connsiteY3" fmla="*/ 1010093 h 7049685"/>
              <a:gd name="connsiteX4" fmla="*/ 780295 w 2524035"/>
              <a:gd name="connsiteY4" fmla="*/ 1509823 h 7049685"/>
              <a:gd name="connsiteX5" fmla="*/ 1067374 w 2524035"/>
              <a:gd name="connsiteY5" fmla="*/ 1892595 h 7049685"/>
              <a:gd name="connsiteX6" fmla="*/ 1311923 w 2524035"/>
              <a:gd name="connsiteY6" fmla="*/ 2328530 h 7049685"/>
              <a:gd name="connsiteX7" fmla="*/ 1705328 w 2524035"/>
              <a:gd name="connsiteY7" fmla="*/ 3200400 h 7049685"/>
              <a:gd name="connsiteX8" fmla="*/ 2077467 w 2524035"/>
              <a:gd name="connsiteY8" fmla="*/ 3848986 h 7049685"/>
              <a:gd name="connsiteX9" fmla="*/ 2247588 w 2524035"/>
              <a:gd name="connsiteY9" fmla="*/ 4231758 h 7049685"/>
              <a:gd name="connsiteX10" fmla="*/ 2353914 w 2524035"/>
              <a:gd name="connsiteY10" fmla="*/ 4550734 h 7049685"/>
              <a:gd name="connsiteX11" fmla="*/ 2524035 w 2524035"/>
              <a:gd name="connsiteY11" fmla="*/ 4986669 h 7049685"/>
              <a:gd name="connsiteX12" fmla="*/ 2353914 w 2524035"/>
              <a:gd name="connsiteY12" fmla="*/ 5656520 h 7049685"/>
              <a:gd name="connsiteX13" fmla="*/ 2098732 w 2524035"/>
              <a:gd name="connsiteY13" fmla="*/ 6411432 h 7049685"/>
              <a:gd name="connsiteX14" fmla="*/ 2066835 w 2524035"/>
              <a:gd name="connsiteY14" fmla="*/ 6762307 h 7049685"/>
              <a:gd name="connsiteX15" fmla="*/ 2024304 w 2524035"/>
              <a:gd name="connsiteY15" fmla="*/ 7049386 h 704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4035" h="7049685">
                <a:moveTo>
                  <a:pt x="36016" y="0"/>
                </a:moveTo>
                <a:cubicBezTo>
                  <a:pt x="6776" y="116072"/>
                  <a:pt x="-22464" y="232144"/>
                  <a:pt x="25383" y="350874"/>
                </a:cubicBezTo>
                <a:cubicBezTo>
                  <a:pt x="73230" y="469604"/>
                  <a:pt x="262844" y="602511"/>
                  <a:pt x="323095" y="712381"/>
                </a:cubicBezTo>
                <a:cubicBezTo>
                  <a:pt x="383346" y="822251"/>
                  <a:pt x="310690" y="877186"/>
                  <a:pt x="386890" y="1010093"/>
                </a:cubicBezTo>
                <a:cubicBezTo>
                  <a:pt x="463090" y="1143000"/>
                  <a:pt x="666881" y="1362739"/>
                  <a:pt x="780295" y="1509823"/>
                </a:cubicBezTo>
                <a:cubicBezTo>
                  <a:pt x="893709" y="1656907"/>
                  <a:pt x="978769" y="1756144"/>
                  <a:pt x="1067374" y="1892595"/>
                </a:cubicBezTo>
                <a:cubicBezTo>
                  <a:pt x="1155979" y="2029046"/>
                  <a:pt x="1205597" y="2110562"/>
                  <a:pt x="1311923" y="2328530"/>
                </a:cubicBezTo>
                <a:cubicBezTo>
                  <a:pt x="1418249" y="2546498"/>
                  <a:pt x="1577737" y="2946991"/>
                  <a:pt x="1705328" y="3200400"/>
                </a:cubicBezTo>
                <a:cubicBezTo>
                  <a:pt x="1832919" y="3453809"/>
                  <a:pt x="1987090" y="3677093"/>
                  <a:pt x="2077467" y="3848986"/>
                </a:cubicBezTo>
                <a:cubicBezTo>
                  <a:pt x="2167844" y="4020879"/>
                  <a:pt x="2201514" y="4114800"/>
                  <a:pt x="2247588" y="4231758"/>
                </a:cubicBezTo>
                <a:cubicBezTo>
                  <a:pt x="2293663" y="4348716"/>
                  <a:pt x="2307840" y="4424916"/>
                  <a:pt x="2353914" y="4550734"/>
                </a:cubicBezTo>
                <a:cubicBezTo>
                  <a:pt x="2399988" y="4676552"/>
                  <a:pt x="2524035" y="4802371"/>
                  <a:pt x="2524035" y="4986669"/>
                </a:cubicBezTo>
                <a:cubicBezTo>
                  <a:pt x="2524035" y="5170967"/>
                  <a:pt x="2424798" y="5419060"/>
                  <a:pt x="2353914" y="5656520"/>
                </a:cubicBezTo>
                <a:cubicBezTo>
                  <a:pt x="2283030" y="5893980"/>
                  <a:pt x="2146578" y="6227134"/>
                  <a:pt x="2098732" y="6411432"/>
                </a:cubicBezTo>
                <a:cubicBezTo>
                  <a:pt x="2050886" y="6595730"/>
                  <a:pt x="2079240" y="6655981"/>
                  <a:pt x="2066835" y="6762307"/>
                </a:cubicBezTo>
                <a:cubicBezTo>
                  <a:pt x="2054430" y="6868633"/>
                  <a:pt x="2063290" y="7058246"/>
                  <a:pt x="2024304" y="7049386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C0B164A-9B1E-4321-B265-CB8428B4E787}"/>
              </a:ext>
            </a:extLst>
          </p:cNvPr>
          <p:cNvSpPr/>
          <p:nvPr/>
        </p:nvSpPr>
        <p:spPr>
          <a:xfrm>
            <a:off x="17001414" y="10664456"/>
            <a:ext cx="925079" cy="1371600"/>
          </a:xfrm>
          <a:custGeom>
            <a:avLst/>
            <a:gdLst>
              <a:gd name="connsiteX0" fmla="*/ 925079 w 925079"/>
              <a:gd name="connsiteY0" fmla="*/ 0 h 1371600"/>
              <a:gd name="connsiteX1" fmla="*/ 669898 w 925079"/>
              <a:gd name="connsiteY1" fmla="*/ 244549 h 1371600"/>
              <a:gd name="connsiteX2" fmla="*/ 308391 w 925079"/>
              <a:gd name="connsiteY2" fmla="*/ 574158 h 1371600"/>
              <a:gd name="connsiteX3" fmla="*/ 63842 w 925079"/>
              <a:gd name="connsiteY3" fmla="*/ 935665 h 1371600"/>
              <a:gd name="connsiteX4" fmla="*/ 46 w 925079"/>
              <a:gd name="connsiteY4" fmla="*/ 1148316 h 1371600"/>
              <a:gd name="connsiteX5" fmla="*/ 53209 w 925079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079" h="1371600">
                <a:moveTo>
                  <a:pt x="925079" y="0"/>
                </a:moveTo>
                <a:cubicBezTo>
                  <a:pt x="848879" y="74428"/>
                  <a:pt x="772679" y="148856"/>
                  <a:pt x="669898" y="244549"/>
                </a:cubicBezTo>
                <a:cubicBezTo>
                  <a:pt x="567117" y="340242"/>
                  <a:pt x="409400" y="458972"/>
                  <a:pt x="308391" y="574158"/>
                </a:cubicBezTo>
                <a:cubicBezTo>
                  <a:pt x="207382" y="689344"/>
                  <a:pt x="115233" y="839972"/>
                  <a:pt x="63842" y="935665"/>
                </a:cubicBezTo>
                <a:cubicBezTo>
                  <a:pt x="12451" y="1031358"/>
                  <a:pt x="1818" y="1075660"/>
                  <a:pt x="46" y="1148316"/>
                </a:cubicBezTo>
                <a:cubicBezTo>
                  <a:pt x="-1726" y="1220972"/>
                  <a:pt x="47893" y="1348563"/>
                  <a:pt x="53209" y="137160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DBF829A-5391-4FEE-AEA0-65E213A5F584}"/>
              </a:ext>
            </a:extLst>
          </p:cNvPr>
          <p:cNvSpPr/>
          <p:nvPr/>
        </p:nvSpPr>
        <p:spPr>
          <a:xfrm>
            <a:off x="16671851" y="10498510"/>
            <a:ext cx="3137026" cy="1580076"/>
          </a:xfrm>
          <a:custGeom>
            <a:avLst/>
            <a:gdLst>
              <a:gd name="connsiteX0" fmla="*/ 0 w 3200400"/>
              <a:gd name="connsiteY0" fmla="*/ 1637414 h 1637414"/>
              <a:gd name="connsiteX1" fmla="*/ 691116 w 3200400"/>
              <a:gd name="connsiteY1" fmla="*/ 1509823 h 1637414"/>
              <a:gd name="connsiteX2" fmla="*/ 1307805 w 3200400"/>
              <a:gd name="connsiteY2" fmla="*/ 1275907 h 1637414"/>
              <a:gd name="connsiteX3" fmla="*/ 1648047 w 3200400"/>
              <a:gd name="connsiteY3" fmla="*/ 1020726 h 1637414"/>
              <a:gd name="connsiteX4" fmla="*/ 2020186 w 3200400"/>
              <a:gd name="connsiteY4" fmla="*/ 914400 h 1637414"/>
              <a:gd name="connsiteX5" fmla="*/ 2264735 w 3200400"/>
              <a:gd name="connsiteY5" fmla="*/ 765544 h 1637414"/>
              <a:gd name="connsiteX6" fmla="*/ 2573079 w 3200400"/>
              <a:gd name="connsiteY6" fmla="*/ 818707 h 1637414"/>
              <a:gd name="connsiteX7" fmla="*/ 2934586 w 3200400"/>
              <a:gd name="connsiteY7" fmla="*/ 361507 h 1637414"/>
              <a:gd name="connsiteX8" fmla="*/ 3200400 w 3200400"/>
              <a:gd name="connsiteY8" fmla="*/ 0 h 1637414"/>
              <a:gd name="connsiteX0" fmla="*/ 0 w 3137026"/>
              <a:gd name="connsiteY0" fmla="*/ 1571022 h 1571022"/>
              <a:gd name="connsiteX1" fmla="*/ 691116 w 3137026"/>
              <a:gd name="connsiteY1" fmla="*/ 1443431 h 1571022"/>
              <a:gd name="connsiteX2" fmla="*/ 1307805 w 3137026"/>
              <a:gd name="connsiteY2" fmla="*/ 1209515 h 1571022"/>
              <a:gd name="connsiteX3" fmla="*/ 1648047 w 3137026"/>
              <a:gd name="connsiteY3" fmla="*/ 954334 h 1571022"/>
              <a:gd name="connsiteX4" fmla="*/ 2020186 w 3137026"/>
              <a:gd name="connsiteY4" fmla="*/ 848008 h 1571022"/>
              <a:gd name="connsiteX5" fmla="*/ 2264735 w 3137026"/>
              <a:gd name="connsiteY5" fmla="*/ 699152 h 1571022"/>
              <a:gd name="connsiteX6" fmla="*/ 2573079 w 3137026"/>
              <a:gd name="connsiteY6" fmla="*/ 752315 h 1571022"/>
              <a:gd name="connsiteX7" fmla="*/ 2934586 w 3137026"/>
              <a:gd name="connsiteY7" fmla="*/ 295115 h 1571022"/>
              <a:gd name="connsiteX8" fmla="*/ 3137026 w 3137026"/>
              <a:gd name="connsiteY8" fmla="*/ 0 h 1571022"/>
              <a:gd name="connsiteX0" fmla="*/ 0 w 3137026"/>
              <a:gd name="connsiteY0" fmla="*/ 1571022 h 1571022"/>
              <a:gd name="connsiteX1" fmla="*/ 691116 w 3137026"/>
              <a:gd name="connsiteY1" fmla="*/ 1443431 h 1571022"/>
              <a:gd name="connsiteX2" fmla="*/ 1307805 w 3137026"/>
              <a:gd name="connsiteY2" fmla="*/ 1209515 h 1571022"/>
              <a:gd name="connsiteX3" fmla="*/ 1648047 w 3137026"/>
              <a:gd name="connsiteY3" fmla="*/ 954334 h 1571022"/>
              <a:gd name="connsiteX4" fmla="*/ 2020186 w 3137026"/>
              <a:gd name="connsiteY4" fmla="*/ 848008 h 1571022"/>
              <a:gd name="connsiteX5" fmla="*/ 2264735 w 3137026"/>
              <a:gd name="connsiteY5" fmla="*/ 699152 h 1571022"/>
              <a:gd name="connsiteX6" fmla="*/ 2573079 w 3137026"/>
              <a:gd name="connsiteY6" fmla="*/ 752315 h 1571022"/>
              <a:gd name="connsiteX7" fmla="*/ 2934586 w 3137026"/>
              <a:gd name="connsiteY7" fmla="*/ 295115 h 1571022"/>
              <a:gd name="connsiteX8" fmla="*/ 3137026 w 3137026"/>
              <a:gd name="connsiteY8" fmla="*/ 0 h 1571022"/>
              <a:gd name="connsiteX0" fmla="*/ 0 w 3137026"/>
              <a:gd name="connsiteY0" fmla="*/ 1580076 h 1580076"/>
              <a:gd name="connsiteX1" fmla="*/ 691116 w 3137026"/>
              <a:gd name="connsiteY1" fmla="*/ 1452485 h 1580076"/>
              <a:gd name="connsiteX2" fmla="*/ 1307805 w 3137026"/>
              <a:gd name="connsiteY2" fmla="*/ 1218569 h 1580076"/>
              <a:gd name="connsiteX3" fmla="*/ 1648047 w 3137026"/>
              <a:gd name="connsiteY3" fmla="*/ 963388 h 1580076"/>
              <a:gd name="connsiteX4" fmla="*/ 2020186 w 3137026"/>
              <a:gd name="connsiteY4" fmla="*/ 857062 h 1580076"/>
              <a:gd name="connsiteX5" fmla="*/ 2264735 w 3137026"/>
              <a:gd name="connsiteY5" fmla="*/ 708206 h 1580076"/>
              <a:gd name="connsiteX6" fmla="*/ 2573079 w 3137026"/>
              <a:gd name="connsiteY6" fmla="*/ 761369 h 1580076"/>
              <a:gd name="connsiteX7" fmla="*/ 2934586 w 3137026"/>
              <a:gd name="connsiteY7" fmla="*/ 304169 h 1580076"/>
              <a:gd name="connsiteX8" fmla="*/ 3137026 w 3137026"/>
              <a:gd name="connsiteY8" fmla="*/ 0 h 158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7026" h="1580076">
                <a:moveTo>
                  <a:pt x="0" y="1580076"/>
                </a:moveTo>
                <a:cubicBezTo>
                  <a:pt x="236574" y="1546406"/>
                  <a:pt x="473148" y="1512736"/>
                  <a:pt x="691116" y="1452485"/>
                </a:cubicBezTo>
                <a:cubicBezTo>
                  <a:pt x="909084" y="1392234"/>
                  <a:pt x="1148317" y="1300085"/>
                  <a:pt x="1307805" y="1218569"/>
                </a:cubicBezTo>
                <a:cubicBezTo>
                  <a:pt x="1467293" y="1137053"/>
                  <a:pt x="1529317" y="1023639"/>
                  <a:pt x="1648047" y="963388"/>
                </a:cubicBezTo>
                <a:cubicBezTo>
                  <a:pt x="1766777" y="903137"/>
                  <a:pt x="1917405" y="899592"/>
                  <a:pt x="2020186" y="857062"/>
                </a:cubicBezTo>
                <a:cubicBezTo>
                  <a:pt x="2122967" y="814532"/>
                  <a:pt x="2172586" y="724155"/>
                  <a:pt x="2264735" y="708206"/>
                </a:cubicBezTo>
                <a:cubicBezTo>
                  <a:pt x="2356884" y="692257"/>
                  <a:pt x="2461437" y="828708"/>
                  <a:pt x="2573079" y="761369"/>
                </a:cubicBezTo>
                <a:cubicBezTo>
                  <a:pt x="2684721" y="694029"/>
                  <a:pt x="2830033" y="440620"/>
                  <a:pt x="2934586" y="304169"/>
                </a:cubicBezTo>
                <a:cubicBezTo>
                  <a:pt x="3039140" y="167718"/>
                  <a:pt x="3119770" y="127617"/>
                  <a:pt x="3137026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943509E-FB8E-4F87-8E65-95EB9CA8740B}"/>
              </a:ext>
            </a:extLst>
          </p:cNvPr>
          <p:cNvSpPr/>
          <p:nvPr/>
        </p:nvSpPr>
        <p:spPr>
          <a:xfrm>
            <a:off x="18745200" y="10567043"/>
            <a:ext cx="5092995" cy="7338185"/>
          </a:xfrm>
          <a:custGeom>
            <a:avLst/>
            <a:gdLst>
              <a:gd name="connsiteX0" fmla="*/ 0 w 5092995"/>
              <a:gd name="connsiteY0" fmla="*/ 0 h 7368363"/>
              <a:gd name="connsiteX1" fmla="*/ 180753 w 5092995"/>
              <a:gd name="connsiteY1" fmla="*/ 276447 h 7368363"/>
              <a:gd name="connsiteX2" fmla="*/ 425302 w 5092995"/>
              <a:gd name="connsiteY2" fmla="*/ 499730 h 7368363"/>
              <a:gd name="connsiteX3" fmla="*/ 616688 w 5092995"/>
              <a:gd name="connsiteY3" fmla="*/ 776177 h 7368363"/>
              <a:gd name="connsiteX4" fmla="*/ 701749 w 5092995"/>
              <a:gd name="connsiteY4" fmla="*/ 1424763 h 7368363"/>
              <a:gd name="connsiteX5" fmla="*/ 1244009 w 5092995"/>
              <a:gd name="connsiteY5" fmla="*/ 1669312 h 7368363"/>
              <a:gd name="connsiteX6" fmla="*/ 1765005 w 5092995"/>
              <a:gd name="connsiteY6" fmla="*/ 2041451 h 7368363"/>
              <a:gd name="connsiteX7" fmla="*/ 1998921 w 5092995"/>
              <a:gd name="connsiteY7" fmla="*/ 2498651 h 7368363"/>
              <a:gd name="connsiteX8" fmla="*/ 2456121 w 5092995"/>
              <a:gd name="connsiteY8" fmla="*/ 2785730 h 7368363"/>
              <a:gd name="connsiteX9" fmla="*/ 2775098 w 5092995"/>
              <a:gd name="connsiteY9" fmla="*/ 3147237 h 7368363"/>
              <a:gd name="connsiteX10" fmla="*/ 3030279 w 5092995"/>
              <a:gd name="connsiteY10" fmla="*/ 3402419 h 7368363"/>
              <a:gd name="connsiteX11" fmla="*/ 3381153 w 5092995"/>
              <a:gd name="connsiteY11" fmla="*/ 3657600 h 7368363"/>
              <a:gd name="connsiteX12" fmla="*/ 3689498 w 5092995"/>
              <a:gd name="connsiteY12" fmla="*/ 3997842 h 7368363"/>
              <a:gd name="connsiteX13" fmla="*/ 3785191 w 5092995"/>
              <a:gd name="connsiteY13" fmla="*/ 4157330 h 7368363"/>
              <a:gd name="connsiteX14" fmla="*/ 3965944 w 5092995"/>
              <a:gd name="connsiteY14" fmla="*/ 4625163 h 7368363"/>
              <a:gd name="connsiteX15" fmla="*/ 5092995 w 5092995"/>
              <a:gd name="connsiteY15" fmla="*/ 7368363 h 7368363"/>
              <a:gd name="connsiteX0" fmla="*/ 0 w 5092995"/>
              <a:gd name="connsiteY0" fmla="*/ 0 h 7368363"/>
              <a:gd name="connsiteX1" fmla="*/ 180753 w 5092995"/>
              <a:gd name="connsiteY1" fmla="*/ 276447 h 7368363"/>
              <a:gd name="connsiteX2" fmla="*/ 425302 w 5092995"/>
              <a:gd name="connsiteY2" fmla="*/ 499730 h 7368363"/>
              <a:gd name="connsiteX3" fmla="*/ 616688 w 5092995"/>
              <a:gd name="connsiteY3" fmla="*/ 776177 h 7368363"/>
              <a:gd name="connsiteX4" fmla="*/ 701749 w 5092995"/>
              <a:gd name="connsiteY4" fmla="*/ 1424763 h 7368363"/>
              <a:gd name="connsiteX5" fmla="*/ 1244009 w 5092995"/>
              <a:gd name="connsiteY5" fmla="*/ 1669312 h 7368363"/>
              <a:gd name="connsiteX6" fmla="*/ 1765005 w 5092995"/>
              <a:gd name="connsiteY6" fmla="*/ 2041451 h 7368363"/>
              <a:gd name="connsiteX7" fmla="*/ 1998921 w 5092995"/>
              <a:gd name="connsiteY7" fmla="*/ 2498651 h 7368363"/>
              <a:gd name="connsiteX8" fmla="*/ 2456121 w 5092995"/>
              <a:gd name="connsiteY8" fmla="*/ 2785730 h 7368363"/>
              <a:gd name="connsiteX9" fmla="*/ 2775098 w 5092995"/>
              <a:gd name="connsiteY9" fmla="*/ 3147237 h 7368363"/>
              <a:gd name="connsiteX10" fmla="*/ 3030279 w 5092995"/>
              <a:gd name="connsiteY10" fmla="*/ 3402419 h 7368363"/>
              <a:gd name="connsiteX11" fmla="*/ 3381153 w 5092995"/>
              <a:gd name="connsiteY11" fmla="*/ 3657600 h 7368363"/>
              <a:gd name="connsiteX12" fmla="*/ 3689498 w 5092995"/>
              <a:gd name="connsiteY12" fmla="*/ 3997842 h 7368363"/>
              <a:gd name="connsiteX13" fmla="*/ 3785191 w 5092995"/>
              <a:gd name="connsiteY13" fmla="*/ 4157330 h 7368363"/>
              <a:gd name="connsiteX14" fmla="*/ 3965944 w 5092995"/>
              <a:gd name="connsiteY14" fmla="*/ 4625163 h 7368363"/>
              <a:gd name="connsiteX15" fmla="*/ 5092995 w 5092995"/>
              <a:gd name="connsiteY15" fmla="*/ 7368363 h 7368363"/>
              <a:gd name="connsiteX0" fmla="*/ 0 w 5092995"/>
              <a:gd name="connsiteY0" fmla="*/ 0 h 7338185"/>
              <a:gd name="connsiteX1" fmla="*/ 180753 w 5092995"/>
              <a:gd name="connsiteY1" fmla="*/ 246269 h 7338185"/>
              <a:gd name="connsiteX2" fmla="*/ 425302 w 5092995"/>
              <a:gd name="connsiteY2" fmla="*/ 469552 h 7338185"/>
              <a:gd name="connsiteX3" fmla="*/ 616688 w 5092995"/>
              <a:gd name="connsiteY3" fmla="*/ 745999 h 7338185"/>
              <a:gd name="connsiteX4" fmla="*/ 701749 w 5092995"/>
              <a:gd name="connsiteY4" fmla="*/ 1394585 h 7338185"/>
              <a:gd name="connsiteX5" fmla="*/ 1244009 w 5092995"/>
              <a:gd name="connsiteY5" fmla="*/ 1639134 h 7338185"/>
              <a:gd name="connsiteX6" fmla="*/ 1765005 w 5092995"/>
              <a:gd name="connsiteY6" fmla="*/ 2011273 h 7338185"/>
              <a:gd name="connsiteX7" fmla="*/ 1998921 w 5092995"/>
              <a:gd name="connsiteY7" fmla="*/ 2468473 h 7338185"/>
              <a:gd name="connsiteX8" fmla="*/ 2456121 w 5092995"/>
              <a:gd name="connsiteY8" fmla="*/ 2755552 h 7338185"/>
              <a:gd name="connsiteX9" fmla="*/ 2775098 w 5092995"/>
              <a:gd name="connsiteY9" fmla="*/ 3117059 h 7338185"/>
              <a:gd name="connsiteX10" fmla="*/ 3030279 w 5092995"/>
              <a:gd name="connsiteY10" fmla="*/ 3372241 h 7338185"/>
              <a:gd name="connsiteX11" fmla="*/ 3381153 w 5092995"/>
              <a:gd name="connsiteY11" fmla="*/ 3627422 h 7338185"/>
              <a:gd name="connsiteX12" fmla="*/ 3689498 w 5092995"/>
              <a:gd name="connsiteY12" fmla="*/ 3967664 h 7338185"/>
              <a:gd name="connsiteX13" fmla="*/ 3785191 w 5092995"/>
              <a:gd name="connsiteY13" fmla="*/ 4127152 h 7338185"/>
              <a:gd name="connsiteX14" fmla="*/ 3965944 w 5092995"/>
              <a:gd name="connsiteY14" fmla="*/ 4594985 h 7338185"/>
              <a:gd name="connsiteX15" fmla="*/ 5092995 w 5092995"/>
              <a:gd name="connsiteY15" fmla="*/ 7338185 h 73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92995" h="7338185">
                <a:moveTo>
                  <a:pt x="0" y="0"/>
                </a:moveTo>
                <a:cubicBezTo>
                  <a:pt x="12685" y="220310"/>
                  <a:pt x="109869" y="168010"/>
                  <a:pt x="180753" y="246269"/>
                </a:cubicBezTo>
                <a:cubicBezTo>
                  <a:pt x="251637" y="324528"/>
                  <a:pt x="352646" y="386264"/>
                  <a:pt x="425302" y="469552"/>
                </a:cubicBezTo>
                <a:cubicBezTo>
                  <a:pt x="497958" y="552840"/>
                  <a:pt x="570614" y="591827"/>
                  <a:pt x="616688" y="745999"/>
                </a:cubicBezTo>
                <a:cubicBezTo>
                  <a:pt x="662762" y="900171"/>
                  <a:pt x="597196" y="1245729"/>
                  <a:pt x="701749" y="1394585"/>
                </a:cubicBezTo>
                <a:cubicBezTo>
                  <a:pt x="806302" y="1543441"/>
                  <a:pt x="1066800" y="1536353"/>
                  <a:pt x="1244009" y="1639134"/>
                </a:cubicBezTo>
                <a:cubicBezTo>
                  <a:pt x="1421218" y="1741915"/>
                  <a:pt x="1639186" y="1873050"/>
                  <a:pt x="1765005" y="2011273"/>
                </a:cubicBezTo>
                <a:cubicBezTo>
                  <a:pt x="1890824" y="2149496"/>
                  <a:pt x="1883735" y="2344427"/>
                  <a:pt x="1998921" y="2468473"/>
                </a:cubicBezTo>
                <a:cubicBezTo>
                  <a:pt x="2114107" y="2592519"/>
                  <a:pt x="2326758" y="2647454"/>
                  <a:pt x="2456121" y="2755552"/>
                </a:cubicBezTo>
                <a:cubicBezTo>
                  <a:pt x="2585484" y="2863650"/>
                  <a:pt x="2679405" y="3014278"/>
                  <a:pt x="2775098" y="3117059"/>
                </a:cubicBezTo>
                <a:cubicBezTo>
                  <a:pt x="2870791" y="3219840"/>
                  <a:pt x="2929270" y="3287181"/>
                  <a:pt x="3030279" y="3372241"/>
                </a:cubicBezTo>
                <a:cubicBezTo>
                  <a:pt x="3131288" y="3457302"/>
                  <a:pt x="3271283" y="3528185"/>
                  <a:pt x="3381153" y="3627422"/>
                </a:cubicBezTo>
                <a:cubicBezTo>
                  <a:pt x="3491023" y="3726659"/>
                  <a:pt x="3622158" y="3884376"/>
                  <a:pt x="3689498" y="3967664"/>
                </a:cubicBezTo>
                <a:cubicBezTo>
                  <a:pt x="3756838" y="4050952"/>
                  <a:pt x="3739117" y="4022598"/>
                  <a:pt x="3785191" y="4127152"/>
                </a:cubicBezTo>
                <a:cubicBezTo>
                  <a:pt x="3831265" y="4231706"/>
                  <a:pt x="3747977" y="4059813"/>
                  <a:pt x="3965944" y="4594985"/>
                </a:cubicBezTo>
                <a:cubicBezTo>
                  <a:pt x="4183911" y="5130157"/>
                  <a:pt x="4905153" y="6896934"/>
                  <a:pt x="5092995" y="7338185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773A57F-E637-4A6C-ABED-A150ED70A5FD}"/>
              </a:ext>
            </a:extLst>
          </p:cNvPr>
          <p:cNvSpPr/>
          <p:nvPr/>
        </p:nvSpPr>
        <p:spPr>
          <a:xfrm>
            <a:off x="10373924" y="14507280"/>
            <a:ext cx="11183708" cy="2709776"/>
          </a:xfrm>
          <a:custGeom>
            <a:avLst/>
            <a:gdLst>
              <a:gd name="connsiteX0" fmla="*/ 10510 w 11164064"/>
              <a:gd name="connsiteY0" fmla="*/ 2062716 h 2746144"/>
              <a:gd name="connsiteX1" fmla="*/ 42408 w 11164064"/>
              <a:gd name="connsiteY1" fmla="*/ 2179674 h 2746144"/>
              <a:gd name="connsiteX2" fmla="*/ 350752 w 11164064"/>
              <a:gd name="connsiteY2" fmla="*/ 2179674 h 2746144"/>
              <a:gd name="connsiteX3" fmla="*/ 797320 w 11164064"/>
              <a:gd name="connsiteY3" fmla="*/ 2158409 h 2746144"/>
              <a:gd name="connsiteX4" fmla="*/ 1360845 w 11164064"/>
              <a:gd name="connsiteY4" fmla="*/ 2392325 h 2746144"/>
              <a:gd name="connsiteX5" fmla="*/ 1658557 w 11164064"/>
              <a:gd name="connsiteY5" fmla="*/ 2615609 h 2746144"/>
              <a:gd name="connsiteX6" fmla="*/ 1913738 w 11164064"/>
              <a:gd name="connsiteY6" fmla="*/ 2360428 h 2746144"/>
              <a:gd name="connsiteX7" fmla="*/ 2009431 w 11164064"/>
              <a:gd name="connsiteY7" fmla="*/ 2339162 h 2746144"/>
              <a:gd name="connsiteX8" fmla="*/ 2551692 w 11164064"/>
              <a:gd name="connsiteY8" fmla="*/ 2477386 h 2746144"/>
              <a:gd name="connsiteX9" fmla="*/ 3189645 w 11164064"/>
              <a:gd name="connsiteY9" fmla="*/ 2668772 h 2746144"/>
              <a:gd name="connsiteX10" fmla="*/ 3359766 w 11164064"/>
              <a:gd name="connsiteY10" fmla="*/ 2711302 h 2746144"/>
              <a:gd name="connsiteX11" fmla="*/ 3848864 w 11164064"/>
              <a:gd name="connsiteY11" fmla="*/ 2636874 h 2746144"/>
              <a:gd name="connsiteX12" fmla="*/ 4178473 w 11164064"/>
              <a:gd name="connsiteY12" fmla="*/ 2679404 h 2746144"/>
              <a:gd name="connsiteX13" fmla="*/ 4518715 w 11164064"/>
              <a:gd name="connsiteY13" fmla="*/ 2636874 h 2746144"/>
              <a:gd name="connsiteX14" fmla="*/ 4593143 w 11164064"/>
              <a:gd name="connsiteY14" fmla="*/ 2679404 h 2746144"/>
              <a:gd name="connsiteX15" fmla="*/ 5730827 w 11164064"/>
              <a:gd name="connsiteY15" fmla="*/ 1605516 h 2746144"/>
              <a:gd name="connsiteX16" fmla="*/ 6156129 w 11164064"/>
              <a:gd name="connsiteY16" fmla="*/ 1605516 h 2746144"/>
              <a:gd name="connsiteX17" fmla="*/ 6709022 w 11164064"/>
              <a:gd name="connsiteY17" fmla="*/ 1254641 h 2746144"/>
              <a:gd name="connsiteX18" fmla="*/ 6879143 w 11164064"/>
              <a:gd name="connsiteY18" fmla="*/ 1116418 h 2746144"/>
              <a:gd name="connsiteX19" fmla="*/ 7208752 w 11164064"/>
              <a:gd name="connsiteY19" fmla="*/ 1020725 h 2746144"/>
              <a:gd name="connsiteX20" fmla="*/ 7293813 w 11164064"/>
              <a:gd name="connsiteY20" fmla="*/ 914400 h 2746144"/>
              <a:gd name="connsiteX21" fmla="*/ 7804176 w 11164064"/>
              <a:gd name="connsiteY21" fmla="*/ 701748 h 2746144"/>
              <a:gd name="connsiteX22" fmla="*/ 8931227 w 11164064"/>
              <a:gd name="connsiteY22" fmla="*/ 457200 h 2746144"/>
              <a:gd name="connsiteX23" fmla="*/ 9526650 w 11164064"/>
              <a:gd name="connsiteY23" fmla="*/ 361507 h 2746144"/>
              <a:gd name="connsiteX24" fmla="*/ 9728669 w 11164064"/>
              <a:gd name="connsiteY24" fmla="*/ 425302 h 2746144"/>
              <a:gd name="connsiteX25" fmla="*/ 10132706 w 11164064"/>
              <a:gd name="connsiteY25" fmla="*/ 180753 h 2746144"/>
              <a:gd name="connsiteX26" fmla="*/ 10430417 w 11164064"/>
              <a:gd name="connsiteY26" fmla="*/ 233916 h 2746144"/>
              <a:gd name="connsiteX27" fmla="*/ 10823822 w 11164064"/>
              <a:gd name="connsiteY27" fmla="*/ 127590 h 2746144"/>
              <a:gd name="connsiteX28" fmla="*/ 11025841 w 11164064"/>
              <a:gd name="connsiteY28" fmla="*/ 170121 h 2746144"/>
              <a:gd name="connsiteX29" fmla="*/ 11164064 w 11164064"/>
              <a:gd name="connsiteY29" fmla="*/ 0 h 2746144"/>
              <a:gd name="connsiteX0" fmla="*/ 4177 w 11188903"/>
              <a:gd name="connsiteY0" fmla="*/ 2031543 h 2746144"/>
              <a:gd name="connsiteX1" fmla="*/ 67247 w 11188903"/>
              <a:gd name="connsiteY1" fmla="*/ 2179674 h 2746144"/>
              <a:gd name="connsiteX2" fmla="*/ 375591 w 11188903"/>
              <a:gd name="connsiteY2" fmla="*/ 2179674 h 2746144"/>
              <a:gd name="connsiteX3" fmla="*/ 822159 w 11188903"/>
              <a:gd name="connsiteY3" fmla="*/ 2158409 h 2746144"/>
              <a:gd name="connsiteX4" fmla="*/ 1385684 w 11188903"/>
              <a:gd name="connsiteY4" fmla="*/ 2392325 h 2746144"/>
              <a:gd name="connsiteX5" fmla="*/ 1683396 w 11188903"/>
              <a:gd name="connsiteY5" fmla="*/ 2615609 h 2746144"/>
              <a:gd name="connsiteX6" fmla="*/ 1938577 w 11188903"/>
              <a:gd name="connsiteY6" fmla="*/ 2360428 h 2746144"/>
              <a:gd name="connsiteX7" fmla="*/ 2034270 w 11188903"/>
              <a:gd name="connsiteY7" fmla="*/ 2339162 h 2746144"/>
              <a:gd name="connsiteX8" fmla="*/ 2576531 w 11188903"/>
              <a:gd name="connsiteY8" fmla="*/ 2477386 h 2746144"/>
              <a:gd name="connsiteX9" fmla="*/ 3214484 w 11188903"/>
              <a:gd name="connsiteY9" fmla="*/ 2668772 h 2746144"/>
              <a:gd name="connsiteX10" fmla="*/ 3384605 w 11188903"/>
              <a:gd name="connsiteY10" fmla="*/ 2711302 h 2746144"/>
              <a:gd name="connsiteX11" fmla="*/ 3873703 w 11188903"/>
              <a:gd name="connsiteY11" fmla="*/ 2636874 h 2746144"/>
              <a:gd name="connsiteX12" fmla="*/ 4203312 w 11188903"/>
              <a:gd name="connsiteY12" fmla="*/ 2679404 h 2746144"/>
              <a:gd name="connsiteX13" fmla="*/ 4543554 w 11188903"/>
              <a:gd name="connsiteY13" fmla="*/ 2636874 h 2746144"/>
              <a:gd name="connsiteX14" fmla="*/ 4617982 w 11188903"/>
              <a:gd name="connsiteY14" fmla="*/ 2679404 h 2746144"/>
              <a:gd name="connsiteX15" fmla="*/ 5755666 w 11188903"/>
              <a:gd name="connsiteY15" fmla="*/ 1605516 h 2746144"/>
              <a:gd name="connsiteX16" fmla="*/ 6180968 w 11188903"/>
              <a:gd name="connsiteY16" fmla="*/ 1605516 h 2746144"/>
              <a:gd name="connsiteX17" fmla="*/ 6733861 w 11188903"/>
              <a:gd name="connsiteY17" fmla="*/ 1254641 h 2746144"/>
              <a:gd name="connsiteX18" fmla="*/ 6903982 w 11188903"/>
              <a:gd name="connsiteY18" fmla="*/ 1116418 h 2746144"/>
              <a:gd name="connsiteX19" fmla="*/ 7233591 w 11188903"/>
              <a:gd name="connsiteY19" fmla="*/ 1020725 h 2746144"/>
              <a:gd name="connsiteX20" fmla="*/ 7318652 w 11188903"/>
              <a:gd name="connsiteY20" fmla="*/ 914400 h 2746144"/>
              <a:gd name="connsiteX21" fmla="*/ 7829015 w 11188903"/>
              <a:gd name="connsiteY21" fmla="*/ 701748 h 2746144"/>
              <a:gd name="connsiteX22" fmla="*/ 8956066 w 11188903"/>
              <a:gd name="connsiteY22" fmla="*/ 457200 h 2746144"/>
              <a:gd name="connsiteX23" fmla="*/ 9551489 w 11188903"/>
              <a:gd name="connsiteY23" fmla="*/ 361507 h 2746144"/>
              <a:gd name="connsiteX24" fmla="*/ 9753508 w 11188903"/>
              <a:gd name="connsiteY24" fmla="*/ 425302 h 2746144"/>
              <a:gd name="connsiteX25" fmla="*/ 10157545 w 11188903"/>
              <a:gd name="connsiteY25" fmla="*/ 180753 h 2746144"/>
              <a:gd name="connsiteX26" fmla="*/ 10455256 w 11188903"/>
              <a:gd name="connsiteY26" fmla="*/ 233916 h 2746144"/>
              <a:gd name="connsiteX27" fmla="*/ 10848661 w 11188903"/>
              <a:gd name="connsiteY27" fmla="*/ 127590 h 2746144"/>
              <a:gd name="connsiteX28" fmla="*/ 11050680 w 11188903"/>
              <a:gd name="connsiteY28" fmla="*/ 170121 h 2746144"/>
              <a:gd name="connsiteX29" fmla="*/ 11188903 w 11188903"/>
              <a:gd name="connsiteY29" fmla="*/ 0 h 2746144"/>
              <a:gd name="connsiteX0" fmla="*/ 4177 w 11188903"/>
              <a:gd name="connsiteY0" fmla="*/ 2031543 h 2746144"/>
              <a:gd name="connsiteX1" fmla="*/ 67247 w 11188903"/>
              <a:gd name="connsiteY1" fmla="*/ 2179674 h 2746144"/>
              <a:gd name="connsiteX2" fmla="*/ 375591 w 11188903"/>
              <a:gd name="connsiteY2" fmla="*/ 2179674 h 2746144"/>
              <a:gd name="connsiteX3" fmla="*/ 822159 w 11188903"/>
              <a:gd name="connsiteY3" fmla="*/ 2158409 h 2746144"/>
              <a:gd name="connsiteX4" fmla="*/ 1385684 w 11188903"/>
              <a:gd name="connsiteY4" fmla="*/ 2392325 h 2746144"/>
              <a:gd name="connsiteX5" fmla="*/ 1683396 w 11188903"/>
              <a:gd name="connsiteY5" fmla="*/ 2615609 h 2746144"/>
              <a:gd name="connsiteX6" fmla="*/ 1938577 w 11188903"/>
              <a:gd name="connsiteY6" fmla="*/ 2360428 h 2746144"/>
              <a:gd name="connsiteX7" fmla="*/ 2034270 w 11188903"/>
              <a:gd name="connsiteY7" fmla="*/ 2339162 h 2746144"/>
              <a:gd name="connsiteX8" fmla="*/ 2576531 w 11188903"/>
              <a:gd name="connsiteY8" fmla="*/ 2477386 h 2746144"/>
              <a:gd name="connsiteX9" fmla="*/ 3214484 w 11188903"/>
              <a:gd name="connsiteY9" fmla="*/ 2668772 h 2746144"/>
              <a:gd name="connsiteX10" fmla="*/ 3384605 w 11188903"/>
              <a:gd name="connsiteY10" fmla="*/ 2711302 h 2746144"/>
              <a:gd name="connsiteX11" fmla="*/ 3873703 w 11188903"/>
              <a:gd name="connsiteY11" fmla="*/ 2636874 h 2746144"/>
              <a:gd name="connsiteX12" fmla="*/ 4203312 w 11188903"/>
              <a:gd name="connsiteY12" fmla="*/ 2679404 h 2746144"/>
              <a:gd name="connsiteX13" fmla="*/ 4543554 w 11188903"/>
              <a:gd name="connsiteY13" fmla="*/ 2636874 h 2746144"/>
              <a:gd name="connsiteX14" fmla="*/ 4617982 w 11188903"/>
              <a:gd name="connsiteY14" fmla="*/ 2679404 h 2746144"/>
              <a:gd name="connsiteX15" fmla="*/ 5755666 w 11188903"/>
              <a:gd name="connsiteY15" fmla="*/ 1605516 h 2746144"/>
              <a:gd name="connsiteX16" fmla="*/ 6180968 w 11188903"/>
              <a:gd name="connsiteY16" fmla="*/ 1605516 h 2746144"/>
              <a:gd name="connsiteX17" fmla="*/ 6733861 w 11188903"/>
              <a:gd name="connsiteY17" fmla="*/ 1254641 h 2746144"/>
              <a:gd name="connsiteX18" fmla="*/ 6903982 w 11188903"/>
              <a:gd name="connsiteY18" fmla="*/ 1116418 h 2746144"/>
              <a:gd name="connsiteX19" fmla="*/ 7233591 w 11188903"/>
              <a:gd name="connsiteY19" fmla="*/ 1020725 h 2746144"/>
              <a:gd name="connsiteX20" fmla="*/ 7318652 w 11188903"/>
              <a:gd name="connsiteY20" fmla="*/ 914400 h 2746144"/>
              <a:gd name="connsiteX21" fmla="*/ 7829015 w 11188903"/>
              <a:gd name="connsiteY21" fmla="*/ 701748 h 2746144"/>
              <a:gd name="connsiteX22" fmla="*/ 8956066 w 11188903"/>
              <a:gd name="connsiteY22" fmla="*/ 457200 h 2746144"/>
              <a:gd name="connsiteX23" fmla="*/ 9551489 w 11188903"/>
              <a:gd name="connsiteY23" fmla="*/ 361507 h 2746144"/>
              <a:gd name="connsiteX24" fmla="*/ 9753508 w 11188903"/>
              <a:gd name="connsiteY24" fmla="*/ 425302 h 2746144"/>
              <a:gd name="connsiteX25" fmla="*/ 10157545 w 11188903"/>
              <a:gd name="connsiteY25" fmla="*/ 180753 h 2746144"/>
              <a:gd name="connsiteX26" fmla="*/ 10455256 w 11188903"/>
              <a:gd name="connsiteY26" fmla="*/ 233916 h 2746144"/>
              <a:gd name="connsiteX27" fmla="*/ 10848661 w 11188903"/>
              <a:gd name="connsiteY27" fmla="*/ 127590 h 2746144"/>
              <a:gd name="connsiteX28" fmla="*/ 11050680 w 11188903"/>
              <a:gd name="connsiteY28" fmla="*/ 170121 h 2746144"/>
              <a:gd name="connsiteX29" fmla="*/ 11188903 w 11188903"/>
              <a:gd name="connsiteY29" fmla="*/ 0 h 2746144"/>
              <a:gd name="connsiteX0" fmla="*/ 4177 w 11183708"/>
              <a:gd name="connsiteY0" fmla="*/ 1995175 h 2709776"/>
              <a:gd name="connsiteX1" fmla="*/ 67247 w 11183708"/>
              <a:gd name="connsiteY1" fmla="*/ 2143306 h 2709776"/>
              <a:gd name="connsiteX2" fmla="*/ 375591 w 11183708"/>
              <a:gd name="connsiteY2" fmla="*/ 2143306 h 2709776"/>
              <a:gd name="connsiteX3" fmla="*/ 822159 w 11183708"/>
              <a:gd name="connsiteY3" fmla="*/ 2122041 h 2709776"/>
              <a:gd name="connsiteX4" fmla="*/ 1385684 w 11183708"/>
              <a:gd name="connsiteY4" fmla="*/ 2355957 h 2709776"/>
              <a:gd name="connsiteX5" fmla="*/ 1683396 w 11183708"/>
              <a:gd name="connsiteY5" fmla="*/ 2579241 h 2709776"/>
              <a:gd name="connsiteX6" fmla="*/ 1938577 w 11183708"/>
              <a:gd name="connsiteY6" fmla="*/ 2324060 h 2709776"/>
              <a:gd name="connsiteX7" fmla="*/ 2034270 w 11183708"/>
              <a:gd name="connsiteY7" fmla="*/ 2302794 h 2709776"/>
              <a:gd name="connsiteX8" fmla="*/ 2576531 w 11183708"/>
              <a:gd name="connsiteY8" fmla="*/ 2441018 h 2709776"/>
              <a:gd name="connsiteX9" fmla="*/ 3214484 w 11183708"/>
              <a:gd name="connsiteY9" fmla="*/ 2632404 h 2709776"/>
              <a:gd name="connsiteX10" fmla="*/ 3384605 w 11183708"/>
              <a:gd name="connsiteY10" fmla="*/ 2674934 h 2709776"/>
              <a:gd name="connsiteX11" fmla="*/ 3873703 w 11183708"/>
              <a:gd name="connsiteY11" fmla="*/ 2600506 h 2709776"/>
              <a:gd name="connsiteX12" fmla="*/ 4203312 w 11183708"/>
              <a:gd name="connsiteY12" fmla="*/ 2643036 h 2709776"/>
              <a:gd name="connsiteX13" fmla="*/ 4543554 w 11183708"/>
              <a:gd name="connsiteY13" fmla="*/ 2600506 h 2709776"/>
              <a:gd name="connsiteX14" fmla="*/ 4617982 w 11183708"/>
              <a:gd name="connsiteY14" fmla="*/ 2643036 h 2709776"/>
              <a:gd name="connsiteX15" fmla="*/ 5755666 w 11183708"/>
              <a:gd name="connsiteY15" fmla="*/ 1569148 h 2709776"/>
              <a:gd name="connsiteX16" fmla="*/ 6180968 w 11183708"/>
              <a:gd name="connsiteY16" fmla="*/ 1569148 h 2709776"/>
              <a:gd name="connsiteX17" fmla="*/ 6733861 w 11183708"/>
              <a:gd name="connsiteY17" fmla="*/ 1218273 h 2709776"/>
              <a:gd name="connsiteX18" fmla="*/ 6903982 w 11183708"/>
              <a:gd name="connsiteY18" fmla="*/ 1080050 h 2709776"/>
              <a:gd name="connsiteX19" fmla="*/ 7233591 w 11183708"/>
              <a:gd name="connsiteY19" fmla="*/ 984357 h 2709776"/>
              <a:gd name="connsiteX20" fmla="*/ 7318652 w 11183708"/>
              <a:gd name="connsiteY20" fmla="*/ 878032 h 2709776"/>
              <a:gd name="connsiteX21" fmla="*/ 7829015 w 11183708"/>
              <a:gd name="connsiteY21" fmla="*/ 665380 h 2709776"/>
              <a:gd name="connsiteX22" fmla="*/ 8956066 w 11183708"/>
              <a:gd name="connsiteY22" fmla="*/ 420832 h 2709776"/>
              <a:gd name="connsiteX23" fmla="*/ 9551489 w 11183708"/>
              <a:gd name="connsiteY23" fmla="*/ 325139 h 2709776"/>
              <a:gd name="connsiteX24" fmla="*/ 9753508 w 11183708"/>
              <a:gd name="connsiteY24" fmla="*/ 388934 h 2709776"/>
              <a:gd name="connsiteX25" fmla="*/ 10157545 w 11183708"/>
              <a:gd name="connsiteY25" fmla="*/ 144385 h 2709776"/>
              <a:gd name="connsiteX26" fmla="*/ 10455256 w 11183708"/>
              <a:gd name="connsiteY26" fmla="*/ 197548 h 2709776"/>
              <a:gd name="connsiteX27" fmla="*/ 10848661 w 11183708"/>
              <a:gd name="connsiteY27" fmla="*/ 91222 h 2709776"/>
              <a:gd name="connsiteX28" fmla="*/ 11050680 w 11183708"/>
              <a:gd name="connsiteY28" fmla="*/ 133753 h 2709776"/>
              <a:gd name="connsiteX29" fmla="*/ 11183708 w 11183708"/>
              <a:gd name="connsiteY29" fmla="*/ 0 h 27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183708" h="2709776">
                <a:moveTo>
                  <a:pt x="4177" y="1995175"/>
                </a:moveTo>
                <a:cubicBezTo>
                  <a:pt x="-8228" y="2043907"/>
                  <a:pt x="5345" y="2118618"/>
                  <a:pt x="67247" y="2143306"/>
                </a:cubicBezTo>
                <a:cubicBezTo>
                  <a:pt x="129149" y="2167994"/>
                  <a:pt x="249772" y="2146850"/>
                  <a:pt x="375591" y="2143306"/>
                </a:cubicBezTo>
                <a:cubicBezTo>
                  <a:pt x="501410" y="2139762"/>
                  <a:pt x="653810" y="2086599"/>
                  <a:pt x="822159" y="2122041"/>
                </a:cubicBezTo>
                <a:cubicBezTo>
                  <a:pt x="990508" y="2157483"/>
                  <a:pt x="1242145" y="2279757"/>
                  <a:pt x="1385684" y="2355957"/>
                </a:cubicBezTo>
                <a:cubicBezTo>
                  <a:pt x="1529223" y="2432157"/>
                  <a:pt x="1591247" y="2584557"/>
                  <a:pt x="1683396" y="2579241"/>
                </a:cubicBezTo>
                <a:cubicBezTo>
                  <a:pt x="1775545" y="2573925"/>
                  <a:pt x="1880098" y="2370134"/>
                  <a:pt x="1938577" y="2324060"/>
                </a:cubicBezTo>
                <a:cubicBezTo>
                  <a:pt x="1997056" y="2277986"/>
                  <a:pt x="1927944" y="2283301"/>
                  <a:pt x="2034270" y="2302794"/>
                </a:cubicBezTo>
                <a:cubicBezTo>
                  <a:pt x="2140596" y="2322287"/>
                  <a:pt x="2379829" y="2386083"/>
                  <a:pt x="2576531" y="2441018"/>
                </a:cubicBezTo>
                <a:cubicBezTo>
                  <a:pt x="2773233" y="2495953"/>
                  <a:pt x="3079805" y="2593418"/>
                  <a:pt x="3214484" y="2632404"/>
                </a:cubicBezTo>
                <a:cubicBezTo>
                  <a:pt x="3349163" y="2671390"/>
                  <a:pt x="3274735" y="2680250"/>
                  <a:pt x="3384605" y="2674934"/>
                </a:cubicBezTo>
                <a:cubicBezTo>
                  <a:pt x="3494475" y="2669618"/>
                  <a:pt x="3737252" y="2605822"/>
                  <a:pt x="3873703" y="2600506"/>
                </a:cubicBezTo>
                <a:cubicBezTo>
                  <a:pt x="4010154" y="2595190"/>
                  <a:pt x="4091670" y="2643036"/>
                  <a:pt x="4203312" y="2643036"/>
                </a:cubicBezTo>
                <a:cubicBezTo>
                  <a:pt x="4314954" y="2643036"/>
                  <a:pt x="4474442" y="2600506"/>
                  <a:pt x="4543554" y="2600506"/>
                </a:cubicBezTo>
                <a:cubicBezTo>
                  <a:pt x="4612666" y="2600506"/>
                  <a:pt x="4415963" y="2814929"/>
                  <a:pt x="4617982" y="2643036"/>
                </a:cubicBezTo>
                <a:cubicBezTo>
                  <a:pt x="4820001" y="2471143"/>
                  <a:pt x="5495168" y="1748129"/>
                  <a:pt x="5755666" y="1569148"/>
                </a:cubicBezTo>
                <a:cubicBezTo>
                  <a:pt x="6016164" y="1390167"/>
                  <a:pt x="6017936" y="1627627"/>
                  <a:pt x="6180968" y="1569148"/>
                </a:cubicBezTo>
                <a:cubicBezTo>
                  <a:pt x="6344000" y="1510669"/>
                  <a:pt x="6613359" y="1299789"/>
                  <a:pt x="6733861" y="1218273"/>
                </a:cubicBezTo>
                <a:cubicBezTo>
                  <a:pt x="6854363" y="1136757"/>
                  <a:pt x="6820694" y="1119036"/>
                  <a:pt x="6903982" y="1080050"/>
                </a:cubicBezTo>
                <a:cubicBezTo>
                  <a:pt x="6987270" y="1041064"/>
                  <a:pt x="7164479" y="1018027"/>
                  <a:pt x="7233591" y="984357"/>
                </a:cubicBezTo>
                <a:cubicBezTo>
                  <a:pt x="7302703" y="950687"/>
                  <a:pt x="7219415" y="931195"/>
                  <a:pt x="7318652" y="878032"/>
                </a:cubicBezTo>
                <a:cubicBezTo>
                  <a:pt x="7417889" y="824869"/>
                  <a:pt x="7556113" y="741580"/>
                  <a:pt x="7829015" y="665380"/>
                </a:cubicBezTo>
                <a:cubicBezTo>
                  <a:pt x="8101917" y="589180"/>
                  <a:pt x="8668987" y="477539"/>
                  <a:pt x="8956066" y="420832"/>
                </a:cubicBezTo>
                <a:cubicBezTo>
                  <a:pt x="9243145" y="364125"/>
                  <a:pt x="9418582" y="330455"/>
                  <a:pt x="9551489" y="325139"/>
                </a:cubicBezTo>
                <a:cubicBezTo>
                  <a:pt x="9684396" y="319823"/>
                  <a:pt x="9652499" y="419060"/>
                  <a:pt x="9753508" y="388934"/>
                </a:cubicBezTo>
                <a:cubicBezTo>
                  <a:pt x="9854517" y="358808"/>
                  <a:pt x="10040587" y="176283"/>
                  <a:pt x="10157545" y="144385"/>
                </a:cubicBezTo>
                <a:cubicBezTo>
                  <a:pt x="10274503" y="112487"/>
                  <a:pt x="10340070" y="206408"/>
                  <a:pt x="10455256" y="197548"/>
                </a:cubicBezTo>
                <a:cubicBezTo>
                  <a:pt x="10570442" y="188687"/>
                  <a:pt x="10749424" y="101854"/>
                  <a:pt x="10848661" y="91222"/>
                </a:cubicBezTo>
                <a:cubicBezTo>
                  <a:pt x="10947898" y="80590"/>
                  <a:pt x="10993973" y="155018"/>
                  <a:pt x="11050680" y="133753"/>
                </a:cubicBezTo>
                <a:cubicBezTo>
                  <a:pt x="11107387" y="112488"/>
                  <a:pt x="11176015" y="125417"/>
                  <a:pt x="11183708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DE44DC1-7BCE-4DFA-9E3B-E929913456D0}"/>
              </a:ext>
            </a:extLst>
          </p:cNvPr>
          <p:cNvSpPr/>
          <p:nvPr/>
        </p:nvSpPr>
        <p:spPr>
          <a:xfrm>
            <a:off x="17756372" y="11450777"/>
            <a:ext cx="7081284" cy="2073837"/>
          </a:xfrm>
          <a:custGeom>
            <a:avLst/>
            <a:gdLst>
              <a:gd name="connsiteX0" fmla="*/ 0 w 7081284"/>
              <a:gd name="connsiteY0" fmla="*/ 372628 h 2073837"/>
              <a:gd name="connsiteX1" fmla="*/ 223284 w 7081284"/>
              <a:gd name="connsiteY1" fmla="*/ 564014 h 2073837"/>
              <a:gd name="connsiteX2" fmla="*/ 1095154 w 7081284"/>
              <a:gd name="connsiteY2" fmla="*/ 404525 h 2073837"/>
              <a:gd name="connsiteX3" fmla="*/ 1828800 w 7081284"/>
              <a:gd name="connsiteY3" fmla="*/ 308832 h 2073837"/>
              <a:gd name="connsiteX4" fmla="*/ 2509284 w 7081284"/>
              <a:gd name="connsiteY4" fmla="*/ 245037 h 2073837"/>
              <a:gd name="connsiteX5" fmla="*/ 3062177 w 7081284"/>
              <a:gd name="connsiteY5" fmla="*/ 74916 h 2073837"/>
              <a:gd name="connsiteX6" fmla="*/ 3721395 w 7081284"/>
              <a:gd name="connsiteY6" fmla="*/ 488 h 2073837"/>
              <a:gd name="connsiteX7" fmla="*/ 4529470 w 7081284"/>
              <a:gd name="connsiteY7" fmla="*/ 106814 h 2073837"/>
              <a:gd name="connsiteX8" fmla="*/ 5114261 w 7081284"/>
              <a:gd name="connsiteY8" fmla="*/ 404525 h 2073837"/>
              <a:gd name="connsiteX9" fmla="*/ 5762847 w 7081284"/>
              <a:gd name="connsiteY9" fmla="*/ 797930 h 2073837"/>
              <a:gd name="connsiteX10" fmla="*/ 6113721 w 7081284"/>
              <a:gd name="connsiteY10" fmla="*/ 1148804 h 2073837"/>
              <a:gd name="connsiteX11" fmla="*/ 6326372 w 7081284"/>
              <a:gd name="connsiteY11" fmla="*/ 1584739 h 2073837"/>
              <a:gd name="connsiteX12" fmla="*/ 6762307 w 7081284"/>
              <a:gd name="connsiteY12" fmla="*/ 1935614 h 2073837"/>
              <a:gd name="connsiteX13" fmla="*/ 7081284 w 7081284"/>
              <a:gd name="connsiteY13" fmla="*/ 2073837 h 207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81284" h="2073837">
                <a:moveTo>
                  <a:pt x="0" y="372628"/>
                </a:moveTo>
                <a:cubicBezTo>
                  <a:pt x="20379" y="465663"/>
                  <a:pt x="40758" y="558698"/>
                  <a:pt x="223284" y="564014"/>
                </a:cubicBezTo>
                <a:cubicBezTo>
                  <a:pt x="405810" y="569330"/>
                  <a:pt x="827568" y="447055"/>
                  <a:pt x="1095154" y="404525"/>
                </a:cubicBezTo>
                <a:cubicBezTo>
                  <a:pt x="1362740" y="361995"/>
                  <a:pt x="1593112" y="335413"/>
                  <a:pt x="1828800" y="308832"/>
                </a:cubicBezTo>
                <a:cubicBezTo>
                  <a:pt x="2064488" y="282251"/>
                  <a:pt x="2303721" y="284023"/>
                  <a:pt x="2509284" y="245037"/>
                </a:cubicBezTo>
                <a:cubicBezTo>
                  <a:pt x="2714847" y="206051"/>
                  <a:pt x="2860159" y="115674"/>
                  <a:pt x="3062177" y="74916"/>
                </a:cubicBezTo>
                <a:cubicBezTo>
                  <a:pt x="3264195" y="34158"/>
                  <a:pt x="3476846" y="-4828"/>
                  <a:pt x="3721395" y="488"/>
                </a:cubicBezTo>
                <a:cubicBezTo>
                  <a:pt x="3965944" y="5804"/>
                  <a:pt x="4297326" y="39474"/>
                  <a:pt x="4529470" y="106814"/>
                </a:cubicBezTo>
                <a:cubicBezTo>
                  <a:pt x="4761614" y="174154"/>
                  <a:pt x="4908698" y="289339"/>
                  <a:pt x="5114261" y="404525"/>
                </a:cubicBezTo>
                <a:cubicBezTo>
                  <a:pt x="5319824" y="519711"/>
                  <a:pt x="5596270" y="673884"/>
                  <a:pt x="5762847" y="797930"/>
                </a:cubicBezTo>
                <a:cubicBezTo>
                  <a:pt x="5929424" y="921976"/>
                  <a:pt x="6019800" y="1017669"/>
                  <a:pt x="6113721" y="1148804"/>
                </a:cubicBezTo>
                <a:cubicBezTo>
                  <a:pt x="6207642" y="1279939"/>
                  <a:pt x="6218274" y="1453604"/>
                  <a:pt x="6326372" y="1584739"/>
                </a:cubicBezTo>
                <a:cubicBezTo>
                  <a:pt x="6434470" y="1715874"/>
                  <a:pt x="6636488" y="1854098"/>
                  <a:pt x="6762307" y="1935614"/>
                </a:cubicBezTo>
                <a:cubicBezTo>
                  <a:pt x="6888126" y="2017130"/>
                  <a:pt x="7013945" y="2034851"/>
                  <a:pt x="7081284" y="2073837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10ED00D-4310-4E43-8F40-0AA2AD6197A8}"/>
              </a:ext>
            </a:extLst>
          </p:cNvPr>
          <p:cNvSpPr/>
          <p:nvPr/>
        </p:nvSpPr>
        <p:spPr>
          <a:xfrm>
            <a:off x="22292432" y="10940902"/>
            <a:ext cx="283296" cy="3466214"/>
          </a:xfrm>
          <a:custGeom>
            <a:avLst/>
            <a:gdLst>
              <a:gd name="connsiteX0" fmla="*/ 89103 w 283296"/>
              <a:gd name="connsiteY0" fmla="*/ 0 h 3466214"/>
              <a:gd name="connsiteX1" fmla="*/ 99735 w 283296"/>
              <a:gd name="connsiteY1" fmla="*/ 106326 h 3466214"/>
              <a:gd name="connsiteX2" fmla="*/ 78470 w 283296"/>
              <a:gd name="connsiteY2" fmla="*/ 393405 h 3466214"/>
              <a:gd name="connsiteX3" fmla="*/ 25308 w 283296"/>
              <a:gd name="connsiteY3" fmla="*/ 552893 h 3466214"/>
              <a:gd name="connsiteX4" fmla="*/ 35940 w 283296"/>
              <a:gd name="connsiteY4" fmla="*/ 765545 h 3466214"/>
              <a:gd name="connsiteX5" fmla="*/ 4042 w 283296"/>
              <a:gd name="connsiteY5" fmla="*/ 1318438 h 3466214"/>
              <a:gd name="connsiteX6" fmla="*/ 142266 w 283296"/>
              <a:gd name="connsiteY6" fmla="*/ 1967024 h 3466214"/>
              <a:gd name="connsiteX7" fmla="*/ 152898 w 283296"/>
              <a:gd name="connsiteY7" fmla="*/ 2519917 h 3466214"/>
              <a:gd name="connsiteX8" fmla="*/ 248591 w 283296"/>
              <a:gd name="connsiteY8" fmla="*/ 2934586 h 3466214"/>
              <a:gd name="connsiteX9" fmla="*/ 280489 w 283296"/>
              <a:gd name="connsiteY9" fmla="*/ 3179135 h 3466214"/>
              <a:gd name="connsiteX10" fmla="*/ 280489 w 283296"/>
              <a:gd name="connsiteY10" fmla="*/ 3466214 h 3466214"/>
              <a:gd name="connsiteX0" fmla="*/ 89103 w 283296"/>
              <a:gd name="connsiteY0" fmla="*/ 0 h 3466214"/>
              <a:gd name="connsiteX1" fmla="*/ 99735 w 283296"/>
              <a:gd name="connsiteY1" fmla="*/ 106326 h 3466214"/>
              <a:gd name="connsiteX2" fmla="*/ 78470 w 283296"/>
              <a:gd name="connsiteY2" fmla="*/ 393405 h 3466214"/>
              <a:gd name="connsiteX3" fmla="*/ 25308 w 283296"/>
              <a:gd name="connsiteY3" fmla="*/ 552893 h 3466214"/>
              <a:gd name="connsiteX4" fmla="*/ 35940 w 283296"/>
              <a:gd name="connsiteY4" fmla="*/ 765545 h 3466214"/>
              <a:gd name="connsiteX5" fmla="*/ 4042 w 283296"/>
              <a:gd name="connsiteY5" fmla="*/ 1318438 h 3466214"/>
              <a:gd name="connsiteX6" fmla="*/ 142266 w 283296"/>
              <a:gd name="connsiteY6" fmla="*/ 1967024 h 3466214"/>
              <a:gd name="connsiteX7" fmla="*/ 152898 w 283296"/>
              <a:gd name="connsiteY7" fmla="*/ 2519917 h 3466214"/>
              <a:gd name="connsiteX8" fmla="*/ 248591 w 283296"/>
              <a:gd name="connsiteY8" fmla="*/ 2934586 h 3466214"/>
              <a:gd name="connsiteX9" fmla="*/ 280489 w 283296"/>
              <a:gd name="connsiteY9" fmla="*/ 3179135 h 3466214"/>
              <a:gd name="connsiteX10" fmla="*/ 280489 w 283296"/>
              <a:gd name="connsiteY10" fmla="*/ 3466214 h 3466214"/>
              <a:gd name="connsiteX0" fmla="*/ 89103 w 283296"/>
              <a:gd name="connsiteY0" fmla="*/ 0 h 3466214"/>
              <a:gd name="connsiteX1" fmla="*/ 99735 w 283296"/>
              <a:gd name="connsiteY1" fmla="*/ 106326 h 3466214"/>
              <a:gd name="connsiteX2" fmla="*/ 78470 w 283296"/>
              <a:gd name="connsiteY2" fmla="*/ 393405 h 3466214"/>
              <a:gd name="connsiteX3" fmla="*/ 25308 w 283296"/>
              <a:gd name="connsiteY3" fmla="*/ 552893 h 3466214"/>
              <a:gd name="connsiteX4" fmla="*/ 35940 w 283296"/>
              <a:gd name="connsiteY4" fmla="*/ 765545 h 3466214"/>
              <a:gd name="connsiteX5" fmla="*/ 4042 w 283296"/>
              <a:gd name="connsiteY5" fmla="*/ 1318438 h 3466214"/>
              <a:gd name="connsiteX6" fmla="*/ 142266 w 283296"/>
              <a:gd name="connsiteY6" fmla="*/ 1967024 h 3466214"/>
              <a:gd name="connsiteX7" fmla="*/ 152898 w 283296"/>
              <a:gd name="connsiteY7" fmla="*/ 2519917 h 3466214"/>
              <a:gd name="connsiteX8" fmla="*/ 248591 w 283296"/>
              <a:gd name="connsiteY8" fmla="*/ 2934586 h 3466214"/>
              <a:gd name="connsiteX9" fmla="*/ 280489 w 283296"/>
              <a:gd name="connsiteY9" fmla="*/ 3179135 h 3466214"/>
              <a:gd name="connsiteX10" fmla="*/ 280489 w 283296"/>
              <a:gd name="connsiteY10" fmla="*/ 3466214 h 3466214"/>
              <a:gd name="connsiteX0" fmla="*/ 89103 w 283296"/>
              <a:gd name="connsiteY0" fmla="*/ 0 h 3466214"/>
              <a:gd name="connsiteX1" fmla="*/ 99735 w 283296"/>
              <a:gd name="connsiteY1" fmla="*/ 148161 h 3466214"/>
              <a:gd name="connsiteX2" fmla="*/ 78470 w 283296"/>
              <a:gd name="connsiteY2" fmla="*/ 393405 h 3466214"/>
              <a:gd name="connsiteX3" fmla="*/ 25308 w 283296"/>
              <a:gd name="connsiteY3" fmla="*/ 552893 h 3466214"/>
              <a:gd name="connsiteX4" fmla="*/ 35940 w 283296"/>
              <a:gd name="connsiteY4" fmla="*/ 765545 h 3466214"/>
              <a:gd name="connsiteX5" fmla="*/ 4042 w 283296"/>
              <a:gd name="connsiteY5" fmla="*/ 1318438 h 3466214"/>
              <a:gd name="connsiteX6" fmla="*/ 142266 w 283296"/>
              <a:gd name="connsiteY6" fmla="*/ 1967024 h 3466214"/>
              <a:gd name="connsiteX7" fmla="*/ 152898 w 283296"/>
              <a:gd name="connsiteY7" fmla="*/ 2519917 h 3466214"/>
              <a:gd name="connsiteX8" fmla="*/ 248591 w 283296"/>
              <a:gd name="connsiteY8" fmla="*/ 2934586 h 3466214"/>
              <a:gd name="connsiteX9" fmla="*/ 280489 w 283296"/>
              <a:gd name="connsiteY9" fmla="*/ 3179135 h 3466214"/>
              <a:gd name="connsiteX10" fmla="*/ 280489 w 283296"/>
              <a:gd name="connsiteY10" fmla="*/ 3466214 h 3466214"/>
              <a:gd name="connsiteX0" fmla="*/ 89103 w 283296"/>
              <a:gd name="connsiteY0" fmla="*/ 0 h 3466214"/>
              <a:gd name="connsiteX1" fmla="*/ 78470 w 283296"/>
              <a:gd name="connsiteY1" fmla="*/ 393405 h 3466214"/>
              <a:gd name="connsiteX2" fmla="*/ 25308 w 283296"/>
              <a:gd name="connsiteY2" fmla="*/ 552893 h 3466214"/>
              <a:gd name="connsiteX3" fmla="*/ 35940 w 283296"/>
              <a:gd name="connsiteY3" fmla="*/ 765545 h 3466214"/>
              <a:gd name="connsiteX4" fmla="*/ 4042 w 283296"/>
              <a:gd name="connsiteY4" fmla="*/ 1318438 h 3466214"/>
              <a:gd name="connsiteX5" fmla="*/ 142266 w 283296"/>
              <a:gd name="connsiteY5" fmla="*/ 1967024 h 3466214"/>
              <a:gd name="connsiteX6" fmla="*/ 152898 w 283296"/>
              <a:gd name="connsiteY6" fmla="*/ 2519917 h 3466214"/>
              <a:gd name="connsiteX7" fmla="*/ 248591 w 283296"/>
              <a:gd name="connsiteY7" fmla="*/ 2934586 h 3466214"/>
              <a:gd name="connsiteX8" fmla="*/ 280489 w 283296"/>
              <a:gd name="connsiteY8" fmla="*/ 3179135 h 3466214"/>
              <a:gd name="connsiteX9" fmla="*/ 280489 w 283296"/>
              <a:gd name="connsiteY9" fmla="*/ 3466214 h 3466214"/>
              <a:gd name="connsiteX0" fmla="*/ 89103 w 283296"/>
              <a:gd name="connsiteY0" fmla="*/ 0 h 3466214"/>
              <a:gd name="connsiteX1" fmla="*/ 78470 w 283296"/>
              <a:gd name="connsiteY1" fmla="*/ 393405 h 3466214"/>
              <a:gd name="connsiteX2" fmla="*/ 25308 w 283296"/>
              <a:gd name="connsiteY2" fmla="*/ 552893 h 3466214"/>
              <a:gd name="connsiteX3" fmla="*/ 35940 w 283296"/>
              <a:gd name="connsiteY3" fmla="*/ 765545 h 3466214"/>
              <a:gd name="connsiteX4" fmla="*/ 4042 w 283296"/>
              <a:gd name="connsiteY4" fmla="*/ 1318438 h 3466214"/>
              <a:gd name="connsiteX5" fmla="*/ 142266 w 283296"/>
              <a:gd name="connsiteY5" fmla="*/ 1967024 h 3466214"/>
              <a:gd name="connsiteX6" fmla="*/ 152898 w 283296"/>
              <a:gd name="connsiteY6" fmla="*/ 2519917 h 3466214"/>
              <a:gd name="connsiteX7" fmla="*/ 248591 w 283296"/>
              <a:gd name="connsiteY7" fmla="*/ 2934586 h 3466214"/>
              <a:gd name="connsiteX8" fmla="*/ 280489 w 283296"/>
              <a:gd name="connsiteY8" fmla="*/ 3179135 h 3466214"/>
              <a:gd name="connsiteX9" fmla="*/ 280489 w 283296"/>
              <a:gd name="connsiteY9" fmla="*/ 3466214 h 346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296" h="3466214">
                <a:moveTo>
                  <a:pt x="89103" y="0"/>
                </a:moveTo>
                <a:cubicBezTo>
                  <a:pt x="39076" y="93912"/>
                  <a:pt x="89103" y="301256"/>
                  <a:pt x="78470" y="393405"/>
                </a:cubicBezTo>
                <a:cubicBezTo>
                  <a:pt x="67838" y="485554"/>
                  <a:pt x="32396" y="490870"/>
                  <a:pt x="25308" y="552893"/>
                </a:cubicBezTo>
                <a:cubicBezTo>
                  <a:pt x="18220" y="614916"/>
                  <a:pt x="39484" y="637954"/>
                  <a:pt x="35940" y="765545"/>
                </a:cubicBezTo>
                <a:cubicBezTo>
                  <a:pt x="32396" y="893136"/>
                  <a:pt x="-13679" y="1118192"/>
                  <a:pt x="4042" y="1318438"/>
                </a:cubicBezTo>
                <a:cubicBezTo>
                  <a:pt x="21763" y="1518685"/>
                  <a:pt x="117457" y="1766778"/>
                  <a:pt x="142266" y="1967024"/>
                </a:cubicBezTo>
                <a:cubicBezTo>
                  <a:pt x="167075" y="2167270"/>
                  <a:pt x="135177" y="2358657"/>
                  <a:pt x="152898" y="2519917"/>
                </a:cubicBezTo>
                <a:cubicBezTo>
                  <a:pt x="170619" y="2681177"/>
                  <a:pt x="227326" y="2824716"/>
                  <a:pt x="248591" y="2934586"/>
                </a:cubicBezTo>
                <a:cubicBezTo>
                  <a:pt x="269856" y="3044456"/>
                  <a:pt x="275173" y="3090530"/>
                  <a:pt x="280489" y="3179135"/>
                </a:cubicBezTo>
                <a:cubicBezTo>
                  <a:pt x="285805" y="3267740"/>
                  <a:pt x="282261" y="3437861"/>
                  <a:pt x="280489" y="3466214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1FDDE75-88C6-4C25-BBEC-63959AE9FB03}"/>
              </a:ext>
            </a:extLst>
          </p:cNvPr>
          <p:cNvSpPr/>
          <p:nvPr/>
        </p:nvSpPr>
        <p:spPr>
          <a:xfrm>
            <a:off x="22594186" y="11687266"/>
            <a:ext cx="841988" cy="2687953"/>
          </a:xfrm>
          <a:custGeom>
            <a:avLst/>
            <a:gdLst>
              <a:gd name="connsiteX0" fmla="*/ 786809 w 873827"/>
              <a:gd name="connsiteY0" fmla="*/ 0 h 2806996"/>
              <a:gd name="connsiteX1" fmla="*/ 871870 w 873827"/>
              <a:gd name="connsiteY1" fmla="*/ 244549 h 2806996"/>
              <a:gd name="connsiteX2" fmla="*/ 712381 w 873827"/>
              <a:gd name="connsiteY2" fmla="*/ 659219 h 2806996"/>
              <a:gd name="connsiteX3" fmla="*/ 637954 w 873827"/>
              <a:gd name="connsiteY3" fmla="*/ 1222744 h 2806996"/>
              <a:gd name="connsiteX4" fmla="*/ 457200 w 873827"/>
              <a:gd name="connsiteY4" fmla="*/ 1382233 h 2806996"/>
              <a:gd name="connsiteX5" fmla="*/ 595423 w 873827"/>
              <a:gd name="connsiteY5" fmla="*/ 1701210 h 2806996"/>
              <a:gd name="connsiteX6" fmla="*/ 446567 w 873827"/>
              <a:gd name="connsiteY6" fmla="*/ 2158410 h 2806996"/>
              <a:gd name="connsiteX7" fmla="*/ 148856 w 873827"/>
              <a:gd name="connsiteY7" fmla="*/ 2498651 h 2806996"/>
              <a:gd name="connsiteX8" fmla="*/ 0 w 873827"/>
              <a:gd name="connsiteY8" fmla="*/ 2806996 h 2806996"/>
              <a:gd name="connsiteX0" fmla="*/ 871870 w 871870"/>
              <a:gd name="connsiteY0" fmla="*/ 0 h 2562447"/>
              <a:gd name="connsiteX1" fmla="*/ 712381 w 871870"/>
              <a:gd name="connsiteY1" fmla="*/ 414670 h 2562447"/>
              <a:gd name="connsiteX2" fmla="*/ 637954 w 871870"/>
              <a:gd name="connsiteY2" fmla="*/ 978195 h 2562447"/>
              <a:gd name="connsiteX3" fmla="*/ 457200 w 871870"/>
              <a:gd name="connsiteY3" fmla="*/ 1137684 h 2562447"/>
              <a:gd name="connsiteX4" fmla="*/ 595423 w 871870"/>
              <a:gd name="connsiteY4" fmla="*/ 1456661 h 2562447"/>
              <a:gd name="connsiteX5" fmla="*/ 446567 w 871870"/>
              <a:gd name="connsiteY5" fmla="*/ 1913861 h 2562447"/>
              <a:gd name="connsiteX6" fmla="*/ 148856 w 871870"/>
              <a:gd name="connsiteY6" fmla="*/ 2254102 h 2562447"/>
              <a:gd name="connsiteX7" fmla="*/ 0 w 871870"/>
              <a:gd name="connsiteY7" fmla="*/ 2562447 h 2562447"/>
              <a:gd name="connsiteX0" fmla="*/ 841988 w 841988"/>
              <a:gd name="connsiteY0" fmla="*/ 0 h 2687953"/>
              <a:gd name="connsiteX1" fmla="*/ 712381 w 841988"/>
              <a:gd name="connsiteY1" fmla="*/ 540176 h 2687953"/>
              <a:gd name="connsiteX2" fmla="*/ 637954 w 841988"/>
              <a:gd name="connsiteY2" fmla="*/ 1103701 h 2687953"/>
              <a:gd name="connsiteX3" fmla="*/ 457200 w 841988"/>
              <a:gd name="connsiteY3" fmla="*/ 1263190 h 2687953"/>
              <a:gd name="connsiteX4" fmla="*/ 595423 w 841988"/>
              <a:gd name="connsiteY4" fmla="*/ 1582167 h 2687953"/>
              <a:gd name="connsiteX5" fmla="*/ 446567 w 841988"/>
              <a:gd name="connsiteY5" fmla="*/ 2039367 h 2687953"/>
              <a:gd name="connsiteX6" fmla="*/ 148856 w 841988"/>
              <a:gd name="connsiteY6" fmla="*/ 2379608 h 2687953"/>
              <a:gd name="connsiteX7" fmla="*/ 0 w 841988"/>
              <a:gd name="connsiteY7" fmla="*/ 2687953 h 268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988" h="2687953">
                <a:moveTo>
                  <a:pt x="841988" y="0"/>
                </a:moveTo>
                <a:cubicBezTo>
                  <a:pt x="829583" y="109870"/>
                  <a:pt x="746387" y="356226"/>
                  <a:pt x="712381" y="540176"/>
                </a:cubicBezTo>
                <a:cubicBezTo>
                  <a:pt x="678375" y="724126"/>
                  <a:pt x="680484" y="983199"/>
                  <a:pt x="637954" y="1103701"/>
                </a:cubicBezTo>
                <a:cubicBezTo>
                  <a:pt x="595424" y="1224203"/>
                  <a:pt x="464288" y="1183446"/>
                  <a:pt x="457200" y="1263190"/>
                </a:cubicBezTo>
                <a:cubicBezTo>
                  <a:pt x="450111" y="1342934"/>
                  <a:pt x="597195" y="1452804"/>
                  <a:pt x="595423" y="1582167"/>
                </a:cubicBezTo>
                <a:cubicBezTo>
                  <a:pt x="593651" y="1711530"/>
                  <a:pt x="520995" y="1906460"/>
                  <a:pt x="446567" y="2039367"/>
                </a:cubicBezTo>
                <a:cubicBezTo>
                  <a:pt x="372139" y="2172274"/>
                  <a:pt x="223284" y="2271510"/>
                  <a:pt x="148856" y="2379608"/>
                </a:cubicBezTo>
                <a:cubicBezTo>
                  <a:pt x="74428" y="2487706"/>
                  <a:pt x="37214" y="2587829"/>
                  <a:pt x="0" y="2687953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6986410-C5B4-4689-88E3-73C1FA6D3885}"/>
              </a:ext>
            </a:extLst>
          </p:cNvPr>
          <p:cNvSpPr/>
          <p:nvPr/>
        </p:nvSpPr>
        <p:spPr>
          <a:xfrm>
            <a:off x="20882344" y="10770781"/>
            <a:ext cx="1616149" cy="3678866"/>
          </a:xfrm>
          <a:custGeom>
            <a:avLst/>
            <a:gdLst>
              <a:gd name="connsiteX0" fmla="*/ 0 w 1616149"/>
              <a:gd name="connsiteY0" fmla="*/ 0 h 3678866"/>
              <a:gd name="connsiteX1" fmla="*/ 95693 w 1616149"/>
              <a:gd name="connsiteY1" fmla="*/ 297712 h 3678866"/>
              <a:gd name="connsiteX2" fmla="*/ 318977 w 1616149"/>
              <a:gd name="connsiteY2" fmla="*/ 648586 h 3678866"/>
              <a:gd name="connsiteX3" fmla="*/ 489098 w 1616149"/>
              <a:gd name="connsiteY3" fmla="*/ 808075 h 3678866"/>
              <a:gd name="connsiteX4" fmla="*/ 478465 w 1616149"/>
              <a:gd name="connsiteY4" fmla="*/ 1052624 h 3678866"/>
              <a:gd name="connsiteX5" fmla="*/ 893135 w 1616149"/>
              <a:gd name="connsiteY5" fmla="*/ 1669312 h 3678866"/>
              <a:gd name="connsiteX6" fmla="*/ 988828 w 1616149"/>
              <a:gd name="connsiteY6" fmla="*/ 2009554 h 3678866"/>
              <a:gd name="connsiteX7" fmla="*/ 1095154 w 1616149"/>
              <a:gd name="connsiteY7" fmla="*/ 2488019 h 3678866"/>
              <a:gd name="connsiteX8" fmla="*/ 1297172 w 1616149"/>
              <a:gd name="connsiteY8" fmla="*/ 2881424 h 3678866"/>
              <a:gd name="connsiteX9" fmla="*/ 1456661 w 1616149"/>
              <a:gd name="connsiteY9" fmla="*/ 3306726 h 3678866"/>
              <a:gd name="connsiteX10" fmla="*/ 1573619 w 1616149"/>
              <a:gd name="connsiteY10" fmla="*/ 3530010 h 3678866"/>
              <a:gd name="connsiteX11" fmla="*/ 1616149 w 1616149"/>
              <a:gd name="connsiteY11" fmla="*/ 3678866 h 367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6149" h="3678866">
                <a:moveTo>
                  <a:pt x="0" y="0"/>
                </a:moveTo>
                <a:cubicBezTo>
                  <a:pt x="21265" y="94807"/>
                  <a:pt x="42530" y="189615"/>
                  <a:pt x="95693" y="297712"/>
                </a:cubicBezTo>
                <a:cubicBezTo>
                  <a:pt x="148856" y="405809"/>
                  <a:pt x="253410" y="563526"/>
                  <a:pt x="318977" y="648586"/>
                </a:cubicBezTo>
                <a:cubicBezTo>
                  <a:pt x="384544" y="733646"/>
                  <a:pt x="462517" y="740735"/>
                  <a:pt x="489098" y="808075"/>
                </a:cubicBezTo>
                <a:cubicBezTo>
                  <a:pt x="515679" y="875415"/>
                  <a:pt x="411126" y="909085"/>
                  <a:pt x="478465" y="1052624"/>
                </a:cubicBezTo>
                <a:cubicBezTo>
                  <a:pt x="545805" y="1196164"/>
                  <a:pt x="808075" y="1509824"/>
                  <a:pt x="893135" y="1669312"/>
                </a:cubicBezTo>
                <a:cubicBezTo>
                  <a:pt x="978195" y="1828800"/>
                  <a:pt x="955158" y="1873103"/>
                  <a:pt x="988828" y="2009554"/>
                </a:cubicBezTo>
                <a:cubicBezTo>
                  <a:pt x="1022498" y="2146005"/>
                  <a:pt x="1043763" y="2342707"/>
                  <a:pt x="1095154" y="2488019"/>
                </a:cubicBezTo>
                <a:cubicBezTo>
                  <a:pt x="1146545" y="2633331"/>
                  <a:pt x="1236921" y="2744973"/>
                  <a:pt x="1297172" y="2881424"/>
                </a:cubicBezTo>
                <a:cubicBezTo>
                  <a:pt x="1357423" y="3017875"/>
                  <a:pt x="1410587" y="3198628"/>
                  <a:pt x="1456661" y="3306726"/>
                </a:cubicBezTo>
                <a:cubicBezTo>
                  <a:pt x="1502735" y="3414824"/>
                  <a:pt x="1547038" y="3467987"/>
                  <a:pt x="1573619" y="3530010"/>
                </a:cubicBezTo>
                <a:cubicBezTo>
                  <a:pt x="1600200" y="3592033"/>
                  <a:pt x="1596656" y="3638108"/>
                  <a:pt x="1616149" y="3678866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82BB199-EF30-409A-887D-46A138317B89}"/>
              </a:ext>
            </a:extLst>
          </p:cNvPr>
          <p:cNvSpPr/>
          <p:nvPr/>
        </p:nvSpPr>
        <p:spPr>
          <a:xfrm>
            <a:off x="17692577" y="14619767"/>
            <a:ext cx="4657060" cy="2860159"/>
          </a:xfrm>
          <a:custGeom>
            <a:avLst/>
            <a:gdLst>
              <a:gd name="connsiteX0" fmla="*/ 0 w 4657060"/>
              <a:gd name="connsiteY0" fmla="*/ 2860159 h 2860159"/>
              <a:gd name="connsiteX1" fmla="*/ 489097 w 4657060"/>
              <a:gd name="connsiteY1" fmla="*/ 2434856 h 2860159"/>
              <a:gd name="connsiteX2" fmla="*/ 1605516 w 4657060"/>
              <a:gd name="connsiteY2" fmla="*/ 1520456 h 2860159"/>
              <a:gd name="connsiteX3" fmla="*/ 2796363 w 4657060"/>
              <a:gd name="connsiteY3" fmla="*/ 978196 h 2860159"/>
              <a:gd name="connsiteX4" fmla="*/ 3817088 w 4657060"/>
              <a:gd name="connsiteY4" fmla="*/ 616689 h 2860159"/>
              <a:gd name="connsiteX5" fmla="*/ 4401879 w 4657060"/>
              <a:gd name="connsiteY5" fmla="*/ 287080 h 2860159"/>
              <a:gd name="connsiteX6" fmla="*/ 4657060 w 4657060"/>
              <a:gd name="connsiteY6" fmla="*/ 0 h 2860159"/>
              <a:gd name="connsiteX0" fmla="*/ 0 w 4657060"/>
              <a:gd name="connsiteY0" fmla="*/ 2860159 h 2860159"/>
              <a:gd name="connsiteX1" fmla="*/ 489097 w 4657060"/>
              <a:gd name="connsiteY1" fmla="*/ 2434856 h 2860159"/>
              <a:gd name="connsiteX2" fmla="*/ 1605516 w 4657060"/>
              <a:gd name="connsiteY2" fmla="*/ 1520456 h 2860159"/>
              <a:gd name="connsiteX3" fmla="*/ 2378956 w 4657060"/>
              <a:gd name="connsiteY3" fmla="*/ 1151370 h 2860159"/>
              <a:gd name="connsiteX4" fmla="*/ 2796363 w 4657060"/>
              <a:gd name="connsiteY4" fmla="*/ 978196 h 2860159"/>
              <a:gd name="connsiteX5" fmla="*/ 3817088 w 4657060"/>
              <a:gd name="connsiteY5" fmla="*/ 616689 h 2860159"/>
              <a:gd name="connsiteX6" fmla="*/ 4401879 w 4657060"/>
              <a:gd name="connsiteY6" fmla="*/ 287080 h 2860159"/>
              <a:gd name="connsiteX7" fmla="*/ 4657060 w 4657060"/>
              <a:gd name="connsiteY7" fmla="*/ 0 h 2860159"/>
              <a:gd name="connsiteX0" fmla="*/ 0 w 4657060"/>
              <a:gd name="connsiteY0" fmla="*/ 2860159 h 2860159"/>
              <a:gd name="connsiteX1" fmla="*/ 489097 w 4657060"/>
              <a:gd name="connsiteY1" fmla="*/ 2434856 h 2860159"/>
              <a:gd name="connsiteX2" fmla="*/ 1605516 w 4657060"/>
              <a:gd name="connsiteY2" fmla="*/ 1520456 h 2860159"/>
              <a:gd name="connsiteX3" fmla="*/ 2378956 w 4657060"/>
              <a:gd name="connsiteY3" fmla="*/ 1151370 h 2860159"/>
              <a:gd name="connsiteX4" fmla="*/ 2959325 w 4657060"/>
              <a:gd name="connsiteY4" fmla="*/ 902750 h 2860159"/>
              <a:gd name="connsiteX5" fmla="*/ 3817088 w 4657060"/>
              <a:gd name="connsiteY5" fmla="*/ 616689 h 2860159"/>
              <a:gd name="connsiteX6" fmla="*/ 4401879 w 4657060"/>
              <a:gd name="connsiteY6" fmla="*/ 287080 h 2860159"/>
              <a:gd name="connsiteX7" fmla="*/ 4657060 w 4657060"/>
              <a:gd name="connsiteY7" fmla="*/ 0 h 2860159"/>
              <a:gd name="connsiteX0" fmla="*/ 0 w 4657060"/>
              <a:gd name="connsiteY0" fmla="*/ 2860159 h 2860159"/>
              <a:gd name="connsiteX1" fmla="*/ 489097 w 4657060"/>
              <a:gd name="connsiteY1" fmla="*/ 2434856 h 2860159"/>
              <a:gd name="connsiteX2" fmla="*/ 1593445 w 4657060"/>
              <a:gd name="connsiteY2" fmla="*/ 1556670 h 2860159"/>
              <a:gd name="connsiteX3" fmla="*/ 2378956 w 4657060"/>
              <a:gd name="connsiteY3" fmla="*/ 1151370 h 2860159"/>
              <a:gd name="connsiteX4" fmla="*/ 2959325 w 4657060"/>
              <a:gd name="connsiteY4" fmla="*/ 902750 h 2860159"/>
              <a:gd name="connsiteX5" fmla="*/ 3817088 w 4657060"/>
              <a:gd name="connsiteY5" fmla="*/ 616689 h 2860159"/>
              <a:gd name="connsiteX6" fmla="*/ 4401879 w 4657060"/>
              <a:gd name="connsiteY6" fmla="*/ 287080 h 2860159"/>
              <a:gd name="connsiteX7" fmla="*/ 4657060 w 4657060"/>
              <a:gd name="connsiteY7" fmla="*/ 0 h 286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7060" h="2860159">
                <a:moveTo>
                  <a:pt x="0" y="2860159"/>
                </a:moveTo>
                <a:cubicBezTo>
                  <a:pt x="110755" y="2759149"/>
                  <a:pt x="223523" y="2652104"/>
                  <a:pt x="489097" y="2434856"/>
                </a:cubicBezTo>
                <a:cubicBezTo>
                  <a:pt x="754671" y="2217608"/>
                  <a:pt x="1278469" y="1770584"/>
                  <a:pt x="1593445" y="1556670"/>
                </a:cubicBezTo>
                <a:cubicBezTo>
                  <a:pt x="1908421" y="1342756"/>
                  <a:pt x="2180482" y="1241747"/>
                  <a:pt x="2378956" y="1151370"/>
                </a:cubicBezTo>
                <a:cubicBezTo>
                  <a:pt x="2577430" y="1060993"/>
                  <a:pt x="2719636" y="991864"/>
                  <a:pt x="2959325" y="902750"/>
                </a:cubicBezTo>
                <a:cubicBezTo>
                  <a:pt x="3199014" y="813637"/>
                  <a:pt x="3576662" y="719301"/>
                  <a:pt x="3817088" y="616689"/>
                </a:cubicBezTo>
                <a:cubicBezTo>
                  <a:pt x="4057514" y="514077"/>
                  <a:pt x="4261884" y="389861"/>
                  <a:pt x="4401879" y="287080"/>
                </a:cubicBezTo>
                <a:cubicBezTo>
                  <a:pt x="4541874" y="184299"/>
                  <a:pt x="4609214" y="85060"/>
                  <a:pt x="4657060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A670360-2DEA-4EA1-AAFA-250DBA5F7D4A}"/>
              </a:ext>
            </a:extLst>
          </p:cNvPr>
          <p:cNvSpPr/>
          <p:nvPr/>
        </p:nvSpPr>
        <p:spPr>
          <a:xfrm>
            <a:off x="14928112" y="16217917"/>
            <a:ext cx="10160765" cy="1464422"/>
          </a:xfrm>
          <a:custGeom>
            <a:avLst/>
            <a:gdLst>
              <a:gd name="connsiteX0" fmla="*/ 0 w 10196623"/>
              <a:gd name="connsiteY0" fmla="*/ 1020726 h 1542116"/>
              <a:gd name="connsiteX1" fmla="*/ 53162 w 10196623"/>
              <a:gd name="connsiteY1" fmla="*/ 1020726 h 1542116"/>
              <a:gd name="connsiteX2" fmla="*/ 818707 w 10196623"/>
              <a:gd name="connsiteY2" fmla="*/ 978196 h 1542116"/>
              <a:gd name="connsiteX3" fmla="*/ 988828 w 10196623"/>
              <a:gd name="connsiteY3" fmla="*/ 1095154 h 1542116"/>
              <a:gd name="connsiteX4" fmla="*/ 1148316 w 10196623"/>
              <a:gd name="connsiteY4" fmla="*/ 1148317 h 1542116"/>
              <a:gd name="connsiteX5" fmla="*/ 1297172 w 10196623"/>
              <a:gd name="connsiteY5" fmla="*/ 1254642 h 1542116"/>
              <a:gd name="connsiteX6" fmla="*/ 1605516 w 10196623"/>
              <a:gd name="connsiteY6" fmla="*/ 1222744 h 1542116"/>
              <a:gd name="connsiteX7" fmla="*/ 1796902 w 10196623"/>
              <a:gd name="connsiteY7" fmla="*/ 1307805 h 1542116"/>
              <a:gd name="connsiteX8" fmla="*/ 1998921 w 10196623"/>
              <a:gd name="connsiteY8" fmla="*/ 1360968 h 1542116"/>
              <a:gd name="connsiteX9" fmla="*/ 2190307 w 10196623"/>
              <a:gd name="connsiteY9" fmla="*/ 1329070 h 1542116"/>
              <a:gd name="connsiteX10" fmla="*/ 2424223 w 10196623"/>
              <a:gd name="connsiteY10" fmla="*/ 1265275 h 1542116"/>
              <a:gd name="connsiteX11" fmla="*/ 2668772 w 10196623"/>
              <a:gd name="connsiteY11" fmla="*/ 1371600 h 1542116"/>
              <a:gd name="connsiteX12" fmla="*/ 2764465 w 10196623"/>
              <a:gd name="connsiteY12" fmla="*/ 1339703 h 1542116"/>
              <a:gd name="connsiteX13" fmla="*/ 2977116 w 10196623"/>
              <a:gd name="connsiteY13" fmla="*/ 1477926 h 1542116"/>
              <a:gd name="connsiteX14" fmla="*/ 3349255 w 10196623"/>
              <a:gd name="connsiteY14" fmla="*/ 1403498 h 1542116"/>
              <a:gd name="connsiteX15" fmla="*/ 3530009 w 10196623"/>
              <a:gd name="connsiteY15" fmla="*/ 1541721 h 1542116"/>
              <a:gd name="connsiteX16" fmla="*/ 3848986 w 10196623"/>
              <a:gd name="connsiteY16" fmla="*/ 1446028 h 1542116"/>
              <a:gd name="connsiteX17" fmla="*/ 4242390 w 10196623"/>
              <a:gd name="connsiteY17" fmla="*/ 1467293 h 1542116"/>
              <a:gd name="connsiteX18" fmla="*/ 4369981 w 10196623"/>
              <a:gd name="connsiteY18" fmla="*/ 1244010 h 1542116"/>
              <a:gd name="connsiteX19" fmla="*/ 4763386 w 10196623"/>
              <a:gd name="connsiteY19" fmla="*/ 1084521 h 1542116"/>
              <a:gd name="connsiteX20" fmla="*/ 5050465 w 10196623"/>
              <a:gd name="connsiteY20" fmla="*/ 956930 h 1542116"/>
              <a:gd name="connsiteX21" fmla="*/ 5273748 w 10196623"/>
              <a:gd name="connsiteY21" fmla="*/ 850605 h 1542116"/>
              <a:gd name="connsiteX22" fmla="*/ 5433237 w 10196623"/>
              <a:gd name="connsiteY22" fmla="*/ 1063256 h 1542116"/>
              <a:gd name="connsiteX23" fmla="*/ 5539562 w 10196623"/>
              <a:gd name="connsiteY23" fmla="*/ 1190847 h 1542116"/>
              <a:gd name="connsiteX24" fmla="*/ 6166883 w 10196623"/>
              <a:gd name="connsiteY24" fmla="*/ 1212112 h 1542116"/>
              <a:gd name="connsiteX25" fmla="*/ 6475228 w 10196623"/>
              <a:gd name="connsiteY25" fmla="*/ 1190847 h 1542116"/>
              <a:gd name="connsiteX26" fmla="*/ 6900530 w 10196623"/>
              <a:gd name="connsiteY26" fmla="*/ 1286540 h 1542116"/>
              <a:gd name="connsiteX27" fmla="*/ 7325832 w 10196623"/>
              <a:gd name="connsiteY27" fmla="*/ 1286540 h 1542116"/>
              <a:gd name="connsiteX28" fmla="*/ 7857460 w 10196623"/>
              <a:gd name="connsiteY28" fmla="*/ 1084521 h 1542116"/>
              <a:gd name="connsiteX29" fmla="*/ 8293395 w 10196623"/>
              <a:gd name="connsiteY29" fmla="*/ 1010093 h 1542116"/>
              <a:gd name="connsiteX30" fmla="*/ 8654902 w 10196623"/>
              <a:gd name="connsiteY30" fmla="*/ 1010093 h 1542116"/>
              <a:gd name="connsiteX31" fmla="*/ 9090837 w 10196623"/>
              <a:gd name="connsiteY31" fmla="*/ 808075 h 1542116"/>
              <a:gd name="connsiteX32" fmla="*/ 9271590 w 10196623"/>
              <a:gd name="connsiteY32" fmla="*/ 659219 h 1542116"/>
              <a:gd name="connsiteX33" fmla="*/ 9473609 w 10196623"/>
              <a:gd name="connsiteY33" fmla="*/ 393405 h 1542116"/>
              <a:gd name="connsiteX34" fmla="*/ 9952074 w 10196623"/>
              <a:gd name="connsiteY34" fmla="*/ 276447 h 1542116"/>
              <a:gd name="connsiteX35" fmla="*/ 10196623 w 10196623"/>
              <a:gd name="connsiteY35" fmla="*/ 0 h 1542116"/>
              <a:gd name="connsiteX0" fmla="*/ 0 w 10160765"/>
              <a:gd name="connsiteY0" fmla="*/ 943032 h 1464422"/>
              <a:gd name="connsiteX1" fmla="*/ 53162 w 10160765"/>
              <a:gd name="connsiteY1" fmla="*/ 943032 h 1464422"/>
              <a:gd name="connsiteX2" fmla="*/ 818707 w 10160765"/>
              <a:gd name="connsiteY2" fmla="*/ 900502 h 1464422"/>
              <a:gd name="connsiteX3" fmla="*/ 988828 w 10160765"/>
              <a:gd name="connsiteY3" fmla="*/ 1017460 h 1464422"/>
              <a:gd name="connsiteX4" fmla="*/ 1148316 w 10160765"/>
              <a:gd name="connsiteY4" fmla="*/ 1070623 h 1464422"/>
              <a:gd name="connsiteX5" fmla="*/ 1297172 w 10160765"/>
              <a:gd name="connsiteY5" fmla="*/ 1176948 h 1464422"/>
              <a:gd name="connsiteX6" fmla="*/ 1605516 w 10160765"/>
              <a:gd name="connsiteY6" fmla="*/ 1145050 h 1464422"/>
              <a:gd name="connsiteX7" fmla="*/ 1796902 w 10160765"/>
              <a:gd name="connsiteY7" fmla="*/ 1230111 h 1464422"/>
              <a:gd name="connsiteX8" fmla="*/ 1998921 w 10160765"/>
              <a:gd name="connsiteY8" fmla="*/ 1283274 h 1464422"/>
              <a:gd name="connsiteX9" fmla="*/ 2190307 w 10160765"/>
              <a:gd name="connsiteY9" fmla="*/ 1251376 h 1464422"/>
              <a:gd name="connsiteX10" fmla="*/ 2424223 w 10160765"/>
              <a:gd name="connsiteY10" fmla="*/ 1187581 h 1464422"/>
              <a:gd name="connsiteX11" fmla="*/ 2668772 w 10160765"/>
              <a:gd name="connsiteY11" fmla="*/ 1293906 h 1464422"/>
              <a:gd name="connsiteX12" fmla="*/ 2764465 w 10160765"/>
              <a:gd name="connsiteY12" fmla="*/ 1262009 h 1464422"/>
              <a:gd name="connsiteX13" fmla="*/ 2977116 w 10160765"/>
              <a:gd name="connsiteY13" fmla="*/ 1400232 h 1464422"/>
              <a:gd name="connsiteX14" fmla="*/ 3349255 w 10160765"/>
              <a:gd name="connsiteY14" fmla="*/ 1325804 h 1464422"/>
              <a:gd name="connsiteX15" fmla="*/ 3530009 w 10160765"/>
              <a:gd name="connsiteY15" fmla="*/ 1464027 h 1464422"/>
              <a:gd name="connsiteX16" fmla="*/ 3848986 w 10160765"/>
              <a:gd name="connsiteY16" fmla="*/ 1368334 h 1464422"/>
              <a:gd name="connsiteX17" fmla="*/ 4242390 w 10160765"/>
              <a:gd name="connsiteY17" fmla="*/ 1389599 h 1464422"/>
              <a:gd name="connsiteX18" fmla="*/ 4369981 w 10160765"/>
              <a:gd name="connsiteY18" fmla="*/ 1166316 h 1464422"/>
              <a:gd name="connsiteX19" fmla="*/ 4763386 w 10160765"/>
              <a:gd name="connsiteY19" fmla="*/ 1006827 h 1464422"/>
              <a:gd name="connsiteX20" fmla="*/ 5050465 w 10160765"/>
              <a:gd name="connsiteY20" fmla="*/ 879236 h 1464422"/>
              <a:gd name="connsiteX21" fmla="*/ 5273748 w 10160765"/>
              <a:gd name="connsiteY21" fmla="*/ 772911 h 1464422"/>
              <a:gd name="connsiteX22" fmla="*/ 5433237 w 10160765"/>
              <a:gd name="connsiteY22" fmla="*/ 985562 h 1464422"/>
              <a:gd name="connsiteX23" fmla="*/ 5539562 w 10160765"/>
              <a:gd name="connsiteY23" fmla="*/ 1113153 h 1464422"/>
              <a:gd name="connsiteX24" fmla="*/ 6166883 w 10160765"/>
              <a:gd name="connsiteY24" fmla="*/ 1134418 h 1464422"/>
              <a:gd name="connsiteX25" fmla="*/ 6475228 w 10160765"/>
              <a:gd name="connsiteY25" fmla="*/ 1113153 h 1464422"/>
              <a:gd name="connsiteX26" fmla="*/ 6900530 w 10160765"/>
              <a:gd name="connsiteY26" fmla="*/ 1208846 h 1464422"/>
              <a:gd name="connsiteX27" fmla="*/ 7325832 w 10160765"/>
              <a:gd name="connsiteY27" fmla="*/ 1208846 h 1464422"/>
              <a:gd name="connsiteX28" fmla="*/ 7857460 w 10160765"/>
              <a:gd name="connsiteY28" fmla="*/ 1006827 h 1464422"/>
              <a:gd name="connsiteX29" fmla="*/ 8293395 w 10160765"/>
              <a:gd name="connsiteY29" fmla="*/ 932399 h 1464422"/>
              <a:gd name="connsiteX30" fmla="*/ 8654902 w 10160765"/>
              <a:gd name="connsiteY30" fmla="*/ 932399 h 1464422"/>
              <a:gd name="connsiteX31" fmla="*/ 9090837 w 10160765"/>
              <a:gd name="connsiteY31" fmla="*/ 730381 h 1464422"/>
              <a:gd name="connsiteX32" fmla="*/ 9271590 w 10160765"/>
              <a:gd name="connsiteY32" fmla="*/ 581525 h 1464422"/>
              <a:gd name="connsiteX33" fmla="*/ 9473609 w 10160765"/>
              <a:gd name="connsiteY33" fmla="*/ 315711 h 1464422"/>
              <a:gd name="connsiteX34" fmla="*/ 9952074 w 10160765"/>
              <a:gd name="connsiteY34" fmla="*/ 198753 h 1464422"/>
              <a:gd name="connsiteX35" fmla="*/ 10160765 w 10160765"/>
              <a:gd name="connsiteY35" fmla="*/ 0 h 146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60765" h="1464422">
                <a:moveTo>
                  <a:pt x="0" y="943032"/>
                </a:moveTo>
                <a:lnTo>
                  <a:pt x="53162" y="943032"/>
                </a:lnTo>
                <a:cubicBezTo>
                  <a:pt x="189613" y="935944"/>
                  <a:pt x="662763" y="888097"/>
                  <a:pt x="818707" y="900502"/>
                </a:cubicBezTo>
                <a:cubicBezTo>
                  <a:pt x="974651" y="912907"/>
                  <a:pt x="933893" y="989107"/>
                  <a:pt x="988828" y="1017460"/>
                </a:cubicBezTo>
                <a:cubicBezTo>
                  <a:pt x="1043763" y="1045814"/>
                  <a:pt x="1096925" y="1044042"/>
                  <a:pt x="1148316" y="1070623"/>
                </a:cubicBezTo>
                <a:cubicBezTo>
                  <a:pt x="1199707" y="1097204"/>
                  <a:pt x="1220972" y="1164544"/>
                  <a:pt x="1297172" y="1176948"/>
                </a:cubicBezTo>
                <a:cubicBezTo>
                  <a:pt x="1373372" y="1189352"/>
                  <a:pt x="1522228" y="1136189"/>
                  <a:pt x="1605516" y="1145050"/>
                </a:cubicBezTo>
                <a:cubicBezTo>
                  <a:pt x="1688804" y="1153911"/>
                  <a:pt x="1731334" y="1207074"/>
                  <a:pt x="1796902" y="1230111"/>
                </a:cubicBezTo>
                <a:cubicBezTo>
                  <a:pt x="1862470" y="1253148"/>
                  <a:pt x="1933354" y="1279730"/>
                  <a:pt x="1998921" y="1283274"/>
                </a:cubicBezTo>
                <a:cubicBezTo>
                  <a:pt x="2064489" y="1286818"/>
                  <a:pt x="2119423" y="1267325"/>
                  <a:pt x="2190307" y="1251376"/>
                </a:cubicBezTo>
                <a:cubicBezTo>
                  <a:pt x="2261191" y="1235427"/>
                  <a:pt x="2344479" y="1180493"/>
                  <a:pt x="2424223" y="1187581"/>
                </a:cubicBezTo>
                <a:cubicBezTo>
                  <a:pt x="2503967" y="1194669"/>
                  <a:pt x="2612065" y="1281501"/>
                  <a:pt x="2668772" y="1293906"/>
                </a:cubicBezTo>
                <a:cubicBezTo>
                  <a:pt x="2725479" y="1306311"/>
                  <a:pt x="2713074" y="1244288"/>
                  <a:pt x="2764465" y="1262009"/>
                </a:cubicBezTo>
                <a:cubicBezTo>
                  <a:pt x="2815856" y="1279730"/>
                  <a:pt x="2879651" y="1389600"/>
                  <a:pt x="2977116" y="1400232"/>
                </a:cubicBezTo>
                <a:cubicBezTo>
                  <a:pt x="3074581" y="1410865"/>
                  <a:pt x="3257106" y="1315172"/>
                  <a:pt x="3349255" y="1325804"/>
                </a:cubicBezTo>
                <a:cubicBezTo>
                  <a:pt x="3441404" y="1336437"/>
                  <a:pt x="3446721" y="1456939"/>
                  <a:pt x="3530009" y="1464027"/>
                </a:cubicBezTo>
                <a:cubicBezTo>
                  <a:pt x="3613298" y="1471115"/>
                  <a:pt x="3730256" y="1380739"/>
                  <a:pt x="3848986" y="1368334"/>
                </a:cubicBezTo>
                <a:cubicBezTo>
                  <a:pt x="3967716" y="1355929"/>
                  <a:pt x="4155558" y="1423269"/>
                  <a:pt x="4242390" y="1389599"/>
                </a:cubicBezTo>
                <a:cubicBezTo>
                  <a:pt x="4329223" y="1355929"/>
                  <a:pt x="4283148" y="1230111"/>
                  <a:pt x="4369981" y="1166316"/>
                </a:cubicBezTo>
                <a:cubicBezTo>
                  <a:pt x="4456814" y="1102521"/>
                  <a:pt x="4649972" y="1054674"/>
                  <a:pt x="4763386" y="1006827"/>
                </a:cubicBezTo>
                <a:cubicBezTo>
                  <a:pt x="4876800" y="958980"/>
                  <a:pt x="4965405" y="918222"/>
                  <a:pt x="5050465" y="879236"/>
                </a:cubicBezTo>
                <a:cubicBezTo>
                  <a:pt x="5135525" y="840250"/>
                  <a:pt x="5209953" y="755190"/>
                  <a:pt x="5273748" y="772911"/>
                </a:cubicBezTo>
                <a:cubicBezTo>
                  <a:pt x="5337543" y="790632"/>
                  <a:pt x="5388935" y="928855"/>
                  <a:pt x="5433237" y="985562"/>
                </a:cubicBezTo>
                <a:cubicBezTo>
                  <a:pt x="5477539" y="1042269"/>
                  <a:pt x="5417288" y="1088344"/>
                  <a:pt x="5539562" y="1113153"/>
                </a:cubicBezTo>
                <a:cubicBezTo>
                  <a:pt x="5661836" y="1137962"/>
                  <a:pt x="6010939" y="1134418"/>
                  <a:pt x="6166883" y="1134418"/>
                </a:cubicBezTo>
                <a:cubicBezTo>
                  <a:pt x="6322827" y="1134418"/>
                  <a:pt x="6352954" y="1100748"/>
                  <a:pt x="6475228" y="1113153"/>
                </a:cubicBezTo>
                <a:cubicBezTo>
                  <a:pt x="6597502" y="1125558"/>
                  <a:pt x="6758763" y="1192897"/>
                  <a:pt x="6900530" y="1208846"/>
                </a:cubicBezTo>
                <a:cubicBezTo>
                  <a:pt x="7042297" y="1224795"/>
                  <a:pt x="7166344" y="1242516"/>
                  <a:pt x="7325832" y="1208846"/>
                </a:cubicBezTo>
                <a:cubicBezTo>
                  <a:pt x="7485320" y="1175176"/>
                  <a:pt x="7696199" y="1052902"/>
                  <a:pt x="7857460" y="1006827"/>
                </a:cubicBezTo>
                <a:cubicBezTo>
                  <a:pt x="8018721" y="960752"/>
                  <a:pt x="8160488" y="944804"/>
                  <a:pt x="8293395" y="932399"/>
                </a:cubicBezTo>
                <a:cubicBezTo>
                  <a:pt x="8426302" y="919994"/>
                  <a:pt x="8521995" y="966069"/>
                  <a:pt x="8654902" y="932399"/>
                </a:cubicBezTo>
                <a:cubicBezTo>
                  <a:pt x="8787809" y="898729"/>
                  <a:pt x="8988056" y="788860"/>
                  <a:pt x="9090837" y="730381"/>
                </a:cubicBezTo>
                <a:cubicBezTo>
                  <a:pt x="9193618" y="671902"/>
                  <a:pt x="9207795" y="650637"/>
                  <a:pt x="9271590" y="581525"/>
                </a:cubicBezTo>
                <a:cubicBezTo>
                  <a:pt x="9335385" y="512413"/>
                  <a:pt x="9360195" y="379506"/>
                  <a:pt x="9473609" y="315711"/>
                </a:cubicBezTo>
                <a:cubicBezTo>
                  <a:pt x="9587023" y="251916"/>
                  <a:pt x="9831572" y="264320"/>
                  <a:pt x="9952074" y="198753"/>
                </a:cubicBezTo>
                <a:cubicBezTo>
                  <a:pt x="10072576" y="133186"/>
                  <a:pt x="10160765" y="0"/>
                  <a:pt x="10160765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04B9FDB-657C-433A-B723-4CD42BFFECE0}"/>
              </a:ext>
            </a:extLst>
          </p:cNvPr>
          <p:cNvSpPr/>
          <p:nvPr/>
        </p:nvSpPr>
        <p:spPr>
          <a:xfrm>
            <a:off x="23062019" y="14906847"/>
            <a:ext cx="3880883" cy="1619567"/>
          </a:xfrm>
          <a:custGeom>
            <a:avLst/>
            <a:gdLst>
              <a:gd name="connsiteX0" fmla="*/ 0 w 3880883"/>
              <a:gd name="connsiteY0" fmla="*/ 0 h 1619567"/>
              <a:gd name="connsiteX1" fmla="*/ 2264734 w 3880883"/>
              <a:gd name="connsiteY1" fmla="*/ 1403497 h 1619567"/>
              <a:gd name="connsiteX2" fmla="*/ 3104707 w 3880883"/>
              <a:gd name="connsiteY2" fmla="*/ 1616148 h 1619567"/>
              <a:gd name="connsiteX3" fmla="*/ 3402418 w 3880883"/>
              <a:gd name="connsiteY3" fmla="*/ 1424762 h 1619567"/>
              <a:gd name="connsiteX4" fmla="*/ 3880883 w 3880883"/>
              <a:gd name="connsiteY4" fmla="*/ 1403497 h 161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0883" h="1619567">
                <a:moveTo>
                  <a:pt x="0" y="0"/>
                </a:moveTo>
                <a:cubicBezTo>
                  <a:pt x="873641" y="567069"/>
                  <a:pt x="1747283" y="1134139"/>
                  <a:pt x="2264734" y="1403497"/>
                </a:cubicBezTo>
                <a:cubicBezTo>
                  <a:pt x="2782185" y="1672855"/>
                  <a:pt x="2915093" y="1612604"/>
                  <a:pt x="3104707" y="1616148"/>
                </a:cubicBezTo>
                <a:cubicBezTo>
                  <a:pt x="3294321" y="1619692"/>
                  <a:pt x="3273055" y="1460204"/>
                  <a:pt x="3402418" y="1424762"/>
                </a:cubicBezTo>
                <a:cubicBezTo>
                  <a:pt x="3531781" y="1389320"/>
                  <a:pt x="3706332" y="1396408"/>
                  <a:pt x="3880883" y="1403497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F021F83-77C6-4F6D-B5B2-898F9B6C5C95}"/>
              </a:ext>
            </a:extLst>
          </p:cNvPr>
          <p:cNvSpPr/>
          <p:nvPr/>
        </p:nvSpPr>
        <p:spPr>
          <a:xfrm>
            <a:off x="23593647" y="12780335"/>
            <a:ext cx="3306725" cy="1754372"/>
          </a:xfrm>
          <a:custGeom>
            <a:avLst/>
            <a:gdLst>
              <a:gd name="connsiteX0" fmla="*/ 0 w 3306725"/>
              <a:gd name="connsiteY0" fmla="*/ 1754372 h 1754372"/>
              <a:gd name="connsiteX1" fmla="*/ 435934 w 3306725"/>
              <a:gd name="connsiteY1" fmla="*/ 1190846 h 1754372"/>
              <a:gd name="connsiteX2" fmla="*/ 776176 w 3306725"/>
              <a:gd name="connsiteY2" fmla="*/ 1116418 h 1754372"/>
              <a:gd name="connsiteX3" fmla="*/ 925032 w 3306725"/>
              <a:gd name="connsiteY3" fmla="*/ 1020725 h 1754372"/>
              <a:gd name="connsiteX4" fmla="*/ 1020725 w 3306725"/>
              <a:gd name="connsiteY4" fmla="*/ 1084521 h 1754372"/>
              <a:gd name="connsiteX5" fmla="*/ 1350334 w 3306725"/>
              <a:gd name="connsiteY5" fmla="*/ 893135 h 1754372"/>
              <a:gd name="connsiteX6" fmla="*/ 1711841 w 3306725"/>
              <a:gd name="connsiteY6" fmla="*/ 616688 h 1754372"/>
              <a:gd name="connsiteX7" fmla="*/ 2094613 w 3306725"/>
              <a:gd name="connsiteY7" fmla="*/ 287079 h 1754372"/>
              <a:gd name="connsiteX8" fmla="*/ 2477386 w 3306725"/>
              <a:gd name="connsiteY8" fmla="*/ 42530 h 1754372"/>
              <a:gd name="connsiteX9" fmla="*/ 2860158 w 3306725"/>
              <a:gd name="connsiteY9" fmla="*/ 21265 h 1754372"/>
              <a:gd name="connsiteX10" fmla="*/ 3306725 w 3306725"/>
              <a:gd name="connsiteY10" fmla="*/ 0 h 175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6725" h="1754372">
                <a:moveTo>
                  <a:pt x="0" y="1754372"/>
                </a:moveTo>
                <a:cubicBezTo>
                  <a:pt x="153285" y="1525772"/>
                  <a:pt x="306571" y="1297172"/>
                  <a:pt x="435934" y="1190846"/>
                </a:cubicBezTo>
                <a:cubicBezTo>
                  <a:pt x="565297" y="1084520"/>
                  <a:pt x="694660" y="1144771"/>
                  <a:pt x="776176" y="1116418"/>
                </a:cubicBezTo>
                <a:cubicBezTo>
                  <a:pt x="857692" y="1088064"/>
                  <a:pt x="884274" y="1026041"/>
                  <a:pt x="925032" y="1020725"/>
                </a:cubicBezTo>
                <a:cubicBezTo>
                  <a:pt x="965790" y="1015409"/>
                  <a:pt x="949841" y="1105786"/>
                  <a:pt x="1020725" y="1084521"/>
                </a:cubicBezTo>
                <a:cubicBezTo>
                  <a:pt x="1091609" y="1063256"/>
                  <a:pt x="1235148" y="971107"/>
                  <a:pt x="1350334" y="893135"/>
                </a:cubicBezTo>
                <a:cubicBezTo>
                  <a:pt x="1465520" y="815163"/>
                  <a:pt x="1587795" y="717697"/>
                  <a:pt x="1711841" y="616688"/>
                </a:cubicBezTo>
                <a:cubicBezTo>
                  <a:pt x="1835887" y="515679"/>
                  <a:pt x="1967022" y="382772"/>
                  <a:pt x="2094613" y="287079"/>
                </a:cubicBezTo>
                <a:cubicBezTo>
                  <a:pt x="2222204" y="191386"/>
                  <a:pt x="2349795" y="86832"/>
                  <a:pt x="2477386" y="42530"/>
                </a:cubicBezTo>
                <a:cubicBezTo>
                  <a:pt x="2604977" y="-1772"/>
                  <a:pt x="2860158" y="21265"/>
                  <a:pt x="2860158" y="21265"/>
                </a:cubicBezTo>
                <a:cubicBezTo>
                  <a:pt x="2998381" y="14177"/>
                  <a:pt x="3203944" y="17721"/>
                  <a:pt x="3306725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CB58E7F-4153-401A-B115-971ED214E24E}"/>
              </a:ext>
            </a:extLst>
          </p:cNvPr>
          <p:cNvSpPr/>
          <p:nvPr/>
        </p:nvSpPr>
        <p:spPr>
          <a:xfrm>
            <a:off x="24298036" y="12008081"/>
            <a:ext cx="2644866" cy="1184283"/>
          </a:xfrm>
          <a:custGeom>
            <a:avLst/>
            <a:gdLst>
              <a:gd name="connsiteX0" fmla="*/ 0 w 2668772"/>
              <a:gd name="connsiteY0" fmla="*/ 1208189 h 1208189"/>
              <a:gd name="connsiteX1" fmla="*/ 435935 w 2668772"/>
              <a:gd name="connsiteY1" fmla="*/ 804152 h 1208189"/>
              <a:gd name="connsiteX2" fmla="*/ 818707 w 2668772"/>
              <a:gd name="connsiteY2" fmla="*/ 357584 h 1208189"/>
              <a:gd name="connsiteX3" fmla="*/ 1148317 w 2668772"/>
              <a:gd name="connsiteY3" fmla="*/ 70505 h 1208189"/>
              <a:gd name="connsiteX4" fmla="*/ 1499191 w 2668772"/>
              <a:gd name="connsiteY4" fmla="*/ 6710 h 1208189"/>
              <a:gd name="connsiteX5" fmla="*/ 1967023 w 2668772"/>
              <a:gd name="connsiteY5" fmla="*/ 6710 h 1208189"/>
              <a:gd name="connsiteX6" fmla="*/ 2264735 w 2668772"/>
              <a:gd name="connsiteY6" fmla="*/ 49240 h 1208189"/>
              <a:gd name="connsiteX7" fmla="*/ 2402958 w 2668772"/>
              <a:gd name="connsiteY7" fmla="*/ 144933 h 1208189"/>
              <a:gd name="connsiteX8" fmla="*/ 2668772 w 2668772"/>
              <a:gd name="connsiteY8" fmla="*/ 123668 h 1208189"/>
              <a:gd name="connsiteX0" fmla="*/ 0 w 2644866"/>
              <a:gd name="connsiteY0" fmla="*/ 1184283 h 1184283"/>
              <a:gd name="connsiteX1" fmla="*/ 412029 w 2644866"/>
              <a:gd name="connsiteY1" fmla="*/ 804152 h 1184283"/>
              <a:gd name="connsiteX2" fmla="*/ 794801 w 2644866"/>
              <a:gd name="connsiteY2" fmla="*/ 357584 h 1184283"/>
              <a:gd name="connsiteX3" fmla="*/ 1124411 w 2644866"/>
              <a:gd name="connsiteY3" fmla="*/ 70505 h 1184283"/>
              <a:gd name="connsiteX4" fmla="*/ 1475285 w 2644866"/>
              <a:gd name="connsiteY4" fmla="*/ 6710 h 1184283"/>
              <a:gd name="connsiteX5" fmla="*/ 1943117 w 2644866"/>
              <a:gd name="connsiteY5" fmla="*/ 6710 h 1184283"/>
              <a:gd name="connsiteX6" fmla="*/ 2240829 w 2644866"/>
              <a:gd name="connsiteY6" fmla="*/ 49240 h 1184283"/>
              <a:gd name="connsiteX7" fmla="*/ 2379052 w 2644866"/>
              <a:gd name="connsiteY7" fmla="*/ 144933 h 1184283"/>
              <a:gd name="connsiteX8" fmla="*/ 2644866 w 2644866"/>
              <a:gd name="connsiteY8" fmla="*/ 123668 h 118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866" h="1184283">
                <a:moveTo>
                  <a:pt x="0" y="1184283"/>
                </a:moveTo>
                <a:cubicBezTo>
                  <a:pt x="149742" y="1053148"/>
                  <a:pt x="279562" y="941935"/>
                  <a:pt x="412029" y="804152"/>
                </a:cubicBezTo>
                <a:cubicBezTo>
                  <a:pt x="544496" y="666369"/>
                  <a:pt x="676071" y="479858"/>
                  <a:pt x="794801" y="357584"/>
                </a:cubicBezTo>
                <a:cubicBezTo>
                  <a:pt x="913531" y="235309"/>
                  <a:pt x="1010997" y="128984"/>
                  <a:pt x="1124411" y="70505"/>
                </a:cubicBezTo>
                <a:cubicBezTo>
                  <a:pt x="1237825" y="12026"/>
                  <a:pt x="1338834" y="17342"/>
                  <a:pt x="1475285" y="6710"/>
                </a:cubicBezTo>
                <a:cubicBezTo>
                  <a:pt x="1611736" y="-3922"/>
                  <a:pt x="1815526" y="-378"/>
                  <a:pt x="1943117" y="6710"/>
                </a:cubicBezTo>
                <a:cubicBezTo>
                  <a:pt x="2070708" y="13798"/>
                  <a:pt x="2168173" y="26203"/>
                  <a:pt x="2240829" y="49240"/>
                </a:cubicBezTo>
                <a:cubicBezTo>
                  <a:pt x="2313485" y="72277"/>
                  <a:pt x="2311713" y="132528"/>
                  <a:pt x="2379052" y="144933"/>
                </a:cubicBezTo>
                <a:cubicBezTo>
                  <a:pt x="2446391" y="157338"/>
                  <a:pt x="2595247" y="148477"/>
                  <a:pt x="2644866" y="123668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9176AFF-1291-4FDB-80B9-B043F70C879B}"/>
              </a:ext>
            </a:extLst>
          </p:cNvPr>
          <p:cNvSpPr/>
          <p:nvPr/>
        </p:nvSpPr>
        <p:spPr>
          <a:xfrm>
            <a:off x="23200242" y="13907386"/>
            <a:ext cx="3721395" cy="1104211"/>
          </a:xfrm>
          <a:custGeom>
            <a:avLst/>
            <a:gdLst>
              <a:gd name="connsiteX0" fmla="*/ 0 w 3721395"/>
              <a:gd name="connsiteY0" fmla="*/ 1031358 h 1104211"/>
              <a:gd name="connsiteX1" fmla="*/ 425302 w 3721395"/>
              <a:gd name="connsiteY1" fmla="*/ 1010093 h 1104211"/>
              <a:gd name="connsiteX2" fmla="*/ 637953 w 3721395"/>
              <a:gd name="connsiteY2" fmla="*/ 1084521 h 1104211"/>
              <a:gd name="connsiteX3" fmla="*/ 1084521 w 3721395"/>
              <a:gd name="connsiteY3" fmla="*/ 1095154 h 1104211"/>
              <a:gd name="connsiteX4" fmla="*/ 1520456 w 3721395"/>
              <a:gd name="connsiteY4" fmla="*/ 967563 h 1104211"/>
              <a:gd name="connsiteX5" fmla="*/ 1871330 w 3721395"/>
              <a:gd name="connsiteY5" fmla="*/ 861237 h 1104211"/>
              <a:gd name="connsiteX6" fmla="*/ 2668772 w 3721395"/>
              <a:gd name="connsiteY6" fmla="*/ 829340 h 1104211"/>
              <a:gd name="connsiteX7" fmla="*/ 3200400 w 3721395"/>
              <a:gd name="connsiteY7" fmla="*/ 616688 h 1104211"/>
              <a:gd name="connsiteX8" fmla="*/ 3423684 w 3721395"/>
              <a:gd name="connsiteY8" fmla="*/ 255181 h 1104211"/>
              <a:gd name="connsiteX9" fmla="*/ 3721395 w 3721395"/>
              <a:gd name="connsiteY9" fmla="*/ 0 h 110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1395" h="1104211">
                <a:moveTo>
                  <a:pt x="0" y="1031358"/>
                </a:moveTo>
                <a:cubicBezTo>
                  <a:pt x="159488" y="1016295"/>
                  <a:pt x="318977" y="1001233"/>
                  <a:pt x="425302" y="1010093"/>
                </a:cubicBezTo>
                <a:cubicBezTo>
                  <a:pt x="531627" y="1018953"/>
                  <a:pt x="528083" y="1070344"/>
                  <a:pt x="637953" y="1084521"/>
                </a:cubicBezTo>
                <a:cubicBezTo>
                  <a:pt x="747823" y="1098698"/>
                  <a:pt x="937437" y="1114647"/>
                  <a:pt x="1084521" y="1095154"/>
                </a:cubicBezTo>
                <a:cubicBezTo>
                  <a:pt x="1231605" y="1075661"/>
                  <a:pt x="1520456" y="967563"/>
                  <a:pt x="1520456" y="967563"/>
                </a:cubicBezTo>
                <a:cubicBezTo>
                  <a:pt x="1651591" y="928577"/>
                  <a:pt x="1679944" y="884274"/>
                  <a:pt x="1871330" y="861237"/>
                </a:cubicBezTo>
                <a:cubicBezTo>
                  <a:pt x="2062716" y="838200"/>
                  <a:pt x="2447260" y="870098"/>
                  <a:pt x="2668772" y="829340"/>
                </a:cubicBezTo>
                <a:cubicBezTo>
                  <a:pt x="2890284" y="788582"/>
                  <a:pt x="3074581" y="712381"/>
                  <a:pt x="3200400" y="616688"/>
                </a:cubicBezTo>
                <a:cubicBezTo>
                  <a:pt x="3326219" y="520995"/>
                  <a:pt x="3336852" y="357962"/>
                  <a:pt x="3423684" y="255181"/>
                </a:cubicBezTo>
                <a:cubicBezTo>
                  <a:pt x="3510517" y="152400"/>
                  <a:pt x="3657600" y="58479"/>
                  <a:pt x="3721395" y="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8BAEDBA-D6EE-4679-BB80-1C582AD32A36}"/>
              </a:ext>
            </a:extLst>
          </p:cNvPr>
          <p:cNvSpPr/>
          <p:nvPr/>
        </p:nvSpPr>
        <p:spPr>
          <a:xfrm>
            <a:off x="24623684" y="13894738"/>
            <a:ext cx="2042772" cy="4010490"/>
          </a:xfrm>
          <a:custGeom>
            <a:avLst/>
            <a:gdLst>
              <a:gd name="connsiteX0" fmla="*/ 0 w 2030819"/>
              <a:gd name="connsiteY0" fmla="*/ 0 h 4040372"/>
              <a:gd name="connsiteX1" fmla="*/ 53163 w 2030819"/>
              <a:gd name="connsiteY1" fmla="*/ 159488 h 4040372"/>
              <a:gd name="connsiteX2" fmla="*/ 287079 w 2030819"/>
              <a:gd name="connsiteY2" fmla="*/ 127591 h 4040372"/>
              <a:gd name="connsiteX3" fmla="*/ 627321 w 2030819"/>
              <a:gd name="connsiteY3" fmla="*/ 414670 h 4040372"/>
              <a:gd name="connsiteX4" fmla="*/ 978196 w 2030819"/>
              <a:gd name="connsiteY4" fmla="*/ 744279 h 4040372"/>
              <a:gd name="connsiteX5" fmla="*/ 1010093 w 2030819"/>
              <a:gd name="connsiteY5" fmla="*/ 1233377 h 4040372"/>
              <a:gd name="connsiteX6" fmla="*/ 1488558 w 2030819"/>
              <a:gd name="connsiteY6" fmla="*/ 1967023 h 4040372"/>
              <a:gd name="connsiteX7" fmla="*/ 1360968 w 2030819"/>
              <a:gd name="connsiteY7" fmla="*/ 2424223 h 4040372"/>
              <a:gd name="connsiteX8" fmla="*/ 1424763 w 2030819"/>
              <a:gd name="connsiteY8" fmla="*/ 2966484 h 4040372"/>
              <a:gd name="connsiteX9" fmla="*/ 1828800 w 2030819"/>
              <a:gd name="connsiteY9" fmla="*/ 3721395 h 4040372"/>
              <a:gd name="connsiteX10" fmla="*/ 2030819 w 2030819"/>
              <a:gd name="connsiteY10" fmla="*/ 4040372 h 4040372"/>
              <a:gd name="connsiteX0" fmla="*/ 0 w 2042772"/>
              <a:gd name="connsiteY0" fmla="*/ 0 h 3992560"/>
              <a:gd name="connsiteX1" fmla="*/ 65116 w 2042772"/>
              <a:gd name="connsiteY1" fmla="*/ 111676 h 3992560"/>
              <a:gd name="connsiteX2" fmla="*/ 299032 w 2042772"/>
              <a:gd name="connsiteY2" fmla="*/ 79779 h 3992560"/>
              <a:gd name="connsiteX3" fmla="*/ 639274 w 2042772"/>
              <a:gd name="connsiteY3" fmla="*/ 366858 h 3992560"/>
              <a:gd name="connsiteX4" fmla="*/ 990149 w 2042772"/>
              <a:gd name="connsiteY4" fmla="*/ 696467 h 3992560"/>
              <a:gd name="connsiteX5" fmla="*/ 1022046 w 2042772"/>
              <a:gd name="connsiteY5" fmla="*/ 1185565 h 3992560"/>
              <a:gd name="connsiteX6" fmla="*/ 1500511 w 2042772"/>
              <a:gd name="connsiteY6" fmla="*/ 1919211 h 3992560"/>
              <a:gd name="connsiteX7" fmla="*/ 1372921 w 2042772"/>
              <a:gd name="connsiteY7" fmla="*/ 2376411 h 3992560"/>
              <a:gd name="connsiteX8" fmla="*/ 1436716 w 2042772"/>
              <a:gd name="connsiteY8" fmla="*/ 2918672 h 3992560"/>
              <a:gd name="connsiteX9" fmla="*/ 1840753 w 2042772"/>
              <a:gd name="connsiteY9" fmla="*/ 3673583 h 3992560"/>
              <a:gd name="connsiteX10" fmla="*/ 2042772 w 2042772"/>
              <a:gd name="connsiteY10" fmla="*/ 3992560 h 3992560"/>
              <a:gd name="connsiteX0" fmla="*/ 0 w 2042772"/>
              <a:gd name="connsiteY0" fmla="*/ 0 h 3992560"/>
              <a:gd name="connsiteX1" fmla="*/ 65116 w 2042772"/>
              <a:gd name="connsiteY1" fmla="*/ 111676 h 3992560"/>
              <a:gd name="connsiteX2" fmla="*/ 299032 w 2042772"/>
              <a:gd name="connsiteY2" fmla="*/ 79779 h 3992560"/>
              <a:gd name="connsiteX3" fmla="*/ 639274 w 2042772"/>
              <a:gd name="connsiteY3" fmla="*/ 366858 h 3992560"/>
              <a:gd name="connsiteX4" fmla="*/ 990149 w 2042772"/>
              <a:gd name="connsiteY4" fmla="*/ 696467 h 3992560"/>
              <a:gd name="connsiteX5" fmla="*/ 1022046 w 2042772"/>
              <a:gd name="connsiteY5" fmla="*/ 1185565 h 3992560"/>
              <a:gd name="connsiteX6" fmla="*/ 1500511 w 2042772"/>
              <a:gd name="connsiteY6" fmla="*/ 1919211 h 3992560"/>
              <a:gd name="connsiteX7" fmla="*/ 1372921 w 2042772"/>
              <a:gd name="connsiteY7" fmla="*/ 2376411 h 3992560"/>
              <a:gd name="connsiteX8" fmla="*/ 1436716 w 2042772"/>
              <a:gd name="connsiteY8" fmla="*/ 2918672 h 3992560"/>
              <a:gd name="connsiteX9" fmla="*/ 1840753 w 2042772"/>
              <a:gd name="connsiteY9" fmla="*/ 3673583 h 3992560"/>
              <a:gd name="connsiteX10" fmla="*/ 2042772 w 2042772"/>
              <a:gd name="connsiteY10" fmla="*/ 3992560 h 3992560"/>
              <a:gd name="connsiteX0" fmla="*/ 0 w 2042772"/>
              <a:gd name="connsiteY0" fmla="*/ 0 h 4010490"/>
              <a:gd name="connsiteX1" fmla="*/ 65116 w 2042772"/>
              <a:gd name="connsiteY1" fmla="*/ 129606 h 4010490"/>
              <a:gd name="connsiteX2" fmla="*/ 299032 w 2042772"/>
              <a:gd name="connsiteY2" fmla="*/ 97709 h 4010490"/>
              <a:gd name="connsiteX3" fmla="*/ 639274 w 2042772"/>
              <a:gd name="connsiteY3" fmla="*/ 384788 h 4010490"/>
              <a:gd name="connsiteX4" fmla="*/ 990149 w 2042772"/>
              <a:gd name="connsiteY4" fmla="*/ 714397 h 4010490"/>
              <a:gd name="connsiteX5" fmla="*/ 1022046 w 2042772"/>
              <a:gd name="connsiteY5" fmla="*/ 1203495 h 4010490"/>
              <a:gd name="connsiteX6" fmla="*/ 1500511 w 2042772"/>
              <a:gd name="connsiteY6" fmla="*/ 1937141 h 4010490"/>
              <a:gd name="connsiteX7" fmla="*/ 1372921 w 2042772"/>
              <a:gd name="connsiteY7" fmla="*/ 2394341 h 4010490"/>
              <a:gd name="connsiteX8" fmla="*/ 1436716 w 2042772"/>
              <a:gd name="connsiteY8" fmla="*/ 2936602 h 4010490"/>
              <a:gd name="connsiteX9" fmla="*/ 1840753 w 2042772"/>
              <a:gd name="connsiteY9" fmla="*/ 3691513 h 4010490"/>
              <a:gd name="connsiteX10" fmla="*/ 2042772 w 2042772"/>
              <a:gd name="connsiteY10" fmla="*/ 4010490 h 40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2772" h="4010490">
                <a:moveTo>
                  <a:pt x="0" y="0"/>
                </a:moveTo>
                <a:cubicBezTo>
                  <a:pt x="26564" y="146805"/>
                  <a:pt x="15277" y="113321"/>
                  <a:pt x="65116" y="129606"/>
                </a:cubicBezTo>
                <a:cubicBezTo>
                  <a:pt x="114955" y="145891"/>
                  <a:pt x="203339" y="55179"/>
                  <a:pt x="299032" y="97709"/>
                </a:cubicBezTo>
                <a:cubicBezTo>
                  <a:pt x="394725" y="140239"/>
                  <a:pt x="524088" y="282007"/>
                  <a:pt x="639274" y="384788"/>
                </a:cubicBezTo>
                <a:cubicBezTo>
                  <a:pt x="754460" y="487569"/>
                  <a:pt x="926354" y="577946"/>
                  <a:pt x="990149" y="714397"/>
                </a:cubicBezTo>
                <a:cubicBezTo>
                  <a:pt x="1053944" y="850848"/>
                  <a:pt x="936986" y="999704"/>
                  <a:pt x="1022046" y="1203495"/>
                </a:cubicBezTo>
                <a:cubicBezTo>
                  <a:pt x="1107106" y="1407286"/>
                  <a:pt x="1442032" y="1738667"/>
                  <a:pt x="1500511" y="1937141"/>
                </a:cubicBezTo>
                <a:cubicBezTo>
                  <a:pt x="1558990" y="2135615"/>
                  <a:pt x="1383554" y="2227764"/>
                  <a:pt x="1372921" y="2394341"/>
                </a:cubicBezTo>
                <a:cubicBezTo>
                  <a:pt x="1362288" y="2560918"/>
                  <a:pt x="1358744" y="2720407"/>
                  <a:pt x="1436716" y="2936602"/>
                </a:cubicBezTo>
                <a:cubicBezTo>
                  <a:pt x="1514688" y="3152797"/>
                  <a:pt x="1739744" y="3512532"/>
                  <a:pt x="1840753" y="3691513"/>
                </a:cubicBezTo>
                <a:cubicBezTo>
                  <a:pt x="1941762" y="3870494"/>
                  <a:pt x="1992267" y="3940492"/>
                  <a:pt x="2042772" y="401049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90563A4-C9FB-4554-A1AA-19194F8B72DD}"/>
              </a:ext>
            </a:extLst>
          </p:cNvPr>
          <p:cNvSpPr/>
          <p:nvPr/>
        </p:nvSpPr>
        <p:spPr>
          <a:xfrm>
            <a:off x="13257384" y="10022305"/>
            <a:ext cx="338299" cy="676600"/>
          </a:xfrm>
          <a:custGeom>
            <a:avLst/>
            <a:gdLst>
              <a:gd name="connsiteX0" fmla="*/ 324852 w 324852"/>
              <a:gd name="connsiteY0" fmla="*/ 0 h 649706"/>
              <a:gd name="connsiteX1" fmla="*/ 264694 w 324852"/>
              <a:gd name="connsiteY1" fmla="*/ 216569 h 649706"/>
              <a:gd name="connsiteX2" fmla="*/ 144379 w 324852"/>
              <a:gd name="connsiteY2" fmla="*/ 300790 h 649706"/>
              <a:gd name="connsiteX3" fmla="*/ 0 w 324852"/>
              <a:gd name="connsiteY3" fmla="*/ 649706 h 649706"/>
              <a:gd name="connsiteX0" fmla="*/ 338299 w 338299"/>
              <a:gd name="connsiteY0" fmla="*/ 0 h 676600"/>
              <a:gd name="connsiteX1" fmla="*/ 278141 w 338299"/>
              <a:gd name="connsiteY1" fmla="*/ 216569 h 676600"/>
              <a:gd name="connsiteX2" fmla="*/ 157826 w 338299"/>
              <a:gd name="connsiteY2" fmla="*/ 300790 h 676600"/>
              <a:gd name="connsiteX3" fmla="*/ 0 w 338299"/>
              <a:gd name="connsiteY3" fmla="*/ 676600 h 6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299" h="676600">
                <a:moveTo>
                  <a:pt x="338299" y="0"/>
                </a:moveTo>
                <a:cubicBezTo>
                  <a:pt x="323259" y="83218"/>
                  <a:pt x="308220" y="166437"/>
                  <a:pt x="278141" y="216569"/>
                </a:cubicBezTo>
                <a:cubicBezTo>
                  <a:pt x="248062" y="266701"/>
                  <a:pt x="201942" y="228601"/>
                  <a:pt x="157826" y="300790"/>
                </a:cubicBezTo>
                <a:cubicBezTo>
                  <a:pt x="113710" y="372980"/>
                  <a:pt x="50131" y="538237"/>
                  <a:pt x="0" y="676600"/>
                </a:cubicBezTo>
              </a:path>
            </a:pathLst>
          </a:cu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848B830-96E5-45EB-825D-9B541C6B4F48}"/>
              </a:ext>
            </a:extLst>
          </p:cNvPr>
          <p:cNvSpPr/>
          <p:nvPr/>
        </p:nvSpPr>
        <p:spPr>
          <a:xfrm>
            <a:off x="12248305" y="13651398"/>
            <a:ext cx="1987003" cy="1744135"/>
          </a:xfrm>
          <a:custGeom>
            <a:avLst/>
            <a:gdLst>
              <a:gd name="connsiteX0" fmla="*/ 575418 w 1987003"/>
              <a:gd name="connsiteY0" fmla="*/ 352196 h 1744135"/>
              <a:gd name="connsiteX1" fmla="*/ 575418 w 1987003"/>
              <a:gd name="connsiteY1" fmla="*/ 403815 h 1744135"/>
              <a:gd name="connsiteX2" fmla="*/ 722901 w 1987003"/>
              <a:gd name="connsiteY2" fmla="*/ 993750 h 1744135"/>
              <a:gd name="connsiteX3" fmla="*/ 627037 w 1987003"/>
              <a:gd name="connsiteY3" fmla="*/ 1148608 h 1744135"/>
              <a:gd name="connsiteX4" fmla="*/ 509050 w 1987003"/>
              <a:gd name="connsiteY4" fmla="*/ 1266596 h 1744135"/>
              <a:gd name="connsiteX5" fmla="*/ 531172 w 1987003"/>
              <a:gd name="connsiteY5" fmla="*/ 1384583 h 1744135"/>
              <a:gd name="connsiteX6" fmla="*/ 243579 w 1987003"/>
              <a:gd name="connsiteY6" fmla="*/ 1450950 h 1744135"/>
              <a:gd name="connsiteX7" fmla="*/ 230 w 1987003"/>
              <a:gd name="connsiteY7" fmla="*/ 1443576 h 1744135"/>
              <a:gd name="connsiteX8" fmla="*/ 214082 w 1987003"/>
              <a:gd name="connsiteY8" fmla="*/ 1709047 h 1744135"/>
              <a:gd name="connsiteX9" fmla="*/ 870385 w 1987003"/>
              <a:gd name="connsiteY9" fmla="*/ 1716421 h 1744135"/>
              <a:gd name="connsiteX10" fmla="*/ 1187476 w 1987003"/>
              <a:gd name="connsiteY10" fmla="*/ 1480447 h 1744135"/>
              <a:gd name="connsiteX11" fmla="*/ 1659424 w 1987003"/>
              <a:gd name="connsiteY11" fmla="*/ 1273970 h 1744135"/>
              <a:gd name="connsiteX12" fmla="*/ 1888024 w 1987003"/>
              <a:gd name="connsiteY12" fmla="*/ 1037996 h 1744135"/>
              <a:gd name="connsiteX13" fmla="*/ 1851153 w 1987003"/>
              <a:gd name="connsiteY13" fmla="*/ 816770 h 1744135"/>
              <a:gd name="connsiteX14" fmla="*/ 1814282 w 1987003"/>
              <a:gd name="connsiteY14" fmla="*/ 617667 h 1744135"/>
              <a:gd name="connsiteX15" fmla="*/ 1924895 w 1987003"/>
              <a:gd name="connsiteY15" fmla="*/ 344821 h 1744135"/>
              <a:gd name="connsiteX16" fmla="*/ 1976514 w 1987003"/>
              <a:gd name="connsiteY16" fmla="*/ 130970 h 1744135"/>
              <a:gd name="connsiteX17" fmla="*/ 1718418 w 1987003"/>
              <a:gd name="connsiteY17" fmla="*/ 27731 h 1744135"/>
              <a:gd name="connsiteX18" fmla="*/ 1467695 w 1987003"/>
              <a:gd name="connsiteY18" fmla="*/ 20357 h 1744135"/>
              <a:gd name="connsiteX19" fmla="*/ 1393953 w 1987003"/>
              <a:gd name="connsiteY19" fmla="*/ 271079 h 1744135"/>
              <a:gd name="connsiteX20" fmla="*/ 1194850 w 1987003"/>
              <a:gd name="connsiteY20" fmla="*/ 418563 h 1744135"/>
              <a:gd name="connsiteX21" fmla="*/ 1010495 w 1987003"/>
              <a:gd name="connsiteY21" fmla="*/ 315325 h 1744135"/>
              <a:gd name="connsiteX22" fmla="*/ 899882 w 1987003"/>
              <a:gd name="connsiteY22" fmla="*/ 145718 h 1744135"/>
              <a:gd name="connsiteX23" fmla="*/ 781895 w 1987003"/>
              <a:gd name="connsiteY23" fmla="*/ 12983 h 1744135"/>
              <a:gd name="connsiteX24" fmla="*/ 582792 w 1987003"/>
              <a:gd name="connsiteY24" fmla="*/ 57228 h 1744135"/>
              <a:gd name="connsiteX25" fmla="*/ 575418 w 1987003"/>
              <a:gd name="connsiteY25" fmla="*/ 352196 h 1744135"/>
              <a:gd name="connsiteX0" fmla="*/ 582792 w 1987003"/>
              <a:gd name="connsiteY0" fmla="*/ 57228 h 1744135"/>
              <a:gd name="connsiteX1" fmla="*/ 575418 w 1987003"/>
              <a:gd name="connsiteY1" fmla="*/ 403815 h 1744135"/>
              <a:gd name="connsiteX2" fmla="*/ 722901 w 1987003"/>
              <a:gd name="connsiteY2" fmla="*/ 993750 h 1744135"/>
              <a:gd name="connsiteX3" fmla="*/ 627037 w 1987003"/>
              <a:gd name="connsiteY3" fmla="*/ 1148608 h 1744135"/>
              <a:gd name="connsiteX4" fmla="*/ 509050 w 1987003"/>
              <a:gd name="connsiteY4" fmla="*/ 1266596 h 1744135"/>
              <a:gd name="connsiteX5" fmla="*/ 531172 w 1987003"/>
              <a:gd name="connsiteY5" fmla="*/ 1384583 h 1744135"/>
              <a:gd name="connsiteX6" fmla="*/ 243579 w 1987003"/>
              <a:gd name="connsiteY6" fmla="*/ 1450950 h 1744135"/>
              <a:gd name="connsiteX7" fmla="*/ 230 w 1987003"/>
              <a:gd name="connsiteY7" fmla="*/ 1443576 h 1744135"/>
              <a:gd name="connsiteX8" fmla="*/ 214082 w 1987003"/>
              <a:gd name="connsiteY8" fmla="*/ 1709047 h 1744135"/>
              <a:gd name="connsiteX9" fmla="*/ 870385 w 1987003"/>
              <a:gd name="connsiteY9" fmla="*/ 1716421 h 1744135"/>
              <a:gd name="connsiteX10" fmla="*/ 1187476 w 1987003"/>
              <a:gd name="connsiteY10" fmla="*/ 1480447 h 1744135"/>
              <a:gd name="connsiteX11" fmla="*/ 1659424 w 1987003"/>
              <a:gd name="connsiteY11" fmla="*/ 1273970 h 1744135"/>
              <a:gd name="connsiteX12" fmla="*/ 1888024 w 1987003"/>
              <a:gd name="connsiteY12" fmla="*/ 1037996 h 1744135"/>
              <a:gd name="connsiteX13" fmla="*/ 1851153 w 1987003"/>
              <a:gd name="connsiteY13" fmla="*/ 816770 h 1744135"/>
              <a:gd name="connsiteX14" fmla="*/ 1814282 w 1987003"/>
              <a:gd name="connsiteY14" fmla="*/ 617667 h 1744135"/>
              <a:gd name="connsiteX15" fmla="*/ 1924895 w 1987003"/>
              <a:gd name="connsiteY15" fmla="*/ 344821 h 1744135"/>
              <a:gd name="connsiteX16" fmla="*/ 1976514 w 1987003"/>
              <a:gd name="connsiteY16" fmla="*/ 130970 h 1744135"/>
              <a:gd name="connsiteX17" fmla="*/ 1718418 w 1987003"/>
              <a:gd name="connsiteY17" fmla="*/ 27731 h 1744135"/>
              <a:gd name="connsiteX18" fmla="*/ 1467695 w 1987003"/>
              <a:gd name="connsiteY18" fmla="*/ 20357 h 1744135"/>
              <a:gd name="connsiteX19" fmla="*/ 1393953 w 1987003"/>
              <a:gd name="connsiteY19" fmla="*/ 271079 h 1744135"/>
              <a:gd name="connsiteX20" fmla="*/ 1194850 w 1987003"/>
              <a:gd name="connsiteY20" fmla="*/ 418563 h 1744135"/>
              <a:gd name="connsiteX21" fmla="*/ 1010495 w 1987003"/>
              <a:gd name="connsiteY21" fmla="*/ 315325 h 1744135"/>
              <a:gd name="connsiteX22" fmla="*/ 899882 w 1987003"/>
              <a:gd name="connsiteY22" fmla="*/ 145718 h 1744135"/>
              <a:gd name="connsiteX23" fmla="*/ 781895 w 1987003"/>
              <a:gd name="connsiteY23" fmla="*/ 12983 h 1744135"/>
              <a:gd name="connsiteX24" fmla="*/ 582792 w 1987003"/>
              <a:gd name="connsiteY24" fmla="*/ 57228 h 174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7003" h="1744135">
                <a:moveTo>
                  <a:pt x="582792" y="57228"/>
                </a:moveTo>
                <a:cubicBezTo>
                  <a:pt x="548379" y="122367"/>
                  <a:pt x="552067" y="247728"/>
                  <a:pt x="575418" y="403815"/>
                </a:cubicBezTo>
                <a:cubicBezTo>
                  <a:pt x="598770" y="559902"/>
                  <a:pt x="714298" y="869618"/>
                  <a:pt x="722901" y="993750"/>
                </a:cubicBezTo>
                <a:cubicBezTo>
                  <a:pt x="731504" y="1117882"/>
                  <a:pt x="662679" y="1103134"/>
                  <a:pt x="627037" y="1148608"/>
                </a:cubicBezTo>
                <a:cubicBezTo>
                  <a:pt x="591395" y="1194082"/>
                  <a:pt x="525027" y="1227267"/>
                  <a:pt x="509050" y="1266596"/>
                </a:cubicBezTo>
                <a:cubicBezTo>
                  <a:pt x="493072" y="1305925"/>
                  <a:pt x="575417" y="1353857"/>
                  <a:pt x="531172" y="1384583"/>
                </a:cubicBezTo>
                <a:cubicBezTo>
                  <a:pt x="486927" y="1415309"/>
                  <a:pt x="332069" y="1441118"/>
                  <a:pt x="243579" y="1450950"/>
                </a:cubicBezTo>
                <a:cubicBezTo>
                  <a:pt x="155089" y="1460782"/>
                  <a:pt x="5146" y="1400560"/>
                  <a:pt x="230" y="1443576"/>
                </a:cubicBezTo>
                <a:cubicBezTo>
                  <a:pt x="-4686" y="1486592"/>
                  <a:pt x="69056" y="1663573"/>
                  <a:pt x="214082" y="1709047"/>
                </a:cubicBezTo>
                <a:cubicBezTo>
                  <a:pt x="359108" y="1754521"/>
                  <a:pt x="708153" y="1754521"/>
                  <a:pt x="870385" y="1716421"/>
                </a:cubicBezTo>
                <a:cubicBezTo>
                  <a:pt x="1032617" y="1678321"/>
                  <a:pt x="1055970" y="1554189"/>
                  <a:pt x="1187476" y="1480447"/>
                </a:cubicBezTo>
                <a:cubicBezTo>
                  <a:pt x="1318982" y="1406705"/>
                  <a:pt x="1542666" y="1347712"/>
                  <a:pt x="1659424" y="1273970"/>
                </a:cubicBezTo>
                <a:cubicBezTo>
                  <a:pt x="1776182" y="1200228"/>
                  <a:pt x="1856069" y="1114196"/>
                  <a:pt x="1888024" y="1037996"/>
                </a:cubicBezTo>
                <a:cubicBezTo>
                  <a:pt x="1919979" y="961796"/>
                  <a:pt x="1863443" y="886825"/>
                  <a:pt x="1851153" y="816770"/>
                </a:cubicBezTo>
                <a:cubicBezTo>
                  <a:pt x="1838863" y="746715"/>
                  <a:pt x="1801992" y="696325"/>
                  <a:pt x="1814282" y="617667"/>
                </a:cubicBezTo>
                <a:cubicBezTo>
                  <a:pt x="1826572" y="539009"/>
                  <a:pt x="1897856" y="425937"/>
                  <a:pt x="1924895" y="344821"/>
                </a:cubicBezTo>
                <a:cubicBezTo>
                  <a:pt x="1951934" y="263705"/>
                  <a:pt x="2010927" y="183818"/>
                  <a:pt x="1976514" y="130970"/>
                </a:cubicBezTo>
                <a:cubicBezTo>
                  <a:pt x="1942101" y="78122"/>
                  <a:pt x="1803221" y="46166"/>
                  <a:pt x="1718418" y="27731"/>
                </a:cubicBezTo>
                <a:cubicBezTo>
                  <a:pt x="1633615" y="9296"/>
                  <a:pt x="1521773" y="-20201"/>
                  <a:pt x="1467695" y="20357"/>
                </a:cubicBezTo>
                <a:cubicBezTo>
                  <a:pt x="1413618" y="60915"/>
                  <a:pt x="1439427" y="204711"/>
                  <a:pt x="1393953" y="271079"/>
                </a:cubicBezTo>
                <a:cubicBezTo>
                  <a:pt x="1348479" y="337447"/>
                  <a:pt x="1258760" y="411189"/>
                  <a:pt x="1194850" y="418563"/>
                </a:cubicBezTo>
                <a:cubicBezTo>
                  <a:pt x="1130940" y="425937"/>
                  <a:pt x="1059656" y="360799"/>
                  <a:pt x="1010495" y="315325"/>
                </a:cubicBezTo>
                <a:cubicBezTo>
                  <a:pt x="961334" y="269851"/>
                  <a:pt x="937982" y="196108"/>
                  <a:pt x="899882" y="145718"/>
                </a:cubicBezTo>
                <a:cubicBezTo>
                  <a:pt x="861782" y="95328"/>
                  <a:pt x="834743" y="27731"/>
                  <a:pt x="781895" y="12983"/>
                </a:cubicBezTo>
                <a:cubicBezTo>
                  <a:pt x="729047" y="-1765"/>
                  <a:pt x="617205" y="-7911"/>
                  <a:pt x="582792" y="57228"/>
                </a:cubicBezTo>
                <a:close/>
              </a:path>
            </a:pathLst>
          </a:cu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582305-3E1E-4735-96F0-5BDF075262F4}"/>
              </a:ext>
            </a:extLst>
          </p:cNvPr>
          <p:cNvSpPr/>
          <p:nvPr/>
        </p:nvSpPr>
        <p:spPr>
          <a:xfrm>
            <a:off x="356008" y="1898008"/>
            <a:ext cx="890337" cy="830179"/>
          </a:xfrm>
          <a:custGeom>
            <a:avLst/>
            <a:gdLst>
              <a:gd name="connsiteX0" fmla="*/ 12032 w 890337"/>
              <a:gd name="connsiteY0" fmla="*/ 264695 h 830179"/>
              <a:gd name="connsiteX1" fmla="*/ 96253 w 890337"/>
              <a:gd name="connsiteY1" fmla="*/ 830179 h 830179"/>
              <a:gd name="connsiteX2" fmla="*/ 252663 w 890337"/>
              <a:gd name="connsiteY2" fmla="*/ 806116 h 830179"/>
              <a:gd name="connsiteX3" fmla="*/ 204537 w 890337"/>
              <a:gd name="connsiteY3" fmla="*/ 601579 h 830179"/>
              <a:gd name="connsiteX4" fmla="*/ 457200 w 890337"/>
              <a:gd name="connsiteY4" fmla="*/ 565485 h 830179"/>
              <a:gd name="connsiteX5" fmla="*/ 493295 w 890337"/>
              <a:gd name="connsiteY5" fmla="*/ 409074 h 830179"/>
              <a:gd name="connsiteX6" fmla="*/ 770021 w 890337"/>
              <a:gd name="connsiteY6" fmla="*/ 372979 h 830179"/>
              <a:gd name="connsiteX7" fmla="*/ 878305 w 890337"/>
              <a:gd name="connsiteY7" fmla="*/ 120316 h 830179"/>
              <a:gd name="connsiteX8" fmla="*/ 890337 w 890337"/>
              <a:gd name="connsiteY8" fmla="*/ 0 h 830179"/>
              <a:gd name="connsiteX9" fmla="*/ 481263 w 890337"/>
              <a:gd name="connsiteY9" fmla="*/ 60158 h 830179"/>
              <a:gd name="connsiteX10" fmla="*/ 469232 w 890337"/>
              <a:gd name="connsiteY10" fmla="*/ 216569 h 830179"/>
              <a:gd name="connsiteX11" fmla="*/ 228600 w 890337"/>
              <a:gd name="connsiteY11" fmla="*/ 288758 h 830179"/>
              <a:gd name="connsiteX12" fmla="*/ 156410 w 890337"/>
              <a:gd name="connsiteY12" fmla="*/ 96253 h 830179"/>
              <a:gd name="connsiteX13" fmla="*/ 0 w 890337"/>
              <a:gd name="connsiteY13" fmla="*/ 144379 h 830179"/>
              <a:gd name="connsiteX14" fmla="*/ 12032 w 890337"/>
              <a:gd name="connsiteY14" fmla="*/ 264695 h 83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0337" h="830179">
                <a:moveTo>
                  <a:pt x="12032" y="264695"/>
                </a:moveTo>
                <a:lnTo>
                  <a:pt x="96253" y="830179"/>
                </a:lnTo>
                <a:lnTo>
                  <a:pt x="252663" y="806116"/>
                </a:lnTo>
                <a:lnTo>
                  <a:pt x="204537" y="601579"/>
                </a:lnTo>
                <a:lnTo>
                  <a:pt x="457200" y="565485"/>
                </a:lnTo>
                <a:lnTo>
                  <a:pt x="493295" y="409074"/>
                </a:lnTo>
                <a:lnTo>
                  <a:pt x="770021" y="372979"/>
                </a:lnTo>
                <a:lnTo>
                  <a:pt x="878305" y="120316"/>
                </a:lnTo>
                <a:lnTo>
                  <a:pt x="890337" y="0"/>
                </a:lnTo>
                <a:lnTo>
                  <a:pt x="481263" y="60158"/>
                </a:lnTo>
                <a:lnTo>
                  <a:pt x="469232" y="216569"/>
                </a:lnTo>
                <a:lnTo>
                  <a:pt x="228600" y="288758"/>
                </a:lnTo>
                <a:lnTo>
                  <a:pt x="156410" y="96253"/>
                </a:lnTo>
                <a:lnTo>
                  <a:pt x="0" y="144379"/>
                </a:lnTo>
                <a:lnTo>
                  <a:pt x="12032" y="264695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2">
                <a:lumMod val="90000"/>
              </a:schemeClr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9CB5856-1498-4609-90EE-39A77E398455}"/>
              </a:ext>
            </a:extLst>
          </p:cNvPr>
          <p:cNvSpPr/>
          <p:nvPr/>
        </p:nvSpPr>
        <p:spPr>
          <a:xfrm>
            <a:off x="21677811" y="14222186"/>
            <a:ext cx="2155372" cy="1224643"/>
          </a:xfrm>
          <a:custGeom>
            <a:avLst/>
            <a:gdLst>
              <a:gd name="connsiteX0" fmla="*/ 13063 w 2155372"/>
              <a:gd name="connsiteY0" fmla="*/ 182880 h 1224643"/>
              <a:gd name="connsiteX1" fmla="*/ 0 w 2155372"/>
              <a:gd name="connsiteY1" fmla="*/ 391885 h 1224643"/>
              <a:gd name="connsiteX2" fmla="*/ 277586 w 2155372"/>
              <a:gd name="connsiteY2" fmla="*/ 496388 h 1224643"/>
              <a:gd name="connsiteX3" fmla="*/ 369026 w 2155372"/>
              <a:gd name="connsiteY3" fmla="*/ 757645 h 1224643"/>
              <a:gd name="connsiteX4" fmla="*/ 724989 w 2155372"/>
              <a:gd name="connsiteY4" fmla="*/ 542108 h 1224643"/>
              <a:gd name="connsiteX5" fmla="*/ 777240 w 2155372"/>
              <a:gd name="connsiteY5" fmla="*/ 542108 h 1224643"/>
              <a:gd name="connsiteX6" fmla="*/ 849086 w 2155372"/>
              <a:gd name="connsiteY6" fmla="*/ 689065 h 1224643"/>
              <a:gd name="connsiteX7" fmla="*/ 757646 w 2155372"/>
              <a:gd name="connsiteY7" fmla="*/ 819694 h 1224643"/>
              <a:gd name="connsiteX8" fmla="*/ 1071155 w 2155372"/>
              <a:gd name="connsiteY8" fmla="*/ 1224643 h 1224643"/>
              <a:gd name="connsiteX9" fmla="*/ 1299755 w 2155372"/>
              <a:gd name="connsiteY9" fmla="*/ 1126671 h 1224643"/>
              <a:gd name="connsiteX10" fmla="*/ 1182189 w 2155372"/>
              <a:gd name="connsiteY10" fmla="*/ 914400 h 1224643"/>
              <a:gd name="connsiteX11" fmla="*/ 1371600 w 2155372"/>
              <a:gd name="connsiteY11" fmla="*/ 819694 h 1224643"/>
              <a:gd name="connsiteX12" fmla="*/ 1397726 w 2155372"/>
              <a:gd name="connsiteY12" fmla="*/ 829491 h 1224643"/>
              <a:gd name="connsiteX13" fmla="*/ 1404258 w 2155372"/>
              <a:gd name="connsiteY13" fmla="*/ 839288 h 1224643"/>
              <a:gd name="connsiteX14" fmla="*/ 1420586 w 2155372"/>
              <a:gd name="connsiteY14" fmla="*/ 845820 h 1224643"/>
              <a:gd name="connsiteX15" fmla="*/ 1427118 w 2155372"/>
              <a:gd name="connsiteY15" fmla="*/ 855617 h 1224643"/>
              <a:gd name="connsiteX16" fmla="*/ 1436915 w 2155372"/>
              <a:gd name="connsiteY16" fmla="*/ 862148 h 1224643"/>
              <a:gd name="connsiteX17" fmla="*/ 1619795 w 2155372"/>
              <a:gd name="connsiteY17" fmla="*/ 976448 h 1224643"/>
              <a:gd name="connsiteX18" fmla="*/ 1636123 w 2155372"/>
              <a:gd name="connsiteY18" fmla="*/ 950323 h 1224643"/>
              <a:gd name="connsiteX19" fmla="*/ 1645920 w 2155372"/>
              <a:gd name="connsiteY19" fmla="*/ 940525 h 1224643"/>
              <a:gd name="connsiteX20" fmla="*/ 1770018 w 2155372"/>
              <a:gd name="connsiteY20" fmla="*/ 620485 h 1224643"/>
              <a:gd name="connsiteX21" fmla="*/ 1933303 w 2155372"/>
              <a:gd name="connsiteY21" fmla="*/ 574765 h 1224643"/>
              <a:gd name="connsiteX22" fmla="*/ 2155372 w 2155372"/>
              <a:gd name="connsiteY22" fmla="*/ 189411 h 1224643"/>
              <a:gd name="connsiteX23" fmla="*/ 1845129 w 2155372"/>
              <a:gd name="connsiteY23" fmla="*/ 0 h 1224643"/>
              <a:gd name="connsiteX24" fmla="*/ 1711235 w 2155372"/>
              <a:gd name="connsiteY24" fmla="*/ 133894 h 1224643"/>
              <a:gd name="connsiteX25" fmla="*/ 1658983 w 2155372"/>
              <a:gd name="connsiteY25" fmla="*/ 408214 h 1224643"/>
              <a:gd name="connsiteX26" fmla="*/ 1358538 w 2155372"/>
              <a:gd name="connsiteY26" fmla="*/ 359228 h 1224643"/>
              <a:gd name="connsiteX27" fmla="*/ 1293223 w 2155372"/>
              <a:gd name="connsiteY27" fmla="*/ 117565 h 1224643"/>
              <a:gd name="connsiteX28" fmla="*/ 1028700 w 2155372"/>
              <a:gd name="connsiteY28" fmla="*/ 71845 h 1224643"/>
              <a:gd name="connsiteX29" fmla="*/ 819695 w 2155372"/>
              <a:gd name="connsiteY29" fmla="*/ 6531 h 1224643"/>
              <a:gd name="connsiteX30" fmla="*/ 538843 w 2155372"/>
              <a:gd name="connsiteY30" fmla="*/ 88174 h 1224643"/>
              <a:gd name="connsiteX31" fmla="*/ 519249 w 2155372"/>
              <a:gd name="connsiteY31" fmla="*/ 166551 h 1224643"/>
              <a:gd name="connsiteX32" fmla="*/ 382089 w 2155372"/>
              <a:gd name="connsiteY32" fmla="*/ 169817 h 1224643"/>
              <a:gd name="connsiteX33" fmla="*/ 257992 w 2155372"/>
              <a:gd name="connsiteY33" fmla="*/ 186145 h 1224643"/>
              <a:gd name="connsiteX34" fmla="*/ 13063 w 2155372"/>
              <a:gd name="connsiteY34" fmla="*/ 182880 h 122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55372" h="1224643">
                <a:moveTo>
                  <a:pt x="13063" y="182880"/>
                </a:moveTo>
                <a:lnTo>
                  <a:pt x="0" y="391885"/>
                </a:lnTo>
                <a:lnTo>
                  <a:pt x="277586" y="496388"/>
                </a:lnTo>
                <a:lnTo>
                  <a:pt x="369026" y="757645"/>
                </a:lnTo>
                <a:lnTo>
                  <a:pt x="724989" y="542108"/>
                </a:lnTo>
                <a:lnTo>
                  <a:pt x="777240" y="542108"/>
                </a:lnTo>
                <a:lnTo>
                  <a:pt x="849086" y="689065"/>
                </a:lnTo>
                <a:lnTo>
                  <a:pt x="757646" y="819694"/>
                </a:lnTo>
                <a:lnTo>
                  <a:pt x="1071155" y="1224643"/>
                </a:lnTo>
                <a:lnTo>
                  <a:pt x="1299755" y="1126671"/>
                </a:lnTo>
                <a:lnTo>
                  <a:pt x="1182189" y="914400"/>
                </a:lnTo>
                <a:lnTo>
                  <a:pt x="1371600" y="819694"/>
                </a:lnTo>
                <a:cubicBezTo>
                  <a:pt x="1380309" y="822960"/>
                  <a:pt x="1389751" y="824706"/>
                  <a:pt x="1397726" y="829491"/>
                </a:cubicBezTo>
                <a:cubicBezTo>
                  <a:pt x="1401092" y="831510"/>
                  <a:pt x="1401064" y="837007"/>
                  <a:pt x="1404258" y="839288"/>
                </a:cubicBezTo>
                <a:cubicBezTo>
                  <a:pt x="1409028" y="842695"/>
                  <a:pt x="1415143" y="843643"/>
                  <a:pt x="1420586" y="845820"/>
                </a:cubicBezTo>
                <a:cubicBezTo>
                  <a:pt x="1422763" y="849086"/>
                  <a:pt x="1424343" y="852842"/>
                  <a:pt x="1427118" y="855617"/>
                </a:cubicBezTo>
                <a:cubicBezTo>
                  <a:pt x="1429893" y="858392"/>
                  <a:pt x="1436915" y="862148"/>
                  <a:pt x="1436915" y="862148"/>
                </a:cubicBezTo>
                <a:lnTo>
                  <a:pt x="1619795" y="976448"/>
                </a:lnTo>
                <a:cubicBezTo>
                  <a:pt x="1625238" y="967740"/>
                  <a:pt x="1630083" y="958628"/>
                  <a:pt x="1636123" y="950323"/>
                </a:cubicBezTo>
                <a:cubicBezTo>
                  <a:pt x="1638839" y="946588"/>
                  <a:pt x="1645920" y="940525"/>
                  <a:pt x="1645920" y="940525"/>
                </a:cubicBezTo>
                <a:lnTo>
                  <a:pt x="1770018" y="620485"/>
                </a:lnTo>
                <a:lnTo>
                  <a:pt x="1933303" y="574765"/>
                </a:lnTo>
                <a:lnTo>
                  <a:pt x="2155372" y="189411"/>
                </a:lnTo>
                <a:lnTo>
                  <a:pt x="1845129" y="0"/>
                </a:lnTo>
                <a:lnTo>
                  <a:pt x="1711235" y="133894"/>
                </a:lnTo>
                <a:lnTo>
                  <a:pt x="1658983" y="408214"/>
                </a:lnTo>
                <a:lnTo>
                  <a:pt x="1358538" y="359228"/>
                </a:lnTo>
                <a:lnTo>
                  <a:pt x="1293223" y="117565"/>
                </a:lnTo>
                <a:lnTo>
                  <a:pt x="1028700" y="71845"/>
                </a:lnTo>
                <a:lnTo>
                  <a:pt x="819695" y="6531"/>
                </a:lnTo>
                <a:lnTo>
                  <a:pt x="538843" y="88174"/>
                </a:lnTo>
                <a:lnTo>
                  <a:pt x="519249" y="166551"/>
                </a:lnTo>
                <a:lnTo>
                  <a:pt x="382089" y="169817"/>
                </a:lnTo>
                <a:lnTo>
                  <a:pt x="257992" y="186145"/>
                </a:lnTo>
                <a:lnTo>
                  <a:pt x="13063" y="18288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2">
                <a:lumMod val="90000"/>
              </a:schemeClr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D39FA59-FB47-41AD-9AC9-DBEB108FD6A7}"/>
              </a:ext>
            </a:extLst>
          </p:cNvPr>
          <p:cNvSpPr/>
          <p:nvPr/>
        </p:nvSpPr>
        <p:spPr>
          <a:xfrm>
            <a:off x="16295427" y="11757546"/>
            <a:ext cx="590266" cy="641445"/>
          </a:xfrm>
          <a:custGeom>
            <a:avLst/>
            <a:gdLst>
              <a:gd name="connsiteX0" fmla="*/ 150125 w 590266"/>
              <a:gd name="connsiteY0" fmla="*/ 0 h 641445"/>
              <a:gd name="connsiteX1" fmla="*/ 0 w 590266"/>
              <a:gd name="connsiteY1" fmla="*/ 116006 h 641445"/>
              <a:gd name="connsiteX2" fmla="*/ 0 w 590266"/>
              <a:gd name="connsiteY2" fmla="*/ 371902 h 641445"/>
              <a:gd name="connsiteX3" fmla="*/ 146713 w 590266"/>
              <a:gd name="connsiteY3" fmla="*/ 600502 h 641445"/>
              <a:gd name="connsiteX4" fmla="*/ 365077 w 590266"/>
              <a:gd name="connsiteY4" fmla="*/ 641445 h 641445"/>
              <a:gd name="connsiteX5" fmla="*/ 522027 w 590266"/>
              <a:gd name="connsiteY5" fmla="*/ 569794 h 641445"/>
              <a:gd name="connsiteX6" fmla="*/ 590266 w 590266"/>
              <a:gd name="connsiteY6" fmla="*/ 385550 h 641445"/>
              <a:gd name="connsiteX7" fmla="*/ 409433 w 590266"/>
              <a:gd name="connsiteY7" fmla="*/ 160361 h 641445"/>
              <a:gd name="connsiteX8" fmla="*/ 327546 w 590266"/>
              <a:gd name="connsiteY8" fmla="*/ 194481 h 641445"/>
              <a:gd name="connsiteX9" fmla="*/ 150125 w 590266"/>
              <a:gd name="connsiteY9" fmla="*/ 0 h 6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266" h="641445">
                <a:moveTo>
                  <a:pt x="150125" y="0"/>
                </a:moveTo>
                <a:lnTo>
                  <a:pt x="0" y="116006"/>
                </a:lnTo>
                <a:lnTo>
                  <a:pt x="0" y="371902"/>
                </a:lnTo>
                <a:lnTo>
                  <a:pt x="146713" y="600502"/>
                </a:lnTo>
                <a:lnTo>
                  <a:pt x="365077" y="641445"/>
                </a:lnTo>
                <a:lnTo>
                  <a:pt x="522027" y="569794"/>
                </a:lnTo>
                <a:lnTo>
                  <a:pt x="590266" y="385550"/>
                </a:lnTo>
                <a:lnTo>
                  <a:pt x="409433" y="160361"/>
                </a:lnTo>
                <a:lnTo>
                  <a:pt x="327546" y="194481"/>
                </a:lnTo>
                <a:lnTo>
                  <a:pt x="150125" y="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2">
                <a:lumMod val="90000"/>
              </a:schemeClr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37C35DB-20F0-40D5-9625-4AF7CAFD0207}"/>
              </a:ext>
            </a:extLst>
          </p:cNvPr>
          <p:cNvSpPr/>
          <p:nvPr/>
        </p:nvSpPr>
        <p:spPr>
          <a:xfrm>
            <a:off x="9783041" y="16272164"/>
            <a:ext cx="462395" cy="316922"/>
          </a:xfrm>
          <a:custGeom>
            <a:avLst/>
            <a:gdLst>
              <a:gd name="connsiteX0" fmla="*/ 41564 w 462395"/>
              <a:gd name="connsiteY0" fmla="*/ 15586 h 316922"/>
              <a:gd name="connsiteX1" fmla="*/ 161059 w 462395"/>
              <a:gd name="connsiteY1" fmla="*/ 15586 h 316922"/>
              <a:gd name="connsiteX2" fmla="*/ 238991 w 462395"/>
              <a:gd name="connsiteY2" fmla="*/ 36368 h 316922"/>
              <a:gd name="connsiteX3" fmla="*/ 384464 w 462395"/>
              <a:gd name="connsiteY3" fmla="*/ 0 h 316922"/>
              <a:gd name="connsiteX4" fmla="*/ 462395 w 462395"/>
              <a:gd name="connsiteY4" fmla="*/ 197427 h 316922"/>
              <a:gd name="connsiteX5" fmla="*/ 405245 w 462395"/>
              <a:gd name="connsiteY5" fmla="*/ 280554 h 316922"/>
              <a:gd name="connsiteX6" fmla="*/ 109104 w 462395"/>
              <a:gd name="connsiteY6" fmla="*/ 316922 h 316922"/>
              <a:gd name="connsiteX7" fmla="*/ 0 w 462395"/>
              <a:gd name="connsiteY7" fmla="*/ 285750 h 316922"/>
              <a:gd name="connsiteX8" fmla="*/ 83127 w 462395"/>
              <a:gd name="connsiteY8" fmla="*/ 187036 h 316922"/>
              <a:gd name="connsiteX9" fmla="*/ 41564 w 462395"/>
              <a:gd name="connsiteY9" fmla="*/ 15586 h 31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395" h="316922">
                <a:moveTo>
                  <a:pt x="41564" y="15586"/>
                </a:moveTo>
                <a:lnTo>
                  <a:pt x="161059" y="15586"/>
                </a:lnTo>
                <a:lnTo>
                  <a:pt x="238991" y="36368"/>
                </a:lnTo>
                <a:lnTo>
                  <a:pt x="384464" y="0"/>
                </a:lnTo>
                <a:lnTo>
                  <a:pt x="462395" y="197427"/>
                </a:lnTo>
                <a:lnTo>
                  <a:pt x="405245" y="280554"/>
                </a:lnTo>
                <a:lnTo>
                  <a:pt x="109104" y="316922"/>
                </a:lnTo>
                <a:lnTo>
                  <a:pt x="0" y="285750"/>
                </a:lnTo>
                <a:lnTo>
                  <a:pt x="83127" y="187036"/>
                </a:lnTo>
                <a:lnTo>
                  <a:pt x="41564" y="15586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2">
                <a:lumMod val="90000"/>
              </a:schemeClr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0D80F8F-E7DA-4D32-9C89-C747F77D3678}"/>
              </a:ext>
            </a:extLst>
          </p:cNvPr>
          <p:cNvSpPr/>
          <p:nvPr/>
        </p:nvSpPr>
        <p:spPr>
          <a:xfrm>
            <a:off x="6939705" y="11310050"/>
            <a:ext cx="451985" cy="378972"/>
          </a:xfrm>
          <a:custGeom>
            <a:avLst/>
            <a:gdLst>
              <a:gd name="connsiteX0" fmla="*/ 55629 w 451985"/>
              <a:gd name="connsiteY0" fmla="*/ 83444 h 378972"/>
              <a:gd name="connsiteX1" fmla="*/ 55629 w 451985"/>
              <a:gd name="connsiteY1" fmla="*/ 83444 h 378972"/>
              <a:gd name="connsiteX2" fmla="*/ 0 w 451985"/>
              <a:gd name="connsiteY2" fmla="*/ 215562 h 378972"/>
              <a:gd name="connsiteX3" fmla="*/ 100827 w 451985"/>
              <a:gd name="connsiteY3" fmla="*/ 358111 h 378972"/>
              <a:gd name="connsiteX4" fmla="*/ 219039 w 451985"/>
              <a:gd name="connsiteY4" fmla="*/ 378972 h 378972"/>
              <a:gd name="connsiteX5" fmla="*/ 351157 w 451985"/>
              <a:gd name="connsiteY5" fmla="*/ 267714 h 378972"/>
              <a:gd name="connsiteX6" fmla="*/ 445031 w 451985"/>
              <a:gd name="connsiteY6" fmla="*/ 139072 h 378972"/>
              <a:gd name="connsiteX7" fmla="*/ 451985 w 451985"/>
              <a:gd name="connsiteY7" fmla="*/ 0 h 378972"/>
              <a:gd name="connsiteX8" fmla="*/ 229469 w 451985"/>
              <a:gd name="connsiteY8" fmla="*/ 27815 h 378972"/>
              <a:gd name="connsiteX9" fmla="*/ 55629 w 451985"/>
              <a:gd name="connsiteY9" fmla="*/ 83444 h 3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985" h="378972">
                <a:moveTo>
                  <a:pt x="55629" y="83444"/>
                </a:moveTo>
                <a:lnTo>
                  <a:pt x="55629" y="83444"/>
                </a:lnTo>
                <a:lnTo>
                  <a:pt x="0" y="215562"/>
                </a:lnTo>
                <a:lnTo>
                  <a:pt x="100827" y="358111"/>
                </a:lnTo>
                <a:lnTo>
                  <a:pt x="219039" y="378972"/>
                </a:lnTo>
                <a:lnTo>
                  <a:pt x="351157" y="267714"/>
                </a:lnTo>
                <a:lnTo>
                  <a:pt x="445031" y="139072"/>
                </a:lnTo>
                <a:lnTo>
                  <a:pt x="451985" y="0"/>
                </a:lnTo>
                <a:lnTo>
                  <a:pt x="229469" y="27815"/>
                </a:lnTo>
                <a:lnTo>
                  <a:pt x="55629" y="83444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2">
                <a:lumMod val="90000"/>
              </a:schemeClr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611DF49-120B-454E-A594-20B19D6B6BB7}"/>
              </a:ext>
            </a:extLst>
          </p:cNvPr>
          <p:cNvSpPr/>
          <p:nvPr/>
        </p:nvSpPr>
        <p:spPr>
          <a:xfrm>
            <a:off x="3051159" y="5699602"/>
            <a:ext cx="487995" cy="454831"/>
          </a:xfrm>
          <a:custGeom>
            <a:avLst/>
            <a:gdLst>
              <a:gd name="connsiteX0" fmla="*/ 393239 w 487995"/>
              <a:gd name="connsiteY0" fmla="*/ 0 h 454831"/>
              <a:gd name="connsiteX1" fmla="*/ 180037 w 487995"/>
              <a:gd name="connsiteY1" fmla="*/ 23689 h 454831"/>
              <a:gd name="connsiteX2" fmla="*/ 198988 w 487995"/>
              <a:gd name="connsiteY2" fmla="*/ 165824 h 454831"/>
              <a:gd name="connsiteX3" fmla="*/ 52116 w 487995"/>
              <a:gd name="connsiteY3" fmla="*/ 132659 h 454831"/>
              <a:gd name="connsiteX4" fmla="*/ 0 w 487995"/>
              <a:gd name="connsiteY4" fmla="*/ 194251 h 454831"/>
              <a:gd name="connsiteX5" fmla="*/ 42640 w 487995"/>
              <a:gd name="connsiteY5" fmla="*/ 336386 h 454831"/>
              <a:gd name="connsiteX6" fmla="*/ 208464 w 487995"/>
              <a:gd name="connsiteY6" fmla="*/ 350599 h 454831"/>
              <a:gd name="connsiteX7" fmla="*/ 232153 w 487995"/>
              <a:gd name="connsiteY7" fmla="*/ 440618 h 454831"/>
              <a:gd name="connsiteX8" fmla="*/ 407452 w 487995"/>
              <a:gd name="connsiteY8" fmla="*/ 454831 h 454831"/>
              <a:gd name="connsiteX9" fmla="*/ 487995 w 487995"/>
              <a:gd name="connsiteY9" fmla="*/ 289007 h 454831"/>
              <a:gd name="connsiteX10" fmla="*/ 454831 w 487995"/>
              <a:gd name="connsiteY10" fmla="*/ 71067 h 454831"/>
              <a:gd name="connsiteX11" fmla="*/ 393239 w 487995"/>
              <a:gd name="connsiteY11" fmla="*/ 0 h 4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995" h="454831">
                <a:moveTo>
                  <a:pt x="393239" y="0"/>
                </a:moveTo>
                <a:lnTo>
                  <a:pt x="180037" y="23689"/>
                </a:lnTo>
                <a:lnTo>
                  <a:pt x="198988" y="165824"/>
                </a:lnTo>
                <a:lnTo>
                  <a:pt x="52116" y="132659"/>
                </a:lnTo>
                <a:lnTo>
                  <a:pt x="0" y="194251"/>
                </a:lnTo>
                <a:lnTo>
                  <a:pt x="42640" y="336386"/>
                </a:lnTo>
                <a:lnTo>
                  <a:pt x="208464" y="350599"/>
                </a:lnTo>
                <a:lnTo>
                  <a:pt x="232153" y="440618"/>
                </a:lnTo>
                <a:lnTo>
                  <a:pt x="407452" y="454831"/>
                </a:lnTo>
                <a:lnTo>
                  <a:pt x="487995" y="289007"/>
                </a:lnTo>
                <a:lnTo>
                  <a:pt x="454831" y="71067"/>
                </a:lnTo>
                <a:lnTo>
                  <a:pt x="393239" y="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2">
                <a:lumMod val="90000"/>
              </a:schemeClr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2ECFF2A-3DF3-4C8E-A730-1BF511918173}"/>
              </a:ext>
            </a:extLst>
          </p:cNvPr>
          <p:cNvSpPr/>
          <p:nvPr/>
        </p:nvSpPr>
        <p:spPr>
          <a:xfrm>
            <a:off x="14733639" y="16982768"/>
            <a:ext cx="390832" cy="376084"/>
          </a:xfrm>
          <a:custGeom>
            <a:avLst/>
            <a:gdLst>
              <a:gd name="connsiteX0" fmla="*/ 228600 w 390832"/>
              <a:gd name="connsiteY0" fmla="*/ 0 h 376084"/>
              <a:gd name="connsiteX1" fmla="*/ 14748 w 390832"/>
              <a:gd name="connsiteY1" fmla="*/ 66367 h 376084"/>
              <a:gd name="connsiteX2" fmla="*/ 0 w 390832"/>
              <a:gd name="connsiteY2" fmla="*/ 272845 h 376084"/>
              <a:gd name="connsiteX3" fmla="*/ 228600 w 390832"/>
              <a:gd name="connsiteY3" fmla="*/ 376084 h 376084"/>
              <a:gd name="connsiteX4" fmla="*/ 390832 w 390832"/>
              <a:gd name="connsiteY4" fmla="*/ 235974 h 376084"/>
              <a:gd name="connsiteX5" fmla="*/ 390832 w 390832"/>
              <a:gd name="connsiteY5" fmla="*/ 88490 h 376084"/>
              <a:gd name="connsiteX6" fmla="*/ 287593 w 390832"/>
              <a:gd name="connsiteY6" fmla="*/ 14748 h 376084"/>
              <a:gd name="connsiteX7" fmla="*/ 228600 w 390832"/>
              <a:gd name="connsiteY7" fmla="*/ 0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32" h="376084">
                <a:moveTo>
                  <a:pt x="228600" y="0"/>
                </a:moveTo>
                <a:lnTo>
                  <a:pt x="14748" y="66367"/>
                </a:lnTo>
                <a:lnTo>
                  <a:pt x="0" y="272845"/>
                </a:lnTo>
                <a:lnTo>
                  <a:pt x="228600" y="376084"/>
                </a:lnTo>
                <a:lnTo>
                  <a:pt x="390832" y="235974"/>
                </a:lnTo>
                <a:lnTo>
                  <a:pt x="390832" y="88490"/>
                </a:lnTo>
                <a:lnTo>
                  <a:pt x="287593" y="14748"/>
                </a:lnTo>
                <a:lnTo>
                  <a:pt x="228600" y="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2">
                <a:lumMod val="90000"/>
              </a:schemeClr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3326FC3-E8C2-436B-AE9F-11565F9CCBB8}"/>
              </a:ext>
            </a:extLst>
          </p:cNvPr>
          <p:cNvSpPr/>
          <p:nvPr/>
        </p:nvSpPr>
        <p:spPr>
          <a:xfrm>
            <a:off x="14073265" y="10223917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D693EA1-BBD8-476B-B5F1-07C7F4DD54B5}"/>
              </a:ext>
            </a:extLst>
          </p:cNvPr>
          <p:cNvSpPr/>
          <p:nvPr/>
        </p:nvSpPr>
        <p:spPr>
          <a:xfrm>
            <a:off x="13020160" y="9456128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56CD798-B812-43CD-BB5C-9402FC17B386}"/>
              </a:ext>
            </a:extLst>
          </p:cNvPr>
          <p:cNvSpPr/>
          <p:nvPr/>
        </p:nvSpPr>
        <p:spPr>
          <a:xfrm>
            <a:off x="15643353" y="10291974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110CD73-5031-42D0-B170-D53435FB91DC}"/>
              </a:ext>
            </a:extLst>
          </p:cNvPr>
          <p:cNvSpPr/>
          <p:nvPr/>
        </p:nvSpPr>
        <p:spPr>
          <a:xfrm>
            <a:off x="9022311" y="13282781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9B9048B-126A-4190-9611-E614CF7AFB16}"/>
              </a:ext>
            </a:extLst>
          </p:cNvPr>
          <p:cNvSpPr/>
          <p:nvPr/>
        </p:nvSpPr>
        <p:spPr>
          <a:xfrm>
            <a:off x="9634500" y="11037946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324ACA8-84A6-4893-81AE-AE0210940955}"/>
              </a:ext>
            </a:extLst>
          </p:cNvPr>
          <p:cNvSpPr/>
          <p:nvPr/>
        </p:nvSpPr>
        <p:spPr>
          <a:xfrm>
            <a:off x="11798548" y="11580295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7177EC5-6242-4EE9-9E0E-DDDD1B0C9B64}"/>
              </a:ext>
            </a:extLst>
          </p:cNvPr>
          <p:cNvSpPr/>
          <p:nvPr/>
        </p:nvSpPr>
        <p:spPr>
          <a:xfrm>
            <a:off x="4406218" y="14432573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86D0201-A6D2-4982-959A-DF196D02EF3D}"/>
              </a:ext>
            </a:extLst>
          </p:cNvPr>
          <p:cNvSpPr/>
          <p:nvPr/>
        </p:nvSpPr>
        <p:spPr>
          <a:xfrm>
            <a:off x="4101221" y="9297809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8722656-6A00-4DF3-B38F-7DE3A2E44000}"/>
              </a:ext>
            </a:extLst>
          </p:cNvPr>
          <p:cNvSpPr/>
          <p:nvPr/>
        </p:nvSpPr>
        <p:spPr>
          <a:xfrm>
            <a:off x="7561844" y="9286163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27F4FB2-A21C-4980-8972-FAF18AA7112E}"/>
              </a:ext>
            </a:extLst>
          </p:cNvPr>
          <p:cNvSpPr/>
          <p:nvPr/>
        </p:nvSpPr>
        <p:spPr>
          <a:xfrm>
            <a:off x="6006193" y="8489491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9D51862-A32D-4B14-ABA5-9BFC9D6D4496}"/>
              </a:ext>
            </a:extLst>
          </p:cNvPr>
          <p:cNvSpPr/>
          <p:nvPr/>
        </p:nvSpPr>
        <p:spPr>
          <a:xfrm>
            <a:off x="6770474" y="10552028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A00645A-4819-4739-B631-9B36791150D1}"/>
              </a:ext>
            </a:extLst>
          </p:cNvPr>
          <p:cNvSpPr/>
          <p:nvPr/>
        </p:nvSpPr>
        <p:spPr>
          <a:xfrm>
            <a:off x="6232271" y="3596120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8E293D5-21F8-4FBA-943B-7B9BBFBB281C}"/>
              </a:ext>
            </a:extLst>
          </p:cNvPr>
          <p:cNvSpPr/>
          <p:nvPr/>
        </p:nvSpPr>
        <p:spPr>
          <a:xfrm>
            <a:off x="2200099" y="8860822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E58AB17-ED07-4154-A9E8-B9C42579859A}"/>
              </a:ext>
            </a:extLst>
          </p:cNvPr>
          <p:cNvSpPr/>
          <p:nvPr/>
        </p:nvSpPr>
        <p:spPr>
          <a:xfrm>
            <a:off x="17645767" y="17352430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CF4EB1C-A6B5-42E8-90C1-23B6769F7E64}"/>
              </a:ext>
            </a:extLst>
          </p:cNvPr>
          <p:cNvSpPr/>
          <p:nvPr/>
        </p:nvSpPr>
        <p:spPr>
          <a:xfrm>
            <a:off x="17878456" y="10490374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F2C4280-2D80-4989-B492-BF18F979CDE7}"/>
              </a:ext>
            </a:extLst>
          </p:cNvPr>
          <p:cNvSpPr/>
          <p:nvPr/>
        </p:nvSpPr>
        <p:spPr>
          <a:xfrm>
            <a:off x="20797790" y="10644456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B1A6A57-8E80-4F03-8344-36E6F4BB1890}"/>
              </a:ext>
            </a:extLst>
          </p:cNvPr>
          <p:cNvSpPr/>
          <p:nvPr/>
        </p:nvSpPr>
        <p:spPr>
          <a:xfrm>
            <a:off x="19223678" y="11087332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56AFF35-7774-4C6F-B58D-21E631B62654}"/>
              </a:ext>
            </a:extLst>
          </p:cNvPr>
          <p:cNvSpPr/>
          <p:nvPr/>
        </p:nvSpPr>
        <p:spPr>
          <a:xfrm>
            <a:off x="24425975" y="13292425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078CC0B-90C3-4D93-A190-F78D09506362}"/>
              </a:ext>
            </a:extLst>
          </p:cNvPr>
          <p:cNvSpPr/>
          <p:nvPr/>
        </p:nvSpPr>
        <p:spPr>
          <a:xfrm>
            <a:off x="20128143" y="16887455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AE7DED1-8D97-4F1C-BD6C-6BCE1F41DEF0}"/>
              </a:ext>
            </a:extLst>
          </p:cNvPr>
          <p:cNvSpPr txBox="1"/>
          <p:nvPr/>
        </p:nvSpPr>
        <p:spPr>
          <a:xfrm>
            <a:off x="22410969" y="15474161"/>
            <a:ext cx="1028583" cy="430887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/>
              <a:t>CAEN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7CE2E1-EEA5-4814-85A1-C9703F7B71C2}"/>
              </a:ext>
            </a:extLst>
          </p:cNvPr>
          <p:cNvSpPr txBox="1"/>
          <p:nvPr/>
        </p:nvSpPr>
        <p:spPr>
          <a:xfrm>
            <a:off x="12924514" y="16433458"/>
            <a:ext cx="182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Caumont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741770F-3049-44DE-966D-5452F99DB9F2}"/>
              </a:ext>
            </a:extLst>
          </p:cNvPr>
          <p:cNvSpPr txBox="1"/>
          <p:nvPr/>
        </p:nvSpPr>
        <p:spPr>
          <a:xfrm>
            <a:off x="5524172" y="11913356"/>
            <a:ext cx="1999423" cy="58477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Carentan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C7F8A5C-3DD1-47AA-960E-076390B5AA2C}"/>
              </a:ext>
            </a:extLst>
          </p:cNvPr>
          <p:cNvSpPr txBox="1"/>
          <p:nvPr/>
        </p:nvSpPr>
        <p:spPr>
          <a:xfrm>
            <a:off x="1727715" y="5536917"/>
            <a:ext cx="132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Valognes</a:t>
            </a:r>
            <a:endParaRPr lang="en-US" sz="20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038B070-FA3E-4475-AEF3-0516B0A84F6B}"/>
              </a:ext>
            </a:extLst>
          </p:cNvPr>
          <p:cNvSpPr txBox="1"/>
          <p:nvPr/>
        </p:nvSpPr>
        <p:spPr>
          <a:xfrm>
            <a:off x="355993" y="1213865"/>
            <a:ext cx="266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CHERBOURG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CC1B0A1-FCD7-4008-96B7-D0A6224CEA1A}"/>
              </a:ext>
            </a:extLst>
          </p:cNvPr>
          <p:cNvSpPr txBox="1"/>
          <p:nvPr/>
        </p:nvSpPr>
        <p:spPr>
          <a:xfrm>
            <a:off x="11935330" y="11372801"/>
            <a:ext cx="1780670" cy="40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Colombiéres</a:t>
            </a:r>
            <a:r>
              <a:rPr lang="en-US" sz="2000" b="1" dirty="0"/>
              <a:t> 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81A314A-C2DC-49F5-9852-130DAD6AFC2E}"/>
              </a:ext>
            </a:extLst>
          </p:cNvPr>
          <p:cNvSpPr txBox="1"/>
          <p:nvPr/>
        </p:nvSpPr>
        <p:spPr>
          <a:xfrm>
            <a:off x="13521527" y="10380164"/>
            <a:ext cx="151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Colleville</a:t>
            </a:r>
            <a:endParaRPr lang="en-US" sz="20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E55AEAE-C6CF-4EE4-A495-139B427D3FF6}"/>
              </a:ext>
            </a:extLst>
          </p:cNvPr>
          <p:cNvSpPr txBox="1"/>
          <p:nvPr/>
        </p:nvSpPr>
        <p:spPr>
          <a:xfrm>
            <a:off x="11850048" y="9567522"/>
            <a:ext cx="151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Vierville</a:t>
            </a:r>
            <a:endParaRPr lang="en-US" sz="20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754FFD8-1141-4D91-9030-B9E958E3F2BD}"/>
              </a:ext>
            </a:extLst>
          </p:cNvPr>
          <p:cNvSpPr txBox="1"/>
          <p:nvPr/>
        </p:nvSpPr>
        <p:spPr>
          <a:xfrm>
            <a:off x="14922173" y="9678317"/>
            <a:ext cx="203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Port-</a:t>
            </a:r>
            <a:r>
              <a:rPr lang="en-US" sz="2000" b="1" dirty="0" err="1"/>
              <a:t>en</a:t>
            </a:r>
            <a:r>
              <a:rPr lang="en-US" sz="2000" b="1" dirty="0"/>
              <a:t>-</a:t>
            </a:r>
            <a:r>
              <a:rPr lang="en-US" sz="2000" b="1" dirty="0" err="1"/>
              <a:t>Bessin</a:t>
            </a:r>
            <a:endParaRPr lang="en-US" sz="20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19B4E07-815C-4970-9126-0F74D0EB6632}"/>
              </a:ext>
            </a:extLst>
          </p:cNvPr>
          <p:cNvSpPr txBox="1"/>
          <p:nvPr/>
        </p:nvSpPr>
        <p:spPr>
          <a:xfrm>
            <a:off x="16971760" y="9964280"/>
            <a:ext cx="203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Arromanches</a:t>
            </a:r>
            <a:endParaRPr lang="en-US" sz="20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F5F1ABE-3418-412F-8408-915F4B3616EE}"/>
              </a:ext>
            </a:extLst>
          </p:cNvPr>
          <p:cNvSpPr txBox="1"/>
          <p:nvPr/>
        </p:nvSpPr>
        <p:spPr>
          <a:xfrm>
            <a:off x="20249340" y="10131879"/>
            <a:ext cx="151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Courseulles</a:t>
            </a:r>
            <a:endParaRPr lang="en-US" sz="2000" b="1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B33BEBD-1D48-4276-9E7A-D6E1C01B4673}"/>
              </a:ext>
            </a:extLst>
          </p:cNvPr>
          <p:cNvSpPr/>
          <p:nvPr/>
        </p:nvSpPr>
        <p:spPr>
          <a:xfrm>
            <a:off x="24187031" y="11927770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1EA5969-7377-4ECD-BB3F-38382B69454F}"/>
              </a:ext>
            </a:extLst>
          </p:cNvPr>
          <p:cNvSpPr txBox="1"/>
          <p:nvPr/>
        </p:nvSpPr>
        <p:spPr>
          <a:xfrm>
            <a:off x="23494196" y="11372801"/>
            <a:ext cx="1661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Ouistreham</a:t>
            </a:r>
            <a:endParaRPr lang="en-US" sz="20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44FCD2-B02C-429E-83E3-04901E865B3E}"/>
              </a:ext>
            </a:extLst>
          </p:cNvPr>
          <p:cNvSpPr txBox="1"/>
          <p:nvPr/>
        </p:nvSpPr>
        <p:spPr>
          <a:xfrm>
            <a:off x="23796408" y="13441654"/>
            <a:ext cx="130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Ranville</a:t>
            </a:r>
            <a:endParaRPr lang="en-US" sz="2000" b="1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DAED575-F060-4AD1-9576-751B9118ADFC}"/>
              </a:ext>
            </a:extLst>
          </p:cNvPr>
          <p:cNvSpPr/>
          <p:nvPr/>
        </p:nvSpPr>
        <p:spPr>
          <a:xfrm>
            <a:off x="18088433" y="15111992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64E2248-D2BC-4E4C-A1BA-688E51859E7F}"/>
              </a:ext>
            </a:extLst>
          </p:cNvPr>
          <p:cNvSpPr txBox="1"/>
          <p:nvPr/>
        </p:nvSpPr>
        <p:spPr>
          <a:xfrm>
            <a:off x="16941940" y="14888892"/>
            <a:ext cx="115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Juvigny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E703136-8AB5-4226-B804-ACC96562BC42}"/>
              </a:ext>
            </a:extLst>
          </p:cNvPr>
          <p:cNvSpPr txBox="1"/>
          <p:nvPr/>
        </p:nvSpPr>
        <p:spPr>
          <a:xfrm>
            <a:off x="16743583" y="16958204"/>
            <a:ext cx="106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Villers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39CF04F-EC20-4B0E-B41F-0B18D9C77203}"/>
              </a:ext>
            </a:extLst>
          </p:cNvPr>
          <p:cNvSpPr txBox="1"/>
          <p:nvPr/>
        </p:nvSpPr>
        <p:spPr>
          <a:xfrm>
            <a:off x="9849682" y="11088675"/>
            <a:ext cx="95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Isigny</a:t>
            </a:r>
            <a:endParaRPr lang="en-US" sz="2000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662DF89-A760-4D47-9F9B-B5101E51147E}"/>
              </a:ext>
            </a:extLst>
          </p:cNvPr>
          <p:cNvSpPr txBox="1"/>
          <p:nvPr/>
        </p:nvSpPr>
        <p:spPr>
          <a:xfrm>
            <a:off x="9274317" y="12882533"/>
            <a:ext cx="856303" cy="615553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/>
              <a:t>St Jean de Daye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8108320-8841-471F-9BA6-E5D861750699}"/>
              </a:ext>
            </a:extLst>
          </p:cNvPr>
          <p:cNvSpPr txBox="1"/>
          <p:nvPr/>
        </p:nvSpPr>
        <p:spPr>
          <a:xfrm>
            <a:off x="3335363" y="14504023"/>
            <a:ext cx="1106152" cy="40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Periers</a:t>
            </a:r>
            <a:endParaRPr lang="en-US" sz="2000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1995129-2C9E-4918-952E-52F99E196DE1}"/>
              </a:ext>
            </a:extLst>
          </p:cNvPr>
          <p:cNvSpPr txBox="1"/>
          <p:nvPr/>
        </p:nvSpPr>
        <p:spPr>
          <a:xfrm>
            <a:off x="1045531" y="8799281"/>
            <a:ext cx="115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St. </a:t>
            </a:r>
            <a:r>
              <a:rPr lang="en-US" sz="2000" b="1" dirty="0" err="1"/>
              <a:t>Sauveir</a:t>
            </a:r>
            <a:endParaRPr lang="en-US" sz="2000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4699F7A-1FBC-4EE6-8184-6B5C79000F60}"/>
              </a:ext>
            </a:extLst>
          </p:cNvPr>
          <p:cNvSpPr txBox="1"/>
          <p:nvPr/>
        </p:nvSpPr>
        <p:spPr>
          <a:xfrm>
            <a:off x="3375302" y="8725834"/>
            <a:ext cx="1581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Pont L’ Abbe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3C9AEEF-A108-474A-AC9C-BAED679AD4C3}"/>
              </a:ext>
            </a:extLst>
          </p:cNvPr>
          <p:cNvSpPr txBox="1"/>
          <p:nvPr/>
        </p:nvSpPr>
        <p:spPr>
          <a:xfrm>
            <a:off x="6105809" y="8316506"/>
            <a:ext cx="115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St. </a:t>
            </a:r>
            <a:r>
              <a:rPr lang="en-US" sz="2000" b="1" dirty="0" err="1"/>
              <a:t>Mére</a:t>
            </a:r>
            <a:r>
              <a:rPr lang="en-US" sz="2000" b="1" dirty="0"/>
              <a:t> </a:t>
            </a:r>
            <a:r>
              <a:rPr lang="en-US" sz="2000" b="1" dirty="0" err="1"/>
              <a:t>Egilse</a:t>
            </a:r>
            <a:endParaRPr lang="en-US" sz="20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5C462A9-AEA3-4AC4-87FE-ED331999DC69}"/>
              </a:ext>
            </a:extLst>
          </p:cNvPr>
          <p:cNvSpPr txBox="1"/>
          <p:nvPr/>
        </p:nvSpPr>
        <p:spPr>
          <a:xfrm>
            <a:off x="5467106" y="10279418"/>
            <a:ext cx="1222243" cy="707886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St. </a:t>
            </a:r>
            <a:r>
              <a:rPr lang="en-US" sz="2000" b="1" dirty="0" err="1"/>
              <a:t>Côme</a:t>
            </a:r>
            <a:r>
              <a:rPr lang="en-US" sz="2000" b="1" dirty="0"/>
              <a:t> du Mont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FD1F6A4-722C-4273-9331-9FB4FA160D88}"/>
              </a:ext>
            </a:extLst>
          </p:cNvPr>
          <p:cNvSpPr txBox="1"/>
          <p:nvPr/>
        </p:nvSpPr>
        <p:spPr>
          <a:xfrm>
            <a:off x="7321261" y="9553620"/>
            <a:ext cx="965017" cy="615553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/>
              <a:t>St. Marie du Mont</a:t>
            </a:r>
          </a:p>
        </p:txBody>
      </p:sp>
      <p:sp>
        <p:nvSpPr>
          <p:cNvPr id="143" name="Right Brace 142">
            <a:extLst>
              <a:ext uri="{FF2B5EF4-FFF2-40B4-BE49-F238E27FC236}">
                <a16:creationId xmlns:a16="http://schemas.microsoft.com/office/drawing/2014/main" id="{D33D0586-B9B1-4E37-AC80-C161C8DBC002}"/>
              </a:ext>
            </a:extLst>
          </p:cNvPr>
          <p:cNvSpPr/>
          <p:nvPr/>
        </p:nvSpPr>
        <p:spPr>
          <a:xfrm rot="17646695">
            <a:off x="13681101" y="8006367"/>
            <a:ext cx="846826" cy="2192272"/>
          </a:xfrm>
          <a:prstGeom prst="rightBrace">
            <a:avLst>
              <a:gd name="adj1" fmla="val 8333"/>
              <a:gd name="adj2" fmla="val 5220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ight Brace 143">
            <a:extLst>
              <a:ext uri="{FF2B5EF4-FFF2-40B4-BE49-F238E27FC236}">
                <a16:creationId xmlns:a16="http://schemas.microsoft.com/office/drawing/2014/main" id="{6535C03A-E12F-4839-80B9-40A10349E0FE}"/>
              </a:ext>
            </a:extLst>
          </p:cNvPr>
          <p:cNvSpPr/>
          <p:nvPr/>
        </p:nvSpPr>
        <p:spPr>
          <a:xfrm rot="17155056">
            <a:off x="21381047" y="6564654"/>
            <a:ext cx="846826" cy="7128060"/>
          </a:xfrm>
          <a:prstGeom prst="rightBrace">
            <a:avLst>
              <a:gd name="adj1" fmla="val 8333"/>
              <a:gd name="adj2" fmla="val 5220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Brace 144">
            <a:extLst>
              <a:ext uri="{FF2B5EF4-FFF2-40B4-BE49-F238E27FC236}">
                <a16:creationId xmlns:a16="http://schemas.microsoft.com/office/drawing/2014/main" id="{CC281736-5F75-4C73-A4D1-A896D672BE63}"/>
              </a:ext>
            </a:extLst>
          </p:cNvPr>
          <p:cNvSpPr/>
          <p:nvPr/>
        </p:nvSpPr>
        <p:spPr>
          <a:xfrm rot="19652372">
            <a:off x="8269859" y="6707613"/>
            <a:ext cx="846826" cy="2192272"/>
          </a:xfrm>
          <a:prstGeom prst="rightBrace">
            <a:avLst>
              <a:gd name="adj1" fmla="val 8333"/>
              <a:gd name="adj2" fmla="val 5220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377">
            <a:extLst>
              <a:ext uri="{FF2B5EF4-FFF2-40B4-BE49-F238E27FC236}">
                <a16:creationId xmlns:a16="http://schemas.microsoft.com/office/drawing/2014/main" id="{98C365DF-AD76-4DA1-94F6-38FD6E93CD4C}"/>
              </a:ext>
            </a:extLst>
          </p:cNvPr>
          <p:cNvGrpSpPr>
            <a:grpSpLocks/>
          </p:cNvGrpSpPr>
          <p:nvPr/>
        </p:nvGrpSpPr>
        <p:grpSpPr bwMode="auto">
          <a:xfrm rot="-5376582">
            <a:off x="16341615" y="1809962"/>
            <a:ext cx="2503488" cy="942975"/>
            <a:chOff x="15361" y="4723"/>
            <a:chExt cx="1577" cy="594"/>
          </a:xfrm>
        </p:grpSpPr>
        <p:sp>
          <p:nvSpPr>
            <p:cNvPr id="157" name="AutoShape 378">
              <a:extLst>
                <a:ext uri="{FF2B5EF4-FFF2-40B4-BE49-F238E27FC236}">
                  <a16:creationId xmlns:a16="http://schemas.microsoft.com/office/drawing/2014/main" id="{6B095DFC-3BEC-41B4-A811-497CB00AA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6" y="4800"/>
              <a:ext cx="972" cy="444"/>
            </a:xfrm>
            <a:prstGeom prst="rightArrow">
              <a:avLst>
                <a:gd name="adj1" fmla="val 50000"/>
                <a:gd name="adj2" fmla="val 54730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" name="Text Box 379">
              <a:extLst>
                <a:ext uri="{FF2B5EF4-FFF2-40B4-BE49-F238E27FC236}">
                  <a16:creationId xmlns:a16="http://schemas.microsoft.com/office/drawing/2014/main" id="{177E6013-42E1-440C-9E49-189CC95EB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5381" y="4703"/>
              <a:ext cx="59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2193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0" b="1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18E47EBB-9FBC-48C1-9309-BC25B1193239}"/>
              </a:ext>
            </a:extLst>
          </p:cNvPr>
          <p:cNvSpPr txBox="1"/>
          <p:nvPr/>
        </p:nvSpPr>
        <p:spPr>
          <a:xfrm>
            <a:off x="9189489" y="6829679"/>
            <a:ext cx="1539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Utah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F90633B-BE15-4198-A45F-D7FC43032F3F}"/>
              </a:ext>
            </a:extLst>
          </p:cNvPr>
          <p:cNvSpPr txBox="1"/>
          <p:nvPr/>
        </p:nvSpPr>
        <p:spPr>
          <a:xfrm>
            <a:off x="13794894" y="7512591"/>
            <a:ext cx="19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Omaha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4331E75-E0CA-4CEC-AEEE-2044C2CC01C9}"/>
              </a:ext>
            </a:extLst>
          </p:cNvPr>
          <p:cNvSpPr txBox="1"/>
          <p:nvPr/>
        </p:nvSpPr>
        <p:spPr>
          <a:xfrm>
            <a:off x="21268194" y="7402417"/>
            <a:ext cx="193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Gold</a:t>
            </a:r>
          </a:p>
          <a:p>
            <a:pPr algn="ctr"/>
            <a:r>
              <a:rPr lang="en-US" sz="4000" b="1" dirty="0"/>
              <a:t>Juno</a:t>
            </a:r>
          </a:p>
          <a:p>
            <a:pPr algn="ctr"/>
            <a:r>
              <a:rPr lang="en-US" sz="4000" b="1" dirty="0"/>
              <a:t>Sword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8B16B2C-709F-42D0-93BB-DA4555DB0868}"/>
              </a:ext>
            </a:extLst>
          </p:cNvPr>
          <p:cNvCxnSpPr>
            <a:cxnSpLocks/>
            <a:stCxn id="199" idx="0"/>
            <a:endCxn id="199" idx="0"/>
          </p:cNvCxnSpPr>
          <p:nvPr/>
        </p:nvCxnSpPr>
        <p:spPr bwMode="auto">
          <a:xfrm>
            <a:off x="5865498" y="-364972"/>
            <a:ext cx="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EB73885A-1E41-4396-BEE2-0E6FE8A8DFD3}"/>
              </a:ext>
            </a:extLst>
          </p:cNvPr>
          <p:cNvSpPr/>
          <p:nvPr/>
        </p:nvSpPr>
        <p:spPr>
          <a:xfrm>
            <a:off x="15207916" y="10323095"/>
            <a:ext cx="605789" cy="7628021"/>
          </a:xfrm>
          <a:custGeom>
            <a:avLst/>
            <a:gdLst>
              <a:gd name="connsiteX0" fmla="*/ 336884 w 605789"/>
              <a:gd name="connsiteY0" fmla="*/ 0 h 7628021"/>
              <a:gd name="connsiteX1" fmla="*/ 385010 w 605789"/>
              <a:gd name="connsiteY1" fmla="*/ 577516 h 7628021"/>
              <a:gd name="connsiteX2" fmla="*/ 529389 w 605789"/>
              <a:gd name="connsiteY2" fmla="*/ 1708484 h 7628021"/>
              <a:gd name="connsiteX3" fmla="*/ 601579 w 605789"/>
              <a:gd name="connsiteY3" fmla="*/ 2526631 h 7628021"/>
              <a:gd name="connsiteX4" fmla="*/ 409073 w 605789"/>
              <a:gd name="connsiteY4" fmla="*/ 3392905 h 7628021"/>
              <a:gd name="connsiteX5" fmla="*/ 240631 w 605789"/>
              <a:gd name="connsiteY5" fmla="*/ 4620126 h 7628021"/>
              <a:gd name="connsiteX6" fmla="*/ 192505 w 605789"/>
              <a:gd name="connsiteY6" fmla="*/ 6472989 h 7628021"/>
              <a:gd name="connsiteX7" fmla="*/ 48126 w 605789"/>
              <a:gd name="connsiteY7" fmla="*/ 7339263 h 7628021"/>
              <a:gd name="connsiteX8" fmla="*/ 0 w 605789"/>
              <a:gd name="connsiteY8" fmla="*/ 7628021 h 762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789" h="7628021">
                <a:moveTo>
                  <a:pt x="336884" y="0"/>
                </a:moveTo>
                <a:cubicBezTo>
                  <a:pt x="344905" y="146384"/>
                  <a:pt x="352926" y="292769"/>
                  <a:pt x="385010" y="577516"/>
                </a:cubicBezTo>
                <a:cubicBezTo>
                  <a:pt x="417094" y="862263"/>
                  <a:pt x="493294" y="1383632"/>
                  <a:pt x="529389" y="1708484"/>
                </a:cubicBezTo>
                <a:cubicBezTo>
                  <a:pt x="565484" y="2033337"/>
                  <a:pt x="621632" y="2245894"/>
                  <a:pt x="601579" y="2526631"/>
                </a:cubicBezTo>
                <a:cubicBezTo>
                  <a:pt x="581526" y="2807368"/>
                  <a:pt x="469231" y="3043989"/>
                  <a:pt x="409073" y="3392905"/>
                </a:cubicBezTo>
                <a:cubicBezTo>
                  <a:pt x="348915" y="3741821"/>
                  <a:pt x="276726" y="4106779"/>
                  <a:pt x="240631" y="4620126"/>
                </a:cubicBezTo>
                <a:cubicBezTo>
                  <a:pt x="204536" y="5133473"/>
                  <a:pt x="224589" y="6019800"/>
                  <a:pt x="192505" y="6472989"/>
                </a:cubicBezTo>
                <a:cubicBezTo>
                  <a:pt x="160421" y="6926178"/>
                  <a:pt x="48126" y="7339263"/>
                  <a:pt x="48126" y="7339263"/>
                </a:cubicBezTo>
                <a:lnTo>
                  <a:pt x="0" y="7628021"/>
                </a:lnTo>
              </a:path>
            </a:pathLst>
          </a:custGeom>
          <a:noFill/>
          <a:ln w="1016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C8BB365C-A018-47DF-B3B5-6DD166A9F591}"/>
              </a:ext>
            </a:extLst>
          </p:cNvPr>
          <p:cNvSpPr/>
          <p:nvPr/>
        </p:nvSpPr>
        <p:spPr>
          <a:xfrm>
            <a:off x="7315200" y="10034337"/>
            <a:ext cx="1708484" cy="5125452"/>
          </a:xfrm>
          <a:custGeom>
            <a:avLst/>
            <a:gdLst>
              <a:gd name="connsiteX0" fmla="*/ 1708484 w 1708484"/>
              <a:gd name="connsiteY0" fmla="*/ 0 h 5125452"/>
              <a:gd name="connsiteX1" fmla="*/ 1155032 w 1708484"/>
              <a:gd name="connsiteY1" fmla="*/ 1130968 h 5125452"/>
              <a:gd name="connsiteX2" fmla="*/ 866274 w 1708484"/>
              <a:gd name="connsiteY2" fmla="*/ 2213810 h 5125452"/>
              <a:gd name="connsiteX3" fmla="*/ 529389 w 1708484"/>
              <a:gd name="connsiteY3" fmla="*/ 2791326 h 5125452"/>
              <a:gd name="connsiteX4" fmla="*/ 336884 w 1708484"/>
              <a:gd name="connsiteY4" fmla="*/ 3729789 h 5125452"/>
              <a:gd name="connsiteX5" fmla="*/ 144379 w 1708484"/>
              <a:gd name="connsiteY5" fmla="*/ 4596063 h 5125452"/>
              <a:gd name="connsiteX6" fmla="*/ 0 w 1708484"/>
              <a:gd name="connsiteY6" fmla="*/ 5125452 h 512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484" h="5125452">
                <a:moveTo>
                  <a:pt x="1708484" y="0"/>
                </a:moveTo>
                <a:cubicBezTo>
                  <a:pt x="1501942" y="381000"/>
                  <a:pt x="1295400" y="762000"/>
                  <a:pt x="1155032" y="1130968"/>
                </a:cubicBezTo>
                <a:cubicBezTo>
                  <a:pt x="1014664" y="1499936"/>
                  <a:pt x="970548" y="1937084"/>
                  <a:pt x="866274" y="2213810"/>
                </a:cubicBezTo>
                <a:cubicBezTo>
                  <a:pt x="762000" y="2490536"/>
                  <a:pt x="617621" y="2538663"/>
                  <a:pt x="529389" y="2791326"/>
                </a:cubicBezTo>
                <a:cubicBezTo>
                  <a:pt x="441157" y="3043989"/>
                  <a:pt x="401052" y="3429000"/>
                  <a:pt x="336884" y="3729789"/>
                </a:cubicBezTo>
                <a:cubicBezTo>
                  <a:pt x="272716" y="4030578"/>
                  <a:pt x="200526" y="4363453"/>
                  <a:pt x="144379" y="4596063"/>
                </a:cubicBezTo>
                <a:cubicBezTo>
                  <a:pt x="88232" y="4828673"/>
                  <a:pt x="44116" y="4977062"/>
                  <a:pt x="0" y="5125452"/>
                </a:cubicBezTo>
              </a:path>
            </a:pathLst>
          </a:custGeom>
          <a:noFill/>
          <a:ln w="1016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FD994813-3FFF-4CF6-B9A6-0EF102052076}"/>
              </a:ext>
            </a:extLst>
          </p:cNvPr>
          <p:cNvSpPr txBox="1"/>
          <p:nvPr/>
        </p:nvSpPr>
        <p:spPr>
          <a:xfrm rot="16624134">
            <a:off x="15017139" y="14469393"/>
            <a:ext cx="1530686" cy="369332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Second UK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7A1D2D4-AE33-45AD-886D-0BD0BA9E654A}"/>
              </a:ext>
            </a:extLst>
          </p:cNvPr>
          <p:cNvSpPr txBox="1"/>
          <p:nvPr/>
        </p:nvSpPr>
        <p:spPr>
          <a:xfrm rot="16661534">
            <a:off x="14907280" y="14459000"/>
            <a:ext cx="1139450" cy="369332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XXXX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5525BD8-852D-4469-860F-690838F5AF62}"/>
              </a:ext>
            </a:extLst>
          </p:cNvPr>
          <p:cNvSpPr txBox="1"/>
          <p:nvPr/>
        </p:nvSpPr>
        <p:spPr>
          <a:xfrm rot="16652618">
            <a:off x="14610594" y="14372317"/>
            <a:ext cx="1115007" cy="369332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First US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EE223B5-B58C-47F3-9CA5-1080F680D19C}"/>
              </a:ext>
            </a:extLst>
          </p:cNvPr>
          <p:cNvSpPr txBox="1"/>
          <p:nvPr/>
        </p:nvSpPr>
        <p:spPr>
          <a:xfrm rot="16624134">
            <a:off x="7480636" y="13604382"/>
            <a:ext cx="1134631" cy="369332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V US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B5470E3-3736-417C-B9D5-11179EBE5621}"/>
              </a:ext>
            </a:extLst>
          </p:cNvPr>
          <p:cNvSpPr txBox="1"/>
          <p:nvPr/>
        </p:nvSpPr>
        <p:spPr>
          <a:xfrm rot="16661534">
            <a:off x="7305722" y="13569449"/>
            <a:ext cx="641580" cy="369332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XXX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8EEEB412-F057-45C7-A440-C0FC858CBA14}"/>
              </a:ext>
            </a:extLst>
          </p:cNvPr>
          <p:cNvSpPr txBox="1"/>
          <p:nvPr/>
        </p:nvSpPr>
        <p:spPr>
          <a:xfrm rot="16652618">
            <a:off x="6371423" y="13486663"/>
            <a:ext cx="1660398" cy="369332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VII US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60D4ED9-F71A-44B5-B78F-A268DBA16C0C}"/>
              </a:ext>
            </a:extLst>
          </p:cNvPr>
          <p:cNvSpPr txBox="1"/>
          <p:nvPr/>
        </p:nvSpPr>
        <p:spPr>
          <a:xfrm>
            <a:off x="11845661" y="14162718"/>
            <a:ext cx="9604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err="1"/>
              <a:t>Cerisy</a:t>
            </a:r>
            <a:endParaRPr lang="en-US" sz="2000" b="1" dirty="0"/>
          </a:p>
          <a:p>
            <a:pPr algn="ctr"/>
            <a:r>
              <a:rPr lang="en-US" sz="2000" b="1" dirty="0"/>
              <a:t>Forest  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DEACAA0-D86B-4EAC-9945-9D574D3FEFDD}"/>
              </a:ext>
            </a:extLst>
          </p:cNvPr>
          <p:cNvSpPr txBox="1"/>
          <p:nvPr/>
        </p:nvSpPr>
        <p:spPr>
          <a:xfrm>
            <a:off x="17001661" y="12167615"/>
            <a:ext cx="1455391" cy="492443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/>
              <a:t>Bayeux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8350EAE7-0DCC-4932-8066-328C44993F66}"/>
              </a:ext>
            </a:extLst>
          </p:cNvPr>
          <p:cNvSpPr txBox="1"/>
          <p:nvPr/>
        </p:nvSpPr>
        <p:spPr>
          <a:xfrm>
            <a:off x="12777244" y="12741916"/>
            <a:ext cx="914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Littry</a:t>
            </a:r>
            <a:endParaRPr lang="en-US" sz="2000" b="1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E8A7D334-DAA0-49F9-8C44-7CA7F5D4982B}"/>
              </a:ext>
            </a:extLst>
          </p:cNvPr>
          <p:cNvSpPr/>
          <p:nvPr/>
        </p:nvSpPr>
        <p:spPr>
          <a:xfrm>
            <a:off x="13724754" y="12974497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3209222-57E9-4094-B88D-71AB21E8D20C}"/>
              </a:ext>
            </a:extLst>
          </p:cNvPr>
          <p:cNvSpPr txBox="1"/>
          <p:nvPr/>
        </p:nvSpPr>
        <p:spPr>
          <a:xfrm>
            <a:off x="11845661" y="10618690"/>
            <a:ext cx="1383015" cy="40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Formigny</a:t>
            </a:r>
            <a:r>
              <a:rPr lang="en-US" sz="2000" b="1" dirty="0"/>
              <a:t>  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3600158-0F09-4F92-A75D-D1313810A2E8}"/>
              </a:ext>
            </a:extLst>
          </p:cNvPr>
          <p:cNvSpPr/>
          <p:nvPr/>
        </p:nvSpPr>
        <p:spPr>
          <a:xfrm>
            <a:off x="13167172" y="10633361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E334490F-9EFC-4130-8172-E8B8627E4B21}"/>
              </a:ext>
            </a:extLst>
          </p:cNvPr>
          <p:cNvSpPr txBox="1"/>
          <p:nvPr/>
        </p:nvSpPr>
        <p:spPr>
          <a:xfrm>
            <a:off x="19461103" y="11105310"/>
            <a:ext cx="961400" cy="307777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/>
              <a:t>Crepon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6E6CC-410A-4F3D-8D93-437788669929}"/>
              </a:ext>
            </a:extLst>
          </p:cNvPr>
          <p:cNvSpPr/>
          <p:nvPr/>
        </p:nvSpPr>
        <p:spPr>
          <a:xfrm>
            <a:off x="365760" y="525780"/>
            <a:ext cx="26563320" cy="17396460"/>
          </a:xfrm>
          <a:prstGeom prst="rect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1C5DB2C1-CD48-4688-A68E-A4151E9B82DA}"/>
              </a:ext>
            </a:extLst>
          </p:cNvPr>
          <p:cNvSpPr txBox="1"/>
          <p:nvPr/>
        </p:nvSpPr>
        <p:spPr>
          <a:xfrm>
            <a:off x="14760918" y="2968606"/>
            <a:ext cx="2452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Sea</a:t>
            </a: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13AF7AF6-9BF8-46ED-914B-7FC42053D686}"/>
              </a:ext>
            </a:extLst>
          </p:cNvPr>
          <p:cNvSpPr/>
          <p:nvPr/>
        </p:nvSpPr>
        <p:spPr>
          <a:xfrm>
            <a:off x="18708435" y="10618690"/>
            <a:ext cx="167178" cy="19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4A6B03CA-808A-4344-ABF5-0DDB00AA6365}"/>
              </a:ext>
            </a:extLst>
          </p:cNvPr>
          <p:cNvSpPr txBox="1"/>
          <p:nvPr/>
        </p:nvSpPr>
        <p:spPr>
          <a:xfrm>
            <a:off x="17903049" y="10847426"/>
            <a:ext cx="1004591" cy="307777"/>
          </a:xfrm>
          <a:prstGeom prst="rect">
            <a:avLst/>
          </a:prstGeom>
          <a:solidFill>
            <a:srgbClr val="E2F0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err="1"/>
              <a:t>Anselles</a:t>
            </a:r>
            <a:endParaRPr lang="en-US" sz="2000" b="1" dirty="0"/>
          </a:p>
        </p:txBody>
      </p:sp>
      <p:grpSp>
        <p:nvGrpSpPr>
          <p:cNvPr id="262" name="Group 261"/>
          <p:cNvGrpSpPr/>
          <p:nvPr/>
        </p:nvGrpSpPr>
        <p:grpSpPr>
          <a:xfrm>
            <a:off x="18344246" y="622442"/>
            <a:ext cx="8462963" cy="3968750"/>
            <a:chOff x="18840298" y="0"/>
            <a:chExt cx="8462963" cy="3968750"/>
          </a:xfrm>
        </p:grpSpPr>
        <p:grpSp>
          <p:nvGrpSpPr>
            <p:cNvPr id="263" name="Group 204"/>
            <p:cNvGrpSpPr>
              <a:grpSpLocks/>
            </p:cNvGrpSpPr>
            <p:nvPr/>
          </p:nvGrpSpPr>
          <p:grpSpPr bwMode="auto">
            <a:xfrm>
              <a:off x="18840298" y="0"/>
              <a:ext cx="8462963" cy="3968750"/>
              <a:chOff x="15748000" y="14203363"/>
              <a:chExt cx="8462963" cy="3968750"/>
            </a:xfrm>
          </p:grpSpPr>
          <p:grpSp>
            <p:nvGrpSpPr>
              <p:cNvPr id="309" name="Group 105"/>
              <p:cNvGrpSpPr>
                <a:grpSpLocks/>
              </p:cNvGrpSpPr>
              <p:nvPr/>
            </p:nvGrpSpPr>
            <p:grpSpPr bwMode="auto">
              <a:xfrm>
                <a:off x="15748000" y="14203363"/>
                <a:ext cx="8462963" cy="3968750"/>
                <a:chOff x="111125" y="14303375"/>
                <a:chExt cx="8462963" cy="3968750"/>
              </a:xfrm>
            </p:grpSpPr>
            <p:sp>
              <p:nvSpPr>
                <p:cNvPr id="31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125" y="14303375"/>
                  <a:ext cx="8462963" cy="3968750"/>
                </a:xfrm>
                <a:prstGeom prst="rect">
                  <a:avLst/>
                </a:prstGeom>
                <a:solidFill>
                  <a:schemeClr val="bg1"/>
                </a:solidFill>
                <a:ln w="1270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2613025"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2613025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2613025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2613025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2613025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261302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5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1789847" y="15362238"/>
                  <a:ext cx="4249881" cy="1200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Expanded Medical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en-US" sz="36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</a:rPr>
                    <a:t>Operations Example</a:t>
                  </a:r>
                  <a:endPara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612900" y="14495463"/>
                  <a:ext cx="5060950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ALLIED ARMY D-DAY</a:t>
                  </a:r>
                </a:p>
              </p:txBody>
            </p:sp>
            <p:pic>
              <p:nvPicPr>
                <p:cNvPr id="314" name="Picture 90" descr="CSI Crest 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663" y="15098713"/>
                  <a:ext cx="2133600" cy="233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10" name="Oval 309"/>
              <p:cNvSpPr>
                <a:spLocks noChangeAspect="1"/>
              </p:cNvSpPr>
              <p:nvPr/>
            </p:nvSpPr>
            <p:spPr bwMode="auto">
              <a:xfrm>
                <a:off x="15959138" y="14716125"/>
                <a:ext cx="730250" cy="73183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rmAutofit/>
              </a:bodyPr>
              <a:lstStyle/>
              <a:p>
                <a:pPr marL="0" marR="0" lvl="0" indent="0" algn="l" defTabSz="26130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Arial" charset="0"/>
                  </a:rPr>
                  <a:t>3a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4" name="Text Box 1011">
              <a:extLst>
                <a:ext uri="{FF2B5EF4-FFF2-40B4-BE49-F238E27FC236}">
                  <a16:creationId xmlns:a16="http://schemas.microsoft.com/office/drawing/2014/main" id="{877A12B3-98DC-4494-9565-BB466A53B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2414" y="3204525"/>
              <a:ext cx="4144595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lvl1pPr defTabSz="2435225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435225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435225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435225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435225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435225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435225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435225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435225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600" b="1" dirty="0">
                  <a:latin typeface="+mn-lt"/>
                </a:rPr>
                <a:t>0                       5                       10</a:t>
              </a:r>
            </a:p>
          </p:txBody>
        </p:sp>
        <p:sp>
          <p:nvSpPr>
            <p:cNvPr id="265" name="Text Box 1016">
              <a:extLst>
                <a:ext uri="{FF2B5EF4-FFF2-40B4-BE49-F238E27FC236}">
                  <a16:creationId xmlns:a16="http://schemas.microsoft.com/office/drawing/2014/main" id="{9171DBD5-E99B-473E-BCC9-23963575B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2171" y="3493286"/>
              <a:ext cx="1919218" cy="3539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9" tIns="45719" rIns="91439" bIns="45719">
              <a:spAutoFit/>
            </a:bodyPr>
            <a:lstStyle>
              <a:lvl1pPr defTabSz="915988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5988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5988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5988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5988"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700" b="1" dirty="0">
                  <a:latin typeface="+mn-lt"/>
                </a:rPr>
                <a:t>Scale in Miles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AC104958-71BA-44B3-818D-ED3229176D68}"/>
                </a:ext>
              </a:extLst>
            </p:cNvPr>
            <p:cNvGrpSpPr/>
            <p:nvPr/>
          </p:nvGrpSpPr>
          <p:grpSpPr>
            <a:xfrm>
              <a:off x="21158427" y="2976763"/>
              <a:ext cx="3834333" cy="170276"/>
              <a:chOff x="4184261" y="16593671"/>
              <a:chExt cx="3755309" cy="170276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D445E20D-66AB-4118-AB8F-66AD16FA7B3B}"/>
                  </a:ext>
                </a:extLst>
              </p:cNvPr>
              <p:cNvGrpSpPr/>
              <p:nvPr/>
            </p:nvGrpSpPr>
            <p:grpSpPr>
              <a:xfrm>
                <a:off x="4184261" y="16595334"/>
                <a:ext cx="750002" cy="168613"/>
                <a:chOff x="4184260" y="16595334"/>
                <a:chExt cx="837695" cy="168613"/>
              </a:xfrm>
            </p:grpSpPr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0146CD4C-DC74-42FC-A619-C1328AE405E8}"/>
                    </a:ext>
                  </a:extLst>
                </p:cNvPr>
                <p:cNvSpPr/>
                <p:nvPr/>
              </p:nvSpPr>
              <p:spPr>
                <a:xfrm>
                  <a:off x="4184260" y="16596878"/>
                  <a:ext cx="416788" cy="167069"/>
                </a:xfrm>
                <a:prstGeom prst="rect">
                  <a:avLst/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E56D9E44-BFB3-4A67-A374-46D496E90F85}"/>
                    </a:ext>
                  </a:extLst>
                </p:cNvPr>
                <p:cNvSpPr/>
                <p:nvPr/>
              </p:nvSpPr>
              <p:spPr>
                <a:xfrm>
                  <a:off x="4605167" y="16595334"/>
                  <a:ext cx="416788" cy="1670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52387464-05A9-4C5B-82E7-171DC3EDF26E}"/>
                  </a:ext>
                </a:extLst>
              </p:cNvPr>
              <p:cNvGrpSpPr/>
              <p:nvPr/>
            </p:nvGrpSpPr>
            <p:grpSpPr>
              <a:xfrm>
                <a:off x="4931771" y="16594269"/>
                <a:ext cx="750002" cy="168613"/>
                <a:chOff x="4184260" y="16595334"/>
                <a:chExt cx="837695" cy="168613"/>
              </a:xfrm>
            </p:grpSpPr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E3F9A69C-BDD1-4F4E-BBF6-8686C4EAF11B}"/>
                    </a:ext>
                  </a:extLst>
                </p:cNvPr>
                <p:cNvSpPr/>
                <p:nvPr/>
              </p:nvSpPr>
              <p:spPr>
                <a:xfrm>
                  <a:off x="4184260" y="16596878"/>
                  <a:ext cx="416788" cy="167069"/>
                </a:xfrm>
                <a:prstGeom prst="rect">
                  <a:avLst/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ABF345D7-AC34-4136-AF5C-7C72A4D300E0}"/>
                    </a:ext>
                  </a:extLst>
                </p:cNvPr>
                <p:cNvSpPr/>
                <p:nvPr/>
              </p:nvSpPr>
              <p:spPr>
                <a:xfrm>
                  <a:off x="4605167" y="16595334"/>
                  <a:ext cx="416788" cy="1670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B03D3FA4-C4C4-4176-B168-DA6B83AB0A8F}"/>
                  </a:ext>
                </a:extLst>
              </p:cNvPr>
              <p:cNvGrpSpPr/>
              <p:nvPr/>
            </p:nvGrpSpPr>
            <p:grpSpPr>
              <a:xfrm>
                <a:off x="5685142" y="16593671"/>
                <a:ext cx="750002" cy="168613"/>
                <a:chOff x="4184260" y="16591662"/>
                <a:chExt cx="837695" cy="168613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19D08697-5280-4FB9-8A80-BD8F7717666A}"/>
                    </a:ext>
                  </a:extLst>
                </p:cNvPr>
                <p:cNvSpPr/>
                <p:nvPr/>
              </p:nvSpPr>
              <p:spPr>
                <a:xfrm>
                  <a:off x="4184260" y="16593206"/>
                  <a:ext cx="416788" cy="167069"/>
                </a:xfrm>
                <a:prstGeom prst="rect">
                  <a:avLst/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C1A5E979-96EC-433F-BF6F-80F854BA56F0}"/>
                    </a:ext>
                  </a:extLst>
                </p:cNvPr>
                <p:cNvSpPr/>
                <p:nvPr/>
              </p:nvSpPr>
              <p:spPr>
                <a:xfrm>
                  <a:off x="4605167" y="16591662"/>
                  <a:ext cx="416788" cy="1670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E27E3A94-FC8F-4172-9991-E029A6C585C5}"/>
                  </a:ext>
                </a:extLst>
              </p:cNvPr>
              <p:cNvGrpSpPr/>
              <p:nvPr/>
            </p:nvGrpSpPr>
            <p:grpSpPr>
              <a:xfrm>
                <a:off x="6432652" y="16594150"/>
                <a:ext cx="750002" cy="169197"/>
                <a:chOff x="4184260" y="16593206"/>
                <a:chExt cx="837695" cy="169197"/>
              </a:xfrm>
            </p:grpSpPr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6F9FD17D-7D24-4EEC-9196-13EB609E08A7}"/>
                    </a:ext>
                  </a:extLst>
                </p:cNvPr>
                <p:cNvSpPr/>
                <p:nvPr/>
              </p:nvSpPr>
              <p:spPr>
                <a:xfrm>
                  <a:off x="4184260" y="16593206"/>
                  <a:ext cx="416788" cy="167069"/>
                </a:xfrm>
                <a:prstGeom prst="rect">
                  <a:avLst/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0BD265E8-F622-46D6-B1D3-830EF56F50E8}"/>
                    </a:ext>
                  </a:extLst>
                </p:cNvPr>
                <p:cNvSpPr/>
                <p:nvPr/>
              </p:nvSpPr>
              <p:spPr>
                <a:xfrm>
                  <a:off x="4605167" y="16595334"/>
                  <a:ext cx="416788" cy="1670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867A1EEA-D205-4564-8216-98AF54119326}"/>
                  </a:ext>
                </a:extLst>
              </p:cNvPr>
              <p:cNvGrpSpPr/>
              <p:nvPr/>
            </p:nvGrpSpPr>
            <p:grpSpPr>
              <a:xfrm>
                <a:off x="7189568" y="16594172"/>
                <a:ext cx="750002" cy="169197"/>
                <a:chOff x="4184260" y="16593206"/>
                <a:chExt cx="837695" cy="169197"/>
              </a:xfrm>
            </p:grpSpPr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A6609BCE-92C6-4A18-BF04-46D2DD1F0020}"/>
                    </a:ext>
                  </a:extLst>
                </p:cNvPr>
                <p:cNvSpPr/>
                <p:nvPr/>
              </p:nvSpPr>
              <p:spPr>
                <a:xfrm>
                  <a:off x="4184260" y="16593206"/>
                  <a:ext cx="416788" cy="167069"/>
                </a:xfrm>
                <a:prstGeom prst="rect">
                  <a:avLst/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534829E6-AD33-435A-89CF-D5D1A1755042}"/>
                    </a:ext>
                  </a:extLst>
                </p:cNvPr>
                <p:cNvSpPr/>
                <p:nvPr/>
              </p:nvSpPr>
              <p:spPr>
                <a:xfrm>
                  <a:off x="4605167" y="16595334"/>
                  <a:ext cx="416788" cy="1670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" name="4-Point Star 14"/>
          <p:cNvSpPr>
            <a:spLocks noChangeAspect="1"/>
          </p:cNvSpPr>
          <p:nvPr/>
        </p:nvSpPr>
        <p:spPr>
          <a:xfrm>
            <a:off x="5803384" y="8320117"/>
            <a:ext cx="548640" cy="54864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5" name="Group 314"/>
          <p:cNvGrpSpPr>
            <a:grpSpLocks noChangeAspect="1"/>
          </p:cNvGrpSpPr>
          <p:nvPr/>
        </p:nvGrpSpPr>
        <p:grpSpPr>
          <a:xfrm>
            <a:off x="17110425" y="4659658"/>
            <a:ext cx="9707625" cy="13186658"/>
            <a:chOff x="-1" y="0"/>
            <a:chExt cx="13463081" cy="18288000"/>
          </a:xfrm>
        </p:grpSpPr>
        <p:pic>
          <p:nvPicPr>
            <p:cNvPr id="317" name="Picture 3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463081" cy="18288000"/>
            </a:xfrm>
            <a:prstGeom prst="rect">
              <a:avLst/>
            </a:prstGeom>
          </p:spPr>
        </p:pic>
        <p:sp>
          <p:nvSpPr>
            <p:cNvPr id="325" name="TextBox 324"/>
            <p:cNvSpPr txBox="1"/>
            <p:nvPr/>
          </p:nvSpPr>
          <p:spPr>
            <a:xfrm>
              <a:off x="4220896" y="798043"/>
              <a:ext cx="300595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Point of Injury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52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B118E09F-C22E-4699-96F9-92EB45FB0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93663"/>
            <a:ext cx="25603200" cy="18105437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>
              <a:solidFill>
                <a:srgbClr val="000000"/>
              </a:solidFill>
            </a:endParaRPr>
          </a:p>
        </p:txBody>
      </p:sp>
      <p:sp>
        <p:nvSpPr>
          <p:cNvPr id="6147" name="Freeform 2">
            <a:extLst>
              <a:ext uri="{FF2B5EF4-FFF2-40B4-BE49-F238E27FC236}">
                <a16:creationId xmlns:a16="http://schemas.microsoft.com/office/drawing/2014/main" id="{92937423-207A-4C0F-A286-445438B2BD71}"/>
              </a:ext>
            </a:extLst>
          </p:cNvPr>
          <p:cNvSpPr>
            <a:spLocks/>
          </p:cNvSpPr>
          <p:nvPr/>
        </p:nvSpPr>
        <p:spPr bwMode="auto">
          <a:xfrm>
            <a:off x="19634200" y="52388"/>
            <a:ext cx="841375" cy="290512"/>
          </a:xfrm>
          <a:custGeom>
            <a:avLst/>
            <a:gdLst>
              <a:gd name="T0" fmla="*/ 13070 w 840639"/>
              <a:gd name="T1" fmla="*/ 32341 h 290783"/>
              <a:gd name="T2" fmla="*/ 314864 w 840639"/>
              <a:gd name="T3" fmla="*/ 246263 h 290783"/>
              <a:gd name="T4" fmla="*/ 539192 w 840639"/>
              <a:gd name="T5" fmla="*/ 283516 h 290783"/>
              <a:gd name="T6" fmla="*/ 763518 w 840639"/>
              <a:gd name="T7" fmla="*/ 153130 h 290783"/>
              <a:gd name="T8" fmla="*/ 782213 w 840639"/>
              <a:gd name="T9" fmla="*/ 13150 h 290783"/>
              <a:gd name="T10" fmla="*/ 13070 w 840639"/>
              <a:gd name="T11" fmla="*/ 32341 h 290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0639" h="290783">
                <a:moveTo>
                  <a:pt x="13048" y="32401"/>
                </a:moveTo>
                <a:cubicBezTo>
                  <a:pt x="-64707" y="71326"/>
                  <a:pt x="226781" y="204782"/>
                  <a:pt x="314314" y="246723"/>
                </a:cubicBezTo>
                <a:cubicBezTo>
                  <a:pt x="401848" y="288664"/>
                  <a:pt x="463604" y="299596"/>
                  <a:pt x="538249" y="284045"/>
                </a:cubicBezTo>
                <a:cubicBezTo>
                  <a:pt x="612894" y="268494"/>
                  <a:pt x="721750" y="203179"/>
                  <a:pt x="762183" y="153416"/>
                </a:cubicBezTo>
                <a:cubicBezTo>
                  <a:pt x="802616" y="103653"/>
                  <a:pt x="905701" y="33343"/>
                  <a:pt x="780845" y="13174"/>
                </a:cubicBezTo>
                <a:cubicBezTo>
                  <a:pt x="655989" y="-6995"/>
                  <a:pt x="90803" y="-6524"/>
                  <a:pt x="13048" y="32401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" name="Freeform 3">
            <a:extLst>
              <a:ext uri="{FF2B5EF4-FFF2-40B4-BE49-F238E27FC236}">
                <a16:creationId xmlns:a16="http://schemas.microsoft.com/office/drawing/2014/main" id="{F9591EFC-02FA-4768-82A5-FEFB72D81CEC}"/>
              </a:ext>
            </a:extLst>
          </p:cNvPr>
          <p:cNvSpPr>
            <a:spLocks/>
          </p:cNvSpPr>
          <p:nvPr/>
        </p:nvSpPr>
        <p:spPr bwMode="auto">
          <a:xfrm>
            <a:off x="844550" y="87313"/>
            <a:ext cx="25765125" cy="18187987"/>
          </a:xfrm>
          <a:custGeom>
            <a:avLst/>
            <a:gdLst>
              <a:gd name="T0" fmla="*/ 20209718 w 25766466"/>
              <a:gd name="T1" fmla="*/ 266169 h 18187157"/>
              <a:gd name="T2" fmla="*/ 20699551 w 25766466"/>
              <a:gd name="T3" fmla="*/ 216404 h 18187157"/>
              <a:gd name="T4" fmla="*/ 20158404 w 25766466"/>
              <a:gd name="T5" fmla="*/ 496336 h 18187157"/>
              <a:gd name="T6" fmla="*/ 19747878 w 25766466"/>
              <a:gd name="T7" fmla="*/ 197742 h 18187157"/>
              <a:gd name="T8" fmla="*/ 19467974 w 25766466"/>
              <a:gd name="T9" fmla="*/ 514998 h 18187157"/>
              <a:gd name="T10" fmla="*/ 19094769 w 25766466"/>
              <a:gd name="T11" fmla="*/ 533659 h 18187157"/>
              <a:gd name="T12" fmla="*/ 18870846 w 25766466"/>
              <a:gd name="T13" fmla="*/ 477673 h 18187157"/>
              <a:gd name="T14" fmla="*/ 18161757 w 25766466"/>
              <a:gd name="T15" fmla="*/ 253729 h 18187157"/>
              <a:gd name="T16" fmla="*/ 16892859 w 25766466"/>
              <a:gd name="T17" fmla="*/ 720280 h 18187157"/>
              <a:gd name="T18" fmla="*/ 15325397 w 25766466"/>
              <a:gd name="T19" fmla="*/ 1765357 h 18187157"/>
              <a:gd name="T20" fmla="*/ 13888558 w 25766466"/>
              <a:gd name="T21" fmla="*/ 2287895 h 18187157"/>
              <a:gd name="T22" fmla="*/ 12697412 w 25766466"/>
              <a:gd name="T23" fmla="*/ 2648695 h 18187157"/>
              <a:gd name="T24" fmla="*/ 12283777 w 25766466"/>
              <a:gd name="T25" fmla="*/ 3202336 h 18187157"/>
              <a:gd name="T26" fmla="*/ 12171814 w 25766466"/>
              <a:gd name="T27" fmla="*/ 4546006 h 18187157"/>
              <a:gd name="T28" fmla="*/ 12115834 w 25766466"/>
              <a:gd name="T29" fmla="*/ 5423124 h 18187157"/>
              <a:gd name="T30" fmla="*/ 12115834 w 25766466"/>
              <a:gd name="T31" fmla="*/ 5591082 h 18187157"/>
              <a:gd name="T32" fmla="*/ 12265117 w 25766466"/>
              <a:gd name="T33" fmla="*/ 6113620 h 18187157"/>
              <a:gd name="T34" fmla="*/ 12003872 w 25766466"/>
              <a:gd name="T35" fmla="*/ 6262917 h 18187157"/>
              <a:gd name="T36" fmla="*/ 11201482 w 25766466"/>
              <a:gd name="T37" fmla="*/ 7233345 h 18187157"/>
              <a:gd name="T38" fmla="*/ 10175167 w 25766466"/>
              <a:gd name="T39" fmla="*/ 7830532 h 18187157"/>
              <a:gd name="T40" fmla="*/ 8775649 w 25766466"/>
              <a:gd name="T41" fmla="*/ 8110463 h 18187157"/>
              <a:gd name="T42" fmla="*/ 7674694 w 25766466"/>
              <a:gd name="T43" fmla="*/ 8744974 h 18187157"/>
              <a:gd name="T44" fmla="*/ 7170867 w 25766466"/>
              <a:gd name="T45" fmla="*/ 9790049 h 18187157"/>
              <a:gd name="T46" fmla="*/ 7935938 w 25766466"/>
              <a:gd name="T47" fmla="*/ 10013995 h 18187157"/>
              <a:gd name="T48" fmla="*/ 8551726 w 25766466"/>
              <a:gd name="T49" fmla="*/ 9976671 h 18187157"/>
              <a:gd name="T50" fmla="*/ 7693355 w 25766466"/>
              <a:gd name="T51" fmla="*/ 10200615 h 18187157"/>
              <a:gd name="T52" fmla="*/ 7040246 w 25766466"/>
              <a:gd name="T53" fmla="*/ 10592519 h 18187157"/>
              <a:gd name="T54" fmla="*/ 6312495 w 25766466"/>
              <a:gd name="T55" fmla="*/ 10928436 h 18187157"/>
              <a:gd name="T56" fmla="*/ 5584745 w 25766466"/>
              <a:gd name="T57" fmla="*/ 10592519 h 18187157"/>
              <a:gd name="T58" fmla="*/ 4241207 w 25766466"/>
              <a:gd name="T59" fmla="*/ 10499209 h 18187157"/>
              <a:gd name="T60" fmla="*/ 3513457 w 25766466"/>
              <a:gd name="T61" fmla="*/ 10275263 h 18187157"/>
              <a:gd name="T62" fmla="*/ 3270874 w 25766466"/>
              <a:gd name="T63" fmla="*/ 10536532 h 18187157"/>
              <a:gd name="T64" fmla="*/ 3046951 w 25766466"/>
              <a:gd name="T65" fmla="*/ 10499209 h 18187157"/>
              <a:gd name="T66" fmla="*/ 2879009 w 25766466"/>
              <a:gd name="T67" fmla="*/ 9771387 h 18187157"/>
              <a:gd name="T68" fmla="*/ 2785708 w 25766466"/>
              <a:gd name="T69" fmla="*/ 9230188 h 18187157"/>
              <a:gd name="T70" fmla="*/ 2823028 w 25766466"/>
              <a:gd name="T71" fmla="*/ 8726312 h 18187157"/>
              <a:gd name="T72" fmla="*/ 2095278 w 25766466"/>
              <a:gd name="T73" fmla="*/ 8744974 h 18187157"/>
              <a:gd name="T74" fmla="*/ 1516810 w 25766466"/>
              <a:gd name="T75" fmla="*/ 8838284 h 18187157"/>
              <a:gd name="T76" fmla="*/ 975663 w 25766466"/>
              <a:gd name="T77" fmla="*/ 8577015 h 18187157"/>
              <a:gd name="T78" fmla="*/ 733080 w 25766466"/>
              <a:gd name="T79" fmla="*/ 8800959 h 18187157"/>
              <a:gd name="T80" fmla="*/ 975663 w 25766466"/>
              <a:gd name="T81" fmla="*/ 9267511 h 18187157"/>
              <a:gd name="T82" fmla="*/ 994323 w 25766466"/>
              <a:gd name="T83" fmla="*/ 9771387 h 18187157"/>
              <a:gd name="T84" fmla="*/ 1143605 w 25766466"/>
              <a:gd name="T85" fmla="*/ 10275263 h 18187157"/>
              <a:gd name="T86" fmla="*/ 1628772 w 25766466"/>
              <a:gd name="T87" fmla="*/ 11077733 h 18187157"/>
              <a:gd name="T88" fmla="*/ 1684752 w 25766466"/>
              <a:gd name="T89" fmla="*/ 11749568 h 18187157"/>
              <a:gd name="T90" fmla="*/ 1815375 w 25766466"/>
              <a:gd name="T91" fmla="*/ 12085485 h 18187157"/>
              <a:gd name="T92" fmla="*/ 1722073 w 25766466"/>
              <a:gd name="T93" fmla="*/ 13149224 h 18187157"/>
              <a:gd name="T94" fmla="*/ 1945996 w 25766466"/>
              <a:gd name="T95" fmla="*/ 13746410 h 18187157"/>
              <a:gd name="T96" fmla="*/ 2393842 w 25766466"/>
              <a:gd name="T97" fmla="*/ 13802397 h 18187157"/>
              <a:gd name="T98" fmla="*/ 1964657 w 25766466"/>
              <a:gd name="T99" fmla="*/ 14119651 h 18187157"/>
              <a:gd name="T100" fmla="*/ 1068964 w 25766466"/>
              <a:gd name="T101" fmla="*/ 14082327 h 18187157"/>
              <a:gd name="T102" fmla="*/ 714420 w 25766466"/>
              <a:gd name="T103" fmla="*/ 13933031 h 18187157"/>
              <a:gd name="T104" fmla="*/ 621119 w 25766466"/>
              <a:gd name="T105" fmla="*/ 13653100 h 18187157"/>
              <a:gd name="T106" fmla="*/ 210593 w 25766466"/>
              <a:gd name="T107" fmla="*/ 13765072 h 18187157"/>
              <a:gd name="T108" fmla="*/ 107961 w 25766466"/>
              <a:gd name="T109" fmla="*/ 18187983 h 18187157"/>
              <a:gd name="T110" fmla="*/ 25764254 w 25766466"/>
              <a:gd name="T111" fmla="*/ 79549 h 181871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766466" h="18187157">
                <a:moveTo>
                  <a:pt x="19879534" y="29782"/>
                </a:moveTo>
                <a:cubicBezTo>
                  <a:pt x="19770158" y="39112"/>
                  <a:pt x="20098803" y="250606"/>
                  <a:pt x="20210770" y="266157"/>
                </a:cubicBezTo>
                <a:cubicBezTo>
                  <a:pt x="20322737" y="281708"/>
                  <a:pt x="20469695" y="131382"/>
                  <a:pt x="20551338" y="123088"/>
                </a:cubicBezTo>
                <a:cubicBezTo>
                  <a:pt x="20632981" y="114794"/>
                  <a:pt x="20719289" y="147970"/>
                  <a:pt x="20700628" y="216394"/>
                </a:cubicBezTo>
                <a:cubicBezTo>
                  <a:pt x="20681967" y="284819"/>
                  <a:pt x="20529567" y="486982"/>
                  <a:pt x="20439371" y="533635"/>
                </a:cubicBezTo>
                <a:cubicBezTo>
                  <a:pt x="20349175" y="580288"/>
                  <a:pt x="20243429" y="511864"/>
                  <a:pt x="20159453" y="496313"/>
                </a:cubicBezTo>
                <a:cubicBezTo>
                  <a:pt x="20075478" y="480762"/>
                  <a:pt x="20003943" y="490092"/>
                  <a:pt x="19935518" y="440329"/>
                </a:cubicBezTo>
                <a:cubicBezTo>
                  <a:pt x="19867093" y="390566"/>
                  <a:pt x="19801779" y="203953"/>
                  <a:pt x="19748906" y="197733"/>
                </a:cubicBezTo>
                <a:cubicBezTo>
                  <a:pt x="19696033" y="191513"/>
                  <a:pt x="19664930" y="350133"/>
                  <a:pt x="19618277" y="403006"/>
                </a:cubicBezTo>
                <a:cubicBezTo>
                  <a:pt x="19571624" y="455879"/>
                  <a:pt x="19515640" y="486982"/>
                  <a:pt x="19468987" y="514974"/>
                </a:cubicBezTo>
                <a:cubicBezTo>
                  <a:pt x="19422334" y="542966"/>
                  <a:pt x="19400563" y="567847"/>
                  <a:pt x="19338359" y="570957"/>
                </a:cubicBezTo>
                <a:cubicBezTo>
                  <a:pt x="19276155" y="574067"/>
                  <a:pt x="19148636" y="514974"/>
                  <a:pt x="19095763" y="533635"/>
                </a:cubicBezTo>
                <a:cubicBezTo>
                  <a:pt x="19042890" y="552296"/>
                  <a:pt x="19058440" y="692256"/>
                  <a:pt x="19021118" y="682925"/>
                </a:cubicBezTo>
                <a:cubicBezTo>
                  <a:pt x="18983795" y="673594"/>
                  <a:pt x="18955803" y="542965"/>
                  <a:pt x="18871828" y="477651"/>
                </a:cubicBezTo>
                <a:cubicBezTo>
                  <a:pt x="18787852" y="412337"/>
                  <a:pt x="18635453" y="328361"/>
                  <a:pt x="18517265" y="291039"/>
                </a:cubicBezTo>
                <a:cubicBezTo>
                  <a:pt x="18399077" y="253717"/>
                  <a:pt x="18290220" y="228835"/>
                  <a:pt x="18162702" y="253717"/>
                </a:cubicBezTo>
                <a:cubicBezTo>
                  <a:pt x="18035184" y="278599"/>
                  <a:pt x="17963649" y="362574"/>
                  <a:pt x="17752155" y="440329"/>
                </a:cubicBezTo>
                <a:cubicBezTo>
                  <a:pt x="17540661" y="518084"/>
                  <a:pt x="17153440" y="580806"/>
                  <a:pt x="16893738" y="720247"/>
                </a:cubicBezTo>
                <a:cubicBezTo>
                  <a:pt x="16634036" y="859688"/>
                  <a:pt x="16455200" y="1102803"/>
                  <a:pt x="16193943" y="1276974"/>
                </a:cubicBezTo>
                <a:cubicBezTo>
                  <a:pt x="15932686" y="1451145"/>
                  <a:pt x="15576566" y="1631019"/>
                  <a:pt x="15326195" y="1765276"/>
                </a:cubicBezTo>
                <a:cubicBezTo>
                  <a:pt x="15075824" y="1899533"/>
                  <a:pt x="14931200" y="1995431"/>
                  <a:pt x="14691714" y="2082517"/>
                </a:cubicBezTo>
                <a:cubicBezTo>
                  <a:pt x="14452228" y="2169603"/>
                  <a:pt x="14094554" y="2225586"/>
                  <a:pt x="13889281" y="2287790"/>
                </a:cubicBezTo>
                <a:cubicBezTo>
                  <a:pt x="13684008" y="2349994"/>
                  <a:pt x="13658608" y="2395610"/>
                  <a:pt x="13460073" y="2455741"/>
                </a:cubicBezTo>
                <a:cubicBezTo>
                  <a:pt x="13261538" y="2515872"/>
                  <a:pt x="12828702" y="2556824"/>
                  <a:pt x="12698073" y="2648574"/>
                </a:cubicBezTo>
                <a:cubicBezTo>
                  <a:pt x="12567444" y="2740324"/>
                  <a:pt x="12222730" y="2848664"/>
                  <a:pt x="12153787" y="2940933"/>
                </a:cubicBezTo>
                <a:cubicBezTo>
                  <a:pt x="12084844" y="3033202"/>
                  <a:pt x="12284416" y="3046680"/>
                  <a:pt x="12284416" y="3202190"/>
                </a:cubicBezTo>
                <a:cubicBezTo>
                  <a:pt x="12284416" y="3357700"/>
                  <a:pt x="12172448" y="3650059"/>
                  <a:pt x="12153787" y="3873994"/>
                </a:cubicBezTo>
                <a:cubicBezTo>
                  <a:pt x="12135126" y="4097929"/>
                  <a:pt x="12172448" y="4334304"/>
                  <a:pt x="12172448" y="4545798"/>
                </a:cubicBezTo>
                <a:cubicBezTo>
                  <a:pt x="12172448" y="4757292"/>
                  <a:pt x="12163118" y="4996777"/>
                  <a:pt x="12153787" y="5142957"/>
                </a:cubicBezTo>
                <a:cubicBezTo>
                  <a:pt x="12144456" y="5289137"/>
                  <a:pt x="12100914" y="5354452"/>
                  <a:pt x="12116465" y="5422876"/>
                </a:cubicBezTo>
                <a:cubicBezTo>
                  <a:pt x="12132016" y="5491300"/>
                  <a:pt x="12247093" y="5525512"/>
                  <a:pt x="12247093" y="5553504"/>
                </a:cubicBezTo>
                <a:cubicBezTo>
                  <a:pt x="12247093" y="5581496"/>
                  <a:pt x="12144457" y="5503741"/>
                  <a:pt x="12116465" y="5590827"/>
                </a:cubicBezTo>
                <a:cubicBezTo>
                  <a:pt x="12088473" y="5677913"/>
                  <a:pt x="12054260" y="5988933"/>
                  <a:pt x="12079142" y="6076019"/>
                </a:cubicBezTo>
                <a:cubicBezTo>
                  <a:pt x="12104024" y="6163105"/>
                  <a:pt x="12175559" y="6044917"/>
                  <a:pt x="12265755" y="6113341"/>
                </a:cubicBezTo>
                <a:cubicBezTo>
                  <a:pt x="12355951" y="6181765"/>
                  <a:pt x="12663861" y="6461684"/>
                  <a:pt x="12620318" y="6486566"/>
                </a:cubicBezTo>
                <a:cubicBezTo>
                  <a:pt x="12576775" y="6511448"/>
                  <a:pt x="12150677" y="6200427"/>
                  <a:pt x="12004497" y="6262631"/>
                </a:cubicBezTo>
                <a:cubicBezTo>
                  <a:pt x="11858317" y="6324835"/>
                  <a:pt x="11876979" y="6698059"/>
                  <a:pt x="11743240" y="6859790"/>
                </a:cubicBezTo>
                <a:cubicBezTo>
                  <a:pt x="11609501" y="7021521"/>
                  <a:pt x="11363795" y="7099276"/>
                  <a:pt x="11202065" y="7233015"/>
                </a:cubicBezTo>
                <a:cubicBezTo>
                  <a:pt x="11040335" y="7366754"/>
                  <a:pt x="10943918" y="7562697"/>
                  <a:pt x="10772857" y="7662223"/>
                </a:cubicBezTo>
                <a:cubicBezTo>
                  <a:pt x="10601796" y="7761750"/>
                  <a:pt x="10387191" y="7764860"/>
                  <a:pt x="10175697" y="7830174"/>
                </a:cubicBezTo>
                <a:cubicBezTo>
                  <a:pt x="9964203" y="7895488"/>
                  <a:pt x="9737158" y="8007455"/>
                  <a:pt x="9503893" y="8054108"/>
                </a:cubicBezTo>
                <a:cubicBezTo>
                  <a:pt x="9270628" y="8100761"/>
                  <a:pt x="9009371" y="8023006"/>
                  <a:pt x="8776106" y="8110092"/>
                </a:cubicBezTo>
                <a:cubicBezTo>
                  <a:pt x="8542841" y="8197178"/>
                  <a:pt x="8287804" y="8470876"/>
                  <a:pt x="8104302" y="8576623"/>
                </a:cubicBezTo>
                <a:cubicBezTo>
                  <a:pt x="7920800" y="8682370"/>
                  <a:pt x="7802611" y="8626386"/>
                  <a:pt x="7675093" y="8744574"/>
                </a:cubicBezTo>
                <a:cubicBezTo>
                  <a:pt x="7547575" y="8862762"/>
                  <a:pt x="7423167" y="9111578"/>
                  <a:pt x="7339191" y="9285749"/>
                </a:cubicBezTo>
                <a:cubicBezTo>
                  <a:pt x="7255215" y="9459920"/>
                  <a:pt x="7133918" y="9668304"/>
                  <a:pt x="7171240" y="9789602"/>
                </a:cubicBezTo>
                <a:cubicBezTo>
                  <a:pt x="7208562" y="9910900"/>
                  <a:pt x="7435608" y="9976215"/>
                  <a:pt x="7563126" y="10013537"/>
                </a:cubicBezTo>
                <a:cubicBezTo>
                  <a:pt x="7690644" y="10050859"/>
                  <a:pt x="7805723" y="10007317"/>
                  <a:pt x="7936351" y="10013537"/>
                </a:cubicBezTo>
                <a:cubicBezTo>
                  <a:pt x="8066979" y="10019757"/>
                  <a:pt x="8244260" y="10057079"/>
                  <a:pt x="8346897" y="10050859"/>
                </a:cubicBezTo>
                <a:cubicBezTo>
                  <a:pt x="8449534" y="10044639"/>
                  <a:pt x="8595714" y="9957554"/>
                  <a:pt x="8552171" y="9976215"/>
                </a:cubicBezTo>
                <a:cubicBezTo>
                  <a:pt x="8508628" y="9994876"/>
                  <a:pt x="8228709" y="10125505"/>
                  <a:pt x="8085640" y="10162827"/>
                </a:cubicBezTo>
                <a:cubicBezTo>
                  <a:pt x="7942571" y="10200149"/>
                  <a:pt x="7821273" y="10165937"/>
                  <a:pt x="7693755" y="10200149"/>
                </a:cubicBezTo>
                <a:cubicBezTo>
                  <a:pt x="7566237" y="10234361"/>
                  <a:pt x="7429387" y="10302786"/>
                  <a:pt x="7320530" y="10368100"/>
                </a:cubicBezTo>
                <a:cubicBezTo>
                  <a:pt x="7211673" y="10433414"/>
                  <a:pt x="7165020" y="10508060"/>
                  <a:pt x="7040612" y="10592035"/>
                </a:cubicBezTo>
                <a:cubicBezTo>
                  <a:pt x="6916204" y="10676011"/>
                  <a:pt x="6695379" y="10815969"/>
                  <a:pt x="6574081" y="10871953"/>
                </a:cubicBezTo>
                <a:cubicBezTo>
                  <a:pt x="6452783" y="10927937"/>
                  <a:pt x="6412350" y="10943488"/>
                  <a:pt x="6312824" y="10927937"/>
                </a:cubicBezTo>
                <a:cubicBezTo>
                  <a:pt x="6213298" y="10912386"/>
                  <a:pt x="6098220" y="10834631"/>
                  <a:pt x="5976922" y="10778647"/>
                </a:cubicBezTo>
                <a:cubicBezTo>
                  <a:pt x="5855624" y="10722663"/>
                  <a:pt x="5777869" y="10638688"/>
                  <a:pt x="5585036" y="10592035"/>
                </a:cubicBezTo>
                <a:cubicBezTo>
                  <a:pt x="5392203" y="10545382"/>
                  <a:pt x="5043861" y="10514280"/>
                  <a:pt x="4819926" y="10498729"/>
                </a:cubicBezTo>
                <a:cubicBezTo>
                  <a:pt x="4595991" y="10483178"/>
                  <a:pt x="4421820" y="10532941"/>
                  <a:pt x="4241428" y="10498729"/>
                </a:cubicBezTo>
                <a:cubicBezTo>
                  <a:pt x="4061036" y="10464517"/>
                  <a:pt x="3858873" y="10330777"/>
                  <a:pt x="3737575" y="10293455"/>
                </a:cubicBezTo>
                <a:cubicBezTo>
                  <a:pt x="3616277" y="10256133"/>
                  <a:pt x="3566513" y="10262353"/>
                  <a:pt x="3513640" y="10274794"/>
                </a:cubicBezTo>
                <a:cubicBezTo>
                  <a:pt x="3460766" y="10287235"/>
                  <a:pt x="3460767" y="10324557"/>
                  <a:pt x="3420334" y="10368100"/>
                </a:cubicBezTo>
                <a:cubicBezTo>
                  <a:pt x="3379901" y="10411643"/>
                  <a:pt x="3311477" y="10526720"/>
                  <a:pt x="3271044" y="10536051"/>
                </a:cubicBezTo>
                <a:cubicBezTo>
                  <a:pt x="3230611" y="10545382"/>
                  <a:pt x="3215060" y="10430304"/>
                  <a:pt x="3177738" y="10424084"/>
                </a:cubicBezTo>
                <a:cubicBezTo>
                  <a:pt x="3140416" y="10417864"/>
                  <a:pt x="3053330" y="10542272"/>
                  <a:pt x="3047110" y="10498729"/>
                </a:cubicBezTo>
                <a:cubicBezTo>
                  <a:pt x="3040890" y="10455186"/>
                  <a:pt x="3168408" y="10284125"/>
                  <a:pt x="3140416" y="10162827"/>
                </a:cubicBezTo>
                <a:cubicBezTo>
                  <a:pt x="3112424" y="10041529"/>
                  <a:pt x="2932032" y="9876688"/>
                  <a:pt x="2879159" y="9770941"/>
                </a:cubicBezTo>
                <a:cubicBezTo>
                  <a:pt x="2826285" y="9665194"/>
                  <a:pt x="2838726" y="9618541"/>
                  <a:pt x="2823175" y="9528345"/>
                </a:cubicBezTo>
                <a:cubicBezTo>
                  <a:pt x="2807624" y="9438149"/>
                  <a:pt x="2748530" y="9288860"/>
                  <a:pt x="2785853" y="9229766"/>
                </a:cubicBezTo>
                <a:cubicBezTo>
                  <a:pt x="2823176" y="9170672"/>
                  <a:pt x="3040890" y="9257757"/>
                  <a:pt x="3047110" y="9173782"/>
                </a:cubicBezTo>
                <a:cubicBezTo>
                  <a:pt x="3053330" y="9089807"/>
                  <a:pt x="2935142" y="8812999"/>
                  <a:pt x="2823175" y="8725913"/>
                </a:cubicBezTo>
                <a:cubicBezTo>
                  <a:pt x="2711208" y="8638827"/>
                  <a:pt x="2496604" y="8648158"/>
                  <a:pt x="2375306" y="8651268"/>
                </a:cubicBezTo>
                <a:cubicBezTo>
                  <a:pt x="2254008" y="8654378"/>
                  <a:pt x="2170032" y="8697921"/>
                  <a:pt x="2095387" y="8744574"/>
                </a:cubicBezTo>
                <a:cubicBezTo>
                  <a:pt x="2020742" y="8791227"/>
                  <a:pt x="2023852" y="8915635"/>
                  <a:pt x="1927436" y="8931186"/>
                </a:cubicBezTo>
                <a:cubicBezTo>
                  <a:pt x="1831020" y="8946737"/>
                  <a:pt x="1638187" y="8881423"/>
                  <a:pt x="1516889" y="8837880"/>
                </a:cubicBezTo>
                <a:cubicBezTo>
                  <a:pt x="1395591" y="8794337"/>
                  <a:pt x="1289844" y="8713472"/>
                  <a:pt x="1199648" y="8669929"/>
                </a:cubicBezTo>
                <a:cubicBezTo>
                  <a:pt x="1109452" y="8626386"/>
                  <a:pt x="1065910" y="8610835"/>
                  <a:pt x="975714" y="8576623"/>
                </a:cubicBezTo>
                <a:cubicBezTo>
                  <a:pt x="885518" y="8542411"/>
                  <a:pt x="698906" y="8427333"/>
                  <a:pt x="658473" y="8464655"/>
                </a:cubicBezTo>
                <a:cubicBezTo>
                  <a:pt x="618040" y="8501977"/>
                  <a:pt x="680245" y="8729022"/>
                  <a:pt x="733118" y="8800557"/>
                </a:cubicBezTo>
                <a:cubicBezTo>
                  <a:pt x="785991" y="8872092"/>
                  <a:pt x="935281" y="8816109"/>
                  <a:pt x="975714" y="8893864"/>
                </a:cubicBezTo>
                <a:cubicBezTo>
                  <a:pt x="1016147" y="8971619"/>
                  <a:pt x="997486" y="9164451"/>
                  <a:pt x="975714" y="9267088"/>
                </a:cubicBezTo>
                <a:cubicBezTo>
                  <a:pt x="953942" y="9369725"/>
                  <a:pt x="841975" y="9425709"/>
                  <a:pt x="845085" y="9509684"/>
                </a:cubicBezTo>
                <a:cubicBezTo>
                  <a:pt x="848195" y="9593659"/>
                  <a:pt x="963273" y="9646533"/>
                  <a:pt x="994375" y="9770941"/>
                </a:cubicBezTo>
                <a:cubicBezTo>
                  <a:pt x="1025477" y="9895349"/>
                  <a:pt x="1006815" y="10172158"/>
                  <a:pt x="1031697" y="10256133"/>
                </a:cubicBezTo>
                <a:cubicBezTo>
                  <a:pt x="1056579" y="10340108"/>
                  <a:pt x="1075241" y="10190819"/>
                  <a:pt x="1143665" y="10274794"/>
                </a:cubicBezTo>
                <a:cubicBezTo>
                  <a:pt x="1212089" y="10358769"/>
                  <a:pt x="1361379" y="10626247"/>
                  <a:pt x="1442244" y="10759986"/>
                </a:cubicBezTo>
                <a:cubicBezTo>
                  <a:pt x="1523109" y="10893725"/>
                  <a:pt x="1582204" y="11021243"/>
                  <a:pt x="1628857" y="11077227"/>
                </a:cubicBezTo>
                <a:cubicBezTo>
                  <a:pt x="1675510" y="11133211"/>
                  <a:pt x="1712832" y="10983921"/>
                  <a:pt x="1722163" y="11095888"/>
                </a:cubicBezTo>
                <a:cubicBezTo>
                  <a:pt x="1731493" y="11207855"/>
                  <a:pt x="1681730" y="11593521"/>
                  <a:pt x="1684840" y="11749031"/>
                </a:cubicBezTo>
                <a:cubicBezTo>
                  <a:pt x="1687950" y="11904541"/>
                  <a:pt x="1719052" y="11972965"/>
                  <a:pt x="1740824" y="12028949"/>
                </a:cubicBezTo>
                <a:cubicBezTo>
                  <a:pt x="1762595" y="12084933"/>
                  <a:pt x="1818579" y="12007178"/>
                  <a:pt x="1815469" y="12084933"/>
                </a:cubicBezTo>
                <a:cubicBezTo>
                  <a:pt x="1812359" y="12162688"/>
                  <a:pt x="1737714" y="12318198"/>
                  <a:pt x="1722163" y="12495480"/>
                </a:cubicBezTo>
                <a:cubicBezTo>
                  <a:pt x="1706612" y="12672762"/>
                  <a:pt x="1722163" y="13148623"/>
                  <a:pt x="1722163" y="13148623"/>
                </a:cubicBezTo>
                <a:cubicBezTo>
                  <a:pt x="1722163" y="13310354"/>
                  <a:pt x="1684841" y="13366338"/>
                  <a:pt x="1722163" y="13465864"/>
                </a:cubicBezTo>
                <a:cubicBezTo>
                  <a:pt x="1759485" y="13565390"/>
                  <a:pt x="1859011" y="13683578"/>
                  <a:pt x="1946097" y="13745782"/>
                </a:cubicBezTo>
                <a:cubicBezTo>
                  <a:pt x="2033183" y="13807986"/>
                  <a:pt x="2170032" y="13829757"/>
                  <a:pt x="2244677" y="13839088"/>
                </a:cubicBezTo>
                <a:cubicBezTo>
                  <a:pt x="2319322" y="13848419"/>
                  <a:pt x="2365975" y="13779995"/>
                  <a:pt x="2393967" y="13801766"/>
                </a:cubicBezTo>
                <a:cubicBezTo>
                  <a:pt x="2421959" y="13823537"/>
                  <a:pt x="2484163" y="13916844"/>
                  <a:pt x="2412628" y="13969717"/>
                </a:cubicBezTo>
                <a:cubicBezTo>
                  <a:pt x="2341093" y="14022590"/>
                  <a:pt x="2079836" y="14100345"/>
                  <a:pt x="1964759" y="14119006"/>
                </a:cubicBezTo>
                <a:cubicBezTo>
                  <a:pt x="1849681" y="14137667"/>
                  <a:pt x="1871453" y="14087904"/>
                  <a:pt x="1722163" y="14081684"/>
                </a:cubicBezTo>
                <a:cubicBezTo>
                  <a:pt x="1572873" y="14075464"/>
                  <a:pt x="1218310" y="14084794"/>
                  <a:pt x="1069020" y="14081684"/>
                </a:cubicBezTo>
                <a:cubicBezTo>
                  <a:pt x="919730" y="14078574"/>
                  <a:pt x="885518" y="14087905"/>
                  <a:pt x="826424" y="14063023"/>
                </a:cubicBezTo>
                <a:cubicBezTo>
                  <a:pt x="767330" y="14038141"/>
                  <a:pt x="720677" y="13994598"/>
                  <a:pt x="714457" y="13932394"/>
                </a:cubicBezTo>
                <a:cubicBezTo>
                  <a:pt x="708237" y="13870190"/>
                  <a:pt x="804653" y="13736451"/>
                  <a:pt x="789102" y="13689798"/>
                </a:cubicBezTo>
                <a:cubicBezTo>
                  <a:pt x="773551" y="13643145"/>
                  <a:pt x="674024" y="13649366"/>
                  <a:pt x="621151" y="13652476"/>
                </a:cubicBezTo>
                <a:cubicBezTo>
                  <a:pt x="568277" y="13655586"/>
                  <a:pt x="540285" y="13689798"/>
                  <a:pt x="471861" y="13708459"/>
                </a:cubicBezTo>
                <a:cubicBezTo>
                  <a:pt x="403436" y="13727120"/>
                  <a:pt x="280843" y="13737229"/>
                  <a:pt x="210604" y="13764443"/>
                </a:cubicBezTo>
                <a:cubicBezTo>
                  <a:pt x="140365" y="13791657"/>
                  <a:pt x="34877" y="13755113"/>
                  <a:pt x="50428" y="13871745"/>
                </a:cubicBezTo>
                <a:cubicBezTo>
                  <a:pt x="65979" y="13988377"/>
                  <a:pt x="-105342" y="18192594"/>
                  <a:pt x="107967" y="18187152"/>
                </a:cubicBezTo>
                <a:cubicBezTo>
                  <a:pt x="321276" y="18181710"/>
                  <a:pt x="25376823" y="18134280"/>
                  <a:pt x="25692508" y="18149831"/>
                </a:cubicBezTo>
                <a:cubicBezTo>
                  <a:pt x="25681621" y="17446924"/>
                  <a:pt x="25776482" y="214838"/>
                  <a:pt x="25765595" y="79545"/>
                </a:cubicBezTo>
                <a:cubicBezTo>
                  <a:pt x="25754708" y="-55748"/>
                  <a:pt x="19988910" y="20452"/>
                  <a:pt x="19879534" y="29782"/>
                </a:cubicBezTo>
                <a:close/>
              </a:path>
            </a:pathLst>
          </a:custGeom>
          <a:solidFill>
            <a:srgbClr val="FFE59B"/>
          </a:solidFill>
          <a:ln w="9525" cap="flat" cmpd="sng" algn="ctr">
            <a:solidFill>
              <a:srgbClr val="FFE59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Freeform 4">
            <a:extLst>
              <a:ext uri="{FF2B5EF4-FFF2-40B4-BE49-F238E27FC236}">
                <a16:creationId xmlns:a16="http://schemas.microsoft.com/office/drawing/2014/main" id="{4ABA512A-AA0A-456A-A33F-140BC697C589}"/>
              </a:ext>
            </a:extLst>
          </p:cNvPr>
          <p:cNvSpPr>
            <a:spLocks/>
          </p:cNvSpPr>
          <p:nvPr/>
        </p:nvSpPr>
        <p:spPr bwMode="auto">
          <a:xfrm>
            <a:off x="16067088" y="1903413"/>
            <a:ext cx="10525125" cy="7715250"/>
          </a:xfrm>
          <a:custGeom>
            <a:avLst/>
            <a:gdLst>
              <a:gd name="T0" fmla="*/ 0 w 10524931"/>
              <a:gd name="T1" fmla="*/ 0 h 7715269"/>
              <a:gd name="T2" fmla="*/ 279929 w 10524931"/>
              <a:gd name="T3" fmla="*/ 671800 h 7715269"/>
              <a:gd name="T4" fmla="*/ 205282 w 10524931"/>
              <a:gd name="T5" fmla="*/ 1268957 h 7715269"/>
              <a:gd name="T6" fmla="*/ 597181 w 10524931"/>
              <a:gd name="T7" fmla="*/ 1436906 h 7715269"/>
              <a:gd name="T8" fmla="*/ 821124 w 10524931"/>
              <a:gd name="T9" fmla="*/ 1772808 h 7715269"/>
              <a:gd name="T10" fmla="*/ 1213024 w 10524931"/>
              <a:gd name="T11" fmla="*/ 1959418 h 7715269"/>
              <a:gd name="T12" fmla="*/ 1324995 w 10524931"/>
              <a:gd name="T13" fmla="*/ 1660841 h 7715269"/>
              <a:gd name="T14" fmla="*/ 1978162 w 10524931"/>
              <a:gd name="T15" fmla="*/ 1567535 h 7715269"/>
              <a:gd name="T16" fmla="*/ 2295415 w 10524931"/>
              <a:gd name="T17" fmla="*/ 1903435 h 7715269"/>
              <a:gd name="T18" fmla="*/ 2407386 w 10524931"/>
              <a:gd name="T19" fmla="*/ 2537914 h 7715269"/>
              <a:gd name="T20" fmla="*/ 2482035 w 10524931"/>
              <a:gd name="T21" fmla="*/ 2817831 h 7715269"/>
              <a:gd name="T22" fmla="*/ 2687317 w 10524931"/>
              <a:gd name="T23" fmla="*/ 3004443 h 7715269"/>
              <a:gd name="T24" fmla="*/ 3116539 w 10524931"/>
              <a:gd name="T25" fmla="*/ 2873814 h 7715269"/>
              <a:gd name="T26" fmla="*/ 3284498 w 10524931"/>
              <a:gd name="T27" fmla="*/ 3004443 h 7715269"/>
              <a:gd name="T28" fmla="*/ 3620412 w 10524931"/>
              <a:gd name="T29" fmla="*/ 3116408 h 7715269"/>
              <a:gd name="T30" fmla="*/ 3657734 w 10524931"/>
              <a:gd name="T31" fmla="*/ 3564276 h 7715269"/>
              <a:gd name="T32" fmla="*/ 3713720 w 10524931"/>
              <a:gd name="T33" fmla="*/ 3881515 h 7715269"/>
              <a:gd name="T34" fmla="*/ 3844355 w 10524931"/>
              <a:gd name="T35" fmla="*/ 3956159 h 7715269"/>
              <a:gd name="T36" fmla="*/ 3937665 w 10524931"/>
              <a:gd name="T37" fmla="*/ 3750888 h 7715269"/>
              <a:gd name="T38" fmla="*/ 4161607 w 10524931"/>
              <a:gd name="T39" fmla="*/ 3694904 h 7715269"/>
              <a:gd name="T40" fmla="*/ 4404211 w 10524931"/>
              <a:gd name="T41" fmla="*/ 3788210 h 7715269"/>
              <a:gd name="T42" fmla="*/ 4684140 w 10524931"/>
              <a:gd name="T43" fmla="*/ 3694904 h 7715269"/>
              <a:gd name="T44" fmla="*/ 4926746 w 10524931"/>
              <a:gd name="T45" fmla="*/ 3713566 h 7715269"/>
              <a:gd name="T46" fmla="*/ 5094703 w 10524931"/>
              <a:gd name="T47" fmla="*/ 3844194 h 7715269"/>
              <a:gd name="T48" fmla="*/ 5169349 w 10524931"/>
              <a:gd name="T49" fmla="*/ 3900176 h 7715269"/>
              <a:gd name="T50" fmla="*/ 5243998 w 10524931"/>
              <a:gd name="T51" fmla="*/ 4180094 h 7715269"/>
              <a:gd name="T52" fmla="*/ 5318645 w 10524931"/>
              <a:gd name="T53" fmla="*/ 3993482 h 7715269"/>
              <a:gd name="T54" fmla="*/ 5411955 w 10524931"/>
              <a:gd name="T55" fmla="*/ 4142772 h 7715269"/>
              <a:gd name="T56" fmla="*/ 5281321 w 10524931"/>
              <a:gd name="T57" fmla="*/ 4385366 h 7715269"/>
              <a:gd name="T58" fmla="*/ 5281321 w 10524931"/>
              <a:gd name="T59" fmla="*/ 4777249 h 7715269"/>
              <a:gd name="T60" fmla="*/ 5411955 w 10524931"/>
              <a:gd name="T61" fmla="*/ 4889217 h 7715269"/>
              <a:gd name="T62" fmla="*/ 5505264 w 10524931"/>
              <a:gd name="T63" fmla="*/ 5113149 h 7715269"/>
              <a:gd name="T64" fmla="*/ 5355970 w 10524931"/>
              <a:gd name="T65" fmla="*/ 5131811 h 7715269"/>
              <a:gd name="T66" fmla="*/ 5318645 w 10524931"/>
              <a:gd name="T67" fmla="*/ 5542356 h 7715269"/>
              <a:gd name="T68" fmla="*/ 5897165 w 10524931"/>
              <a:gd name="T69" fmla="*/ 5710307 h 7715269"/>
              <a:gd name="T70" fmla="*/ 6755614 w 10524931"/>
              <a:gd name="T71" fmla="*/ 5561017 h 7715269"/>
              <a:gd name="T72" fmla="*/ 6979556 w 10524931"/>
              <a:gd name="T73" fmla="*/ 5411729 h 7715269"/>
              <a:gd name="T74" fmla="*/ 7110189 w 10524931"/>
              <a:gd name="T75" fmla="*/ 4945200 h 7715269"/>
              <a:gd name="T76" fmla="*/ 7427442 w 10524931"/>
              <a:gd name="T77" fmla="*/ 4590639 h 7715269"/>
              <a:gd name="T78" fmla="*/ 7670046 w 10524931"/>
              <a:gd name="T79" fmla="*/ 4609300 h 7715269"/>
              <a:gd name="T80" fmla="*/ 7539413 w 10524931"/>
              <a:gd name="T81" fmla="*/ 4833233 h 7715269"/>
              <a:gd name="T82" fmla="*/ 7483427 w 10524931"/>
              <a:gd name="T83" fmla="*/ 5001184 h 7715269"/>
              <a:gd name="T84" fmla="*/ 7595399 w 10524931"/>
              <a:gd name="T85" fmla="*/ 5150472 h 7715269"/>
              <a:gd name="T86" fmla="*/ 7390117 w 10524931"/>
              <a:gd name="T87" fmla="*/ 5355745 h 7715269"/>
              <a:gd name="T88" fmla="*/ 7464766 w 10524931"/>
              <a:gd name="T89" fmla="*/ 5561017 h 7715269"/>
              <a:gd name="T90" fmla="*/ 7688709 w 10524931"/>
              <a:gd name="T91" fmla="*/ 5822274 h 7715269"/>
              <a:gd name="T92" fmla="*/ 7670046 w 10524931"/>
              <a:gd name="T93" fmla="*/ 6176835 h 7715269"/>
              <a:gd name="T94" fmla="*/ 7744694 w 10524931"/>
              <a:gd name="T95" fmla="*/ 6438090 h 7715269"/>
              <a:gd name="T96" fmla="*/ 8117933 w 10524931"/>
              <a:gd name="T97" fmla="*/ 6382107 h 7715269"/>
              <a:gd name="T98" fmla="*/ 8285890 w 10524931"/>
              <a:gd name="T99" fmla="*/ 6587380 h 7715269"/>
              <a:gd name="T100" fmla="*/ 8528494 w 10524931"/>
              <a:gd name="T101" fmla="*/ 6624703 h 7715269"/>
              <a:gd name="T102" fmla="*/ 8696451 w 10524931"/>
              <a:gd name="T103" fmla="*/ 6773990 h 7715269"/>
              <a:gd name="T104" fmla="*/ 8845747 w 10524931"/>
              <a:gd name="T105" fmla="*/ 6904619 h 7715269"/>
              <a:gd name="T106" fmla="*/ 9163000 w 10524931"/>
              <a:gd name="T107" fmla="*/ 6941941 h 7715269"/>
              <a:gd name="T108" fmla="*/ 9218985 w 10524931"/>
              <a:gd name="T109" fmla="*/ 7016586 h 7715269"/>
              <a:gd name="T110" fmla="*/ 9163000 w 10524931"/>
              <a:gd name="T111" fmla="*/ 7184535 h 7715269"/>
              <a:gd name="T112" fmla="*/ 9405603 w 10524931"/>
              <a:gd name="T113" fmla="*/ 7184535 h 7715269"/>
              <a:gd name="T114" fmla="*/ 9685534 w 10524931"/>
              <a:gd name="T115" fmla="*/ 7464454 h 7715269"/>
              <a:gd name="T116" fmla="*/ 9666871 w 10524931"/>
              <a:gd name="T117" fmla="*/ 7688386 h 7715269"/>
              <a:gd name="T118" fmla="*/ 9965462 w 10524931"/>
              <a:gd name="T119" fmla="*/ 7707048 h 7715269"/>
              <a:gd name="T120" fmla="*/ 10189405 w 10524931"/>
              <a:gd name="T121" fmla="*/ 7651064 h 7715269"/>
              <a:gd name="T122" fmla="*/ 10525319 w 10524931"/>
              <a:gd name="T123" fmla="*/ 7595080 h 7715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524931" h="7715269">
                <a:moveTo>
                  <a:pt x="0" y="0"/>
                </a:moveTo>
                <a:cubicBezTo>
                  <a:pt x="122853" y="230155"/>
                  <a:pt x="245707" y="460310"/>
                  <a:pt x="279919" y="671804"/>
                </a:cubicBezTo>
                <a:cubicBezTo>
                  <a:pt x="314131" y="883298"/>
                  <a:pt x="152401" y="1141445"/>
                  <a:pt x="205274" y="1268963"/>
                </a:cubicBezTo>
                <a:cubicBezTo>
                  <a:pt x="258147" y="1396481"/>
                  <a:pt x="494522" y="1352939"/>
                  <a:pt x="597159" y="1436914"/>
                </a:cubicBezTo>
                <a:cubicBezTo>
                  <a:pt x="699796" y="1520890"/>
                  <a:pt x="718457" y="1685730"/>
                  <a:pt x="821094" y="1772816"/>
                </a:cubicBezTo>
                <a:cubicBezTo>
                  <a:pt x="923731" y="1859902"/>
                  <a:pt x="1129004" y="1978089"/>
                  <a:pt x="1212980" y="1959428"/>
                </a:cubicBezTo>
                <a:cubicBezTo>
                  <a:pt x="1296956" y="1940767"/>
                  <a:pt x="1197429" y="1726163"/>
                  <a:pt x="1324947" y="1660849"/>
                </a:cubicBezTo>
                <a:cubicBezTo>
                  <a:pt x="1452465" y="1595535"/>
                  <a:pt x="1816359" y="1527110"/>
                  <a:pt x="1978090" y="1567543"/>
                </a:cubicBezTo>
                <a:cubicBezTo>
                  <a:pt x="2139821" y="1607976"/>
                  <a:pt x="2223796" y="1741715"/>
                  <a:pt x="2295331" y="1903445"/>
                </a:cubicBezTo>
                <a:cubicBezTo>
                  <a:pt x="2366866" y="2065175"/>
                  <a:pt x="2376196" y="2385526"/>
                  <a:pt x="2407298" y="2537926"/>
                </a:cubicBezTo>
                <a:cubicBezTo>
                  <a:pt x="2438400" y="2690326"/>
                  <a:pt x="2435290" y="2740090"/>
                  <a:pt x="2481943" y="2817845"/>
                </a:cubicBezTo>
                <a:cubicBezTo>
                  <a:pt x="2528596" y="2895600"/>
                  <a:pt x="2581470" y="2995126"/>
                  <a:pt x="2687217" y="3004457"/>
                </a:cubicBezTo>
                <a:cubicBezTo>
                  <a:pt x="2792964" y="3013788"/>
                  <a:pt x="3016899" y="2873828"/>
                  <a:pt x="3116425" y="2873828"/>
                </a:cubicBezTo>
                <a:cubicBezTo>
                  <a:pt x="3215951" y="2873828"/>
                  <a:pt x="3200401" y="2964024"/>
                  <a:pt x="3284376" y="3004457"/>
                </a:cubicBezTo>
                <a:cubicBezTo>
                  <a:pt x="3368351" y="3044890"/>
                  <a:pt x="3558074" y="3023118"/>
                  <a:pt x="3620278" y="3116424"/>
                </a:cubicBezTo>
                <a:cubicBezTo>
                  <a:pt x="3682482" y="3209730"/>
                  <a:pt x="3642049" y="3436776"/>
                  <a:pt x="3657600" y="3564294"/>
                </a:cubicBezTo>
                <a:cubicBezTo>
                  <a:pt x="3673151" y="3691812"/>
                  <a:pt x="3682482" y="3816221"/>
                  <a:pt x="3713584" y="3881535"/>
                </a:cubicBezTo>
                <a:cubicBezTo>
                  <a:pt x="3744686" y="3946849"/>
                  <a:pt x="3806891" y="3977950"/>
                  <a:pt x="3844213" y="3956179"/>
                </a:cubicBezTo>
                <a:cubicBezTo>
                  <a:pt x="3881535" y="3934408"/>
                  <a:pt x="3884646" y="3794449"/>
                  <a:pt x="3937519" y="3750906"/>
                </a:cubicBezTo>
                <a:cubicBezTo>
                  <a:pt x="3990392" y="3707363"/>
                  <a:pt x="4083698" y="3688702"/>
                  <a:pt x="4161453" y="3694922"/>
                </a:cubicBezTo>
                <a:cubicBezTo>
                  <a:pt x="4239208" y="3701142"/>
                  <a:pt x="4316963" y="3788228"/>
                  <a:pt x="4404049" y="3788228"/>
                </a:cubicBezTo>
                <a:cubicBezTo>
                  <a:pt x="4491135" y="3788228"/>
                  <a:pt x="4596882" y="3707363"/>
                  <a:pt x="4683968" y="3694922"/>
                </a:cubicBezTo>
                <a:cubicBezTo>
                  <a:pt x="4771054" y="3682481"/>
                  <a:pt x="4858140" y="3688702"/>
                  <a:pt x="4926564" y="3713584"/>
                </a:cubicBezTo>
                <a:cubicBezTo>
                  <a:pt x="4994988" y="3738466"/>
                  <a:pt x="5094515" y="3844212"/>
                  <a:pt x="5094515" y="3844212"/>
                </a:cubicBezTo>
                <a:cubicBezTo>
                  <a:pt x="5134947" y="3875314"/>
                  <a:pt x="5144278" y="3844212"/>
                  <a:pt x="5169159" y="3900196"/>
                </a:cubicBezTo>
                <a:cubicBezTo>
                  <a:pt x="5194040" y="3956180"/>
                  <a:pt x="5218922" y="4164563"/>
                  <a:pt x="5243804" y="4180114"/>
                </a:cubicBezTo>
                <a:cubicBezTo>
                  <a:pt x="5268686" y="4195665"/>
                  <a:pt x="5290457" y="3999722"/>
                  <a:pt x="5318449" y="3993502"/>
                </a:cubicBezTo>
                <a:cubicBezTo>
                  <a:pt x="5346441" y="3987282"/>
                  <a:pt x="5417975" y="4077478"/>
                  <a:pt x="5411755" y="4142792"/>
                </a:cubicBezTo>
                <a:cubicBezTo>
                  <a:pt x="5405535" y="4208106"/>
                  <a:pt x="5302898" y="4279641"/>
                  <a:pt x="5281127" y="4385388"/>
                </a:cubicBezTo>
                <a:cubicBezTo>
                  <a:pt x="5259356" y="4491135"/>
                  <a:pt x="5259356" y="4693298"/>
                  <a:pt x="5281127" y="4777273"/>
                </a:cubicBezTo>
                <a:cubicBezTo>
                  <a:pt x="5302898" y="4861248"/>
                  <a:pt x="5374433" y="4833257"/>
                  <a:pt x="5411755" y="4889241"/>
                </a:cubicBezTo>
                <a:cubicBezTo>
                  <a:pt x="5449077" y="4945225"/>
                  <a:pt x="5514392" y="5072742"/>
                  <a:pt x="5505062" y="5113175"/>
                </a:cubicBezTo>
                <a:cubicBezTo>
                  <a:pt x="5495732" y="5153608"/>
                  <a:pt x="5386874" y="5060302"/>
                  <a:pt x="5355772" y="5131837"/>
                </a:cubicBezTo>
                <a:cubicBezTo>
                  <a:pt x="5324670" y="5203372"/>
                  <a:pt x="5228253" y="5445968"/>
                  <a:pt x="5318449" y="5542384"/>
                </a:cubicBezTo>
                <a:cubicBezTo>
                  <a:pt x="5408645" y="5638800"/>
                  <a:pt x="5657461" y="5707225"/>
                  <a:pt x="5896947" y="5710335"/>
                </a:cubicBezTo>
                <a:cubicBezTo>
                  <a:pt x="6136433" y="5713445"/>
                  <a:pt x="6574972" y="5610808"/>
                  <a:pt x="6755364" y="5561045"/>
                </a:cubicBezTo>
                <a:cubicBezTo>
                  <a:pt x="6935756" y="5511282"/>
                  <a:pt x="6920204" y="5514392"/>
                  <a:pt x="6979298" y="5411755"/>
                </a:cubicBezTo>
                <a:cubicBezTo>
                  <a:pt x="7038392" y="5309118"/>
                  <a:pt x="7035282" y="5082073"/>
                  <a:pt x="7109927" y="4945224"/>
                </a:cubicBezTo>
                <a:cubicBezTo>
                  <a:pt x="7184572" y="4808375"/>
                  <a:pt x="7333862" y="4646645"/>
                  <a:pt x="7427168" y="4590661"/>
                </a:cubicBezTo>
                <a:cubicBezTo>
                  <a:pt x="7520474" y="4534677"/>
                  <a:pt x="7651103" y="4568889"/>
                  <a:pt x="7669764" y="4609322"/>
                </a:cubicBezTo>
                <a:cubicBezTo>
                  <a:pt x="7688425" y="4649755"/>
                  <a:pt x="7570237" y="4767943"/>
                  <a:pt x="7539135" y="4833257"/>
                </a:cubicBezTo>
                <a:cubicBezTo>
                  <a:pt x="7508033" y="4898571"/>
                  <a:pt x="7473820" y="4948334"/>
                  <a:pt x="7483151" y="5001208"/>
                </a:cubicBezTo>
                <a:cubicBezTo>
                  <a:pt x="7492482" y="5054082"/>
                  <a:pt x="7610670" y="5091404"/>
                  <a:pt x="7595119" y="5150498"/>
                </a:cubicBezTo>
                <a:cubicBezTo>
                  <a:pt x="7579568" y="5209592"/>
                  <a:pt x="7411616" y="5287347"/>
                  <a:pt x="7389845" y="5355771"/>
                </a:cubicBezTo>
                <a:cubicBezTo>
                  <a:pt x="7368074" y="5424195"/>
                  <a:pt x="7414727" y="5483290"/>
                  <a:pt x="7464490" y="5561045"/>
                </a:cubicBezTo>
                <a:cubicBezTo>
                  <a:pt x="7514253" y="5638800"/>
                  <a:pt x="7654213" y="5719665"/>
                  <a:pt x="7688425" y="5822302"/>
                </a:cubicBezTo>
                <a:cubicBezTo>
                  <a:pt x="7722637" y="5924939"/>
                  <a:pt x="7660434" y="6074228"/>
                  <a:pt x="7669764" y="6176865"/>
                </a:cubicBezTo>
                <a:cubicBezTo>
                  <a:pt x="7679095" y="6279502"/>
                  <a:pt x="7669763" y="6403910"/>
                  <a:pt x="7744408" y="6438122"/>
                </a:cubicBezTo>
                <a:cubicBezTo>
                  <a:pt x="7819053" y="6472334"/>
                  <a:pt x="8027437" y="6357257"/>
                  <a:pt x="8117633" y="6382139"/>
                </a:cubicBezTo>
                <a:cubicBezTo>
                  <a:pt x="8207829" y="6407021"/>
                  <a:pt x="8217160" y="6546979"/>
                  <a:pt x="8285584" y="6587412"/>
                </a:cubicBezTo>
                <a:cubicBezTo>
                  <a:pt x="8354008" y="6627845"/>
                  <a:pt x="8459756" y="6593633"/>
                  <a:pt x="8528180" y="6624735"/>
                </a:cubicBezTo>
                <a:cubicBezTo>
                  <a:pt x="8596604" y="6655837"/>
                  <a:pt x="8696131" y="6774024"/>
                  <a:pt x="8696131" y="6774024"/>
                </a:cubicBezTo>
                <a:cubicBezTo>
                  <a:pt x="8749004" y="6820677"/>
                  <a:pt x="8767666" y="6876661"/>
                  <a:pt x="8845421" y="6904653"/>
                </a:cubicBezTo>
                <a:cubicBezTo>
                  <a:pt x="8923176" y="6932645"/>
                  <a:pt x="9100458" y="6923314"/>
                  <a:pt x="9162662" y="6941975"/>
                </a:cubicBezTo>
                <a:cubicBezTo>
                  <a:pt x="9224866" y="6960636"/>
                  <a:pt x="9218645" y="6976187"/>
                  <a:pt x="9218645" y="7016620"/>
                </a:cubicBezTo>
                <a:cubicBezTo>
                  <a:pt x="9218645" y="7057053"/>
                  <a:pt x="9131560" y="7156579"/>
                  <a:pt x="9162662" y="7184571"/>
                </a:cubicBezTo>
                <a:cubicBezTo>
                  <a:pt x="9193764" y="7212563"/>
                  <a:pt x="9318171" y="7137918"/>
                  <a:pt x="9405257" y="7184571"/>
                </a:cubicBezTo>
                <a:cubicBezTo>
                  <a:pt x="9492343" y="7231224"/>
                  <a:pt x="9641633" y="7380515"/>
                  <a:pt x="9685176" y="7464490"/>
                </a:cubicBezTo>
                <a:cubicBezTo>
                  <a:pt x="9728719" y="7548466"/>
                  <a:pt x="9619862" y="7647991"/>
                  <a:pt x="9666515" y="7688424"/>
                </a:cubicBezTo>
                <a:cubicBezTo>
                  <a:pt x="9713168" y="7728857"/>
                  <a:pt x="9878008" y="7713306"/>
                  <a:pt x="9965094" y="7707086"/>
                </a:cubicBezTo>
                <a:cubicBezTo>
                  <a:pt x="10052180" y="7700866"/>
                  <a:pt x="10095723" y="7669763"/>
                  <a:pt x="10189029" y="7651102"/>
                </a:cubicBezTo>
                <a:cubicBezTo>
                  <a:pt x="10282335" y="7632441"/>
                  <a:pt x="10459617" y="7595118"/>
                  <a:pt x="10524931" y="7595118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Freeform 5">
            <a:extLst>
              <a:ext uri="{FF2B5EF4-FFF2-40B4-BE49-F238E27FC236}">
                <a16:creationId xmlns:a16="http://schemas.microsoft.com/office/drawing/2014/main" id="{82903844-18B8-4A19-BAD9-64F93AE45BE5}"/>
              </a:ext>
            </a:extLst>
          </p:cNvPr>
          <p:cNvSpPr>
            <a:spLocks/>
          </p:cNvSpPr>
          <p:nvPr/>
        </p:nvSpPr>
        <p:spPr bwMode="auto">
          <a:xfrm>
            <a:off x="18624550" y="74613"/>
            <a:ext cx="3424238" cy="1166812"/>
          </a:xfrm>
          <a:custGeom>
            <a:avLst/>
            <a:gdLst>
              <a:gd name="T0" fmla="*/ 0 w 3425460"/>
              <a:gd name="T1" fmla="*/ 392334 h 1166146"/>
              <a:gd name="T2" fmla="*/ 130535 w 3425460"/>
              <a:gd name="T3" fmla="*/ 878079 h 1166146"/>
              <a:gd name="T4" fmla="*/ 447549 w 3425460"/>
              <a:gd name="T5" fmla="*/ 1027540 h 1166146"/>
              <a:gd name="T6" fmla="*/ 615380 w 3425460"/>
              <a:gd name="T7" fmla="*/ 691254 h 1166146"/>
              <a:gd name="T8" fmla="*/ 1081579 w 3425460"/>
              <a:gd name="T9" fmla="*/ 784667 h 1166146"/>
              <a:gd name="T10" fmla="*/ 1529128 w 3425460"/>
              <a:gd name="T11" fmla="*/ 1158318 h 1166146"/>
              <a:gd name="T12" fmla="*/ 2032623 w 3425460"/>
              <a:gd name="T13" fmla="*/ 1027540 h 1166146"/>
              <a:gd name="T14" fmla="*/ 2480173 w 3425460"/>
              <a:gd name="T15" fmla="*/ 747302 h 1166146"/>
              <a:gd name="T16" fmla="*/ 2685299 w 3425460"/>
              <a:gd name="T17" fmla="*/ 541793 h 1166146"/>
              <a:gd name="T18" fmla="*/ 3076906 w 3425460"/>
              <a:gd name="T19" fmla="*/ 224191 h 1166146"/>
              <a:gd name="T20" fmla="*/ 3393920 w 3425460"/>
              <a:gd name="T21" fmla="*/ 336286 h 1166146"/>
              <a:gd name="T22" fmla="*/ 3393920 w 3425460"/>
              <a:gd name="T23" fmla="*/ 93412 h 1166146"/>
              <a:gd name="T24" fmla="*/ 3263384 w 3425460"/>
              <a:gd name="T25" fmla="*/ 0 h 1166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25460" h="1166146">
                <a:moveTo>
                  <a:pt x="0" y="391886"/>
                </a:moveTo>
                <a:cubicBezTo>
                  <a:pt x="27992" y="581608"/>
                  <a:pt x="55984" y="771330"/>
                  <a:pt x="130629" y="877077"/>
                </a:cubicBezTo>
                <a:cubicBezTo>
                  <a:pt x="205274" y="982824"/>
                  <a:pt x="367004" y="1057469"/>
                  <a:pt x="447869" y="1026367"/>
                </a:cubicBezTo>
                <a:cubicBezTo>
                  <a:pt x="528734" y="995265"/>
                  <a:pt x="510073" y="730898"/>
                  <a:pt x="615820" y="690465"/>
                </a:cubicBezTo>
                <a:cubicBezTo>
                  <a:pt x="721567" y="650032"/>
                  <a:pt x="929951" y="706016"/>
                  <a:pt x="1082351" y="783771"/>
                </a:cubicBezTo>
                <a:cubicBezTo>
                  <a:pt x="1234751" y="861526"/>
                  <a:pt x="1371600" y="1116563"/>
                  <a:pt x="1530220" y="1156996"/>
                </a:cubicBezTo>
                <a:cubicBezTo>
                  <a:pt x="1688840" y="1197429"/>
                  <a:pt x="1875454" y="1094791"/>
                  <a:pt x="2034074" y="1026367"/>
                </a:cubicBezTo>
                <a:cubicBezTo>
                  <a:pt x="2192694" y="957943"/>
                  <a:pt x="2373086" y="827314"/>
                  <a:pt x="2481943" y="746449"/>
                </a:cubicBezTo>
                <a:cubicBezTo>
                  <a:pt x="2590800" y="665584"/>
                  <a:pt x="2587690" y="628261"/>
                  <a:pt x="2687216" y="541175"/>
                </a:cubicBezTo>
                <a:cubicBezTo>
                  <a:pt x="2786743" y="454089"/>
                  <a:pt x="2960914" y="258147"/>
                  <a:pt x="3079102" y="223935"/>
                </a:cubicBezTo>
                <a:cubicBezTo>
                  <a:pt x="3197290" y="189723"/>
                  <a:pt x="3343470" y="357673"/>
                  <a:pt x="3396343" y="335902"/>
                </a:cubicBezTo>
                <a:cubicBezTo>
                  <a:pt x="3449216" y="314131"/>
                  <a:pt x="3418115" y="149290"/>
                  <a:pt x="3396343" y="93306"/>
                </a:cubicBezTo>
                <a:cubicBezTo>
                  <a:pt x="3374572" y="37322"/>
                  <a:pt x="3320143" y="18661"/>
                  <a:pt x="3265714" y="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Freeform 6">
            <a:extLst>
              <a:ext uri="{FF2B5EF4-FFF2-40B4-BE49-F238E27FC236}">
                <a16:creationId xmlns:a16="http://schemas.microsoft.com/office/drawing/2014/main" id="{0486C464-896E-4FC8-90FE-26CE99BA8BF7}"/>
              </a:ext>
            </a:extLst>
          </p:cNvPr>
          <p:cNvSpPr>
            <a:spLocks/>
          </p:cNvSpPr>
          <p:nvPr/>
        </p:nvSpPr>
        <p:spPr bwMode="auto">
          <a:xfrm>
            <a:off x="24079200" y="38100"/>
            <a:ext cx="2438400" cy="3321050"/>
          </a:xfrm>
          <a:custGeom>
            <a:avLst/>
            <a:gdLst>
              <a:gd name="T0" fmla="*/ 49531 w 2438158"/>
              <a:gd name="T1" fmla="*/ 0 h 3322249"/>
              <a:gd name="T2" fmla="*/ 12201 w 2438158"/>
              <a:gd name="T3" fmla="*/ 111888 h 3322249"/>
              <a:gd name="T4" fmla="*/ 236180 w 2438158"/>
              <a:gd name="T5" fmla="*/ 540786 h 3322249"/>
              <a:gd name="T6" fmla="*/ 497489 w 2438158"/>
              <a:gd name="T7" fmla="*/ 428899 h 3322249"/>
              <a:gd name="T8" fmla="*/ 497489 w 2438158"/>
              <a:gd name="T9" fmla="*/ 671321 h 3322249"/>
              <a:gd name="T10" fmla="*/ 964113 w 2438158"/>
              <a:gd name="T11" fmla="*/ 745911 h 3322249"/>
              <a:gd name="T12" fmla="*/ 1188092 w 2438158"/>
              <a:gd name="T13" fmla="*/ 671321 h 3322249"/>
              <a:gd name="T14" fmla="*/ 1412071 w 2438158"/>
              <a:gd name="T15" fmla="*/ 522137 h 3322249"/>
              <a:gd name="T16" fmla="*/ 1580056 w 2438158"/>
              <a:gd name="T17" fmla="*/ 727262 h 3322249"/>
              <a:gd name="T18" fmla="*/ 1748039 w 2438158"/>
              <a:gd name="T19" fmla="*/ 969684 h 3322249"/>
              <a:gd name="T20" fmla="*/ 2195998 w 2438158"/>
              <a:gd name="T21" fmla="*/ 1100219 h 3322249"/>
              <a:gd name="T22" fmla="*/ 2401312 w 2438158"/>
              <a:gd name="T23" fmla="*/ 1156161 h 3322249"/>
              <a:gd name="T24" fmla="*/ 2419977 w 2438158"/>
              <a:gd name="T25" fmla="*/ 1286695 h 3322249"/>
              <a:gd name="T26" fmla="*/ 2289322 w 2438158"/>
              <a:gd name="T27" fmla="*/ 1846128 h 3322249"/>
              <a:gd name="T28" fmla="*/ 2289322 w 2438158"/>
              <a:gd name="T29" fmla="*/ 2275027 h 3322249"/>
              <a:gd name="T30" fmla="*/ 2084009 w 2438158"/>
              <a:gd name="T31" fmla="*/ 2573391 h 3322249"/>
              <a:gd name="T32" fmla="*/ 1990685 w 2438158"/>
              <a:gd name="T33" fmla="*/ 2610686 h 3322249"/>
              <a:gd name="T34" fmla="*/ 1916024 w 2438158"/>
              <a:gd name="T35" fmla="*/ 2890402 h 3322249"/>
              <a:gd name="T36" fmla="*/ 2121339 w 2438158"/>
              <a:gd name="T37" fmla="*/ 3039585 h 3322249"/>
              <a:gd name="T38" fmla="*/ 2140002 w 2438158"/>
              <a:gd name="T39" fmla="*/ 3319301 h 3322249"/>
              <a:gd name="T40" fmla="*/ 2307987 w 2438158"/>
              <a:gd name="T41" fmla="*/ 3114176 h 3322249"/>
              <a:gd name="T42" fmla="*/ 2438642 w 2438158"/>
              <a:gd name="T43" fmla="*/ 3226062 h 33222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38158" h="3322249">
                <a:moveTo>
                  <a:pt x="49521" y="0"/>
                </a:moveTo>
                <a:cubicBezTo>
                  <a:pt x="15309" y="10886"/>
                  <a:pt x="-18903" y="21772"/>
                  <a:pt x="12199" y="111968"/>
                </a:cubicBezTo>
                <a:cubicBezTo>
                  <a:pt x="43301" y="202164"/>
                  <a:pt x="155269" y="488303"/>
                  <a:pt x="236134" y="541176"/>
                </a:cubicBezTo>
                <a:cubicBezTo>
                  <a:pt x="316999" y="594050"/>
                  <a:pt x="453848" y="407438"/>
                  <a:pt x="497391" y="429209"/>
                </a:cubicBezTo>
                <a:cubicBezTo>
                  <a:pt x="540934" y="450980"/>
                  <a:pt x="419636" y="618932"/>
                  <a:pt x="497391" y="671805"/>
                </a:cubicBezTo>
                <a:cubicBezTo>
                  <a:pt x="575146" y="724678"/>
                  <a:pt x="848844" y="746449"/>
                  <a:pt x="963921" y="746449"/>
                </a:cubicBezTo>
                <a:cubicBezTo>
                  <a:pt x="1078998" y="746449"/>
                  <a:pt x="1113211" y="709127"/>
                  <a:pt x="1187856" y="671805"/>
                </a:cubicBezTo>
                <a:cubicBezTo>
                  <a:pt x="1262501" y="634483"/>
                  <a:pt x="1346477" y="513185"/>
                  <a:pt x="1411791" y="522515"/>
                </a:cubicBezTo>
                <a:cubicBezTo>
                  <a:pt x="1477105" y="531846"/>
                  <a:pt x="1523758" y="653143"/>
                  <a:pt x="1579742" y="727788"/>
                </a:cubicBezTo>
                <a:cubicBezTo>
                  <a:pt x="1635726" y="802433"/>
                  <a:pt x="1645056" y="908180"/>
                  <a:pt x="1747693" y="970384"/>
                </a:cubicBezTo>
                <a:cubicBezTo>
                  <a:pt x="1850330" y="1032588"/>
                  <a:pt x="2086705" y="1069911"/>
                  <a:pt x="2195562" y="1101013"/>
                </a:cubicBezTo>
                <a:cubicBezTo>
                  <a:pt x="2304419" y="1132115"/>
                  <a:pt x="2363514" y="1125894"/>
                  <a:pt x="2400836" y="1156996"/>
                </a:cubicBezTo>
                <a:cubicBezTo>
                  <a:pt x="2438158" y="1188098"/>
                  <a:pt x="2438158" y="1172547"/>
                  <a:pt x="2419497" y="1287625"/>
                </a:cubicBezTo>
                <a:cubicBezTo>
                  <a:pt x="2400836" y="1402703"/>
                  <a:pt x="2310640" y="1682621"/>
                  <a:pt x="2288868" y="1847462"/>
                </a:cubicBezTo>
                <a:cubicBezTo>
                  <a:pt x="2267097" y="2012303"/>
                  <a:pt x="2323080" y="2155372"/>
                  <a:pt x="2288868" y="2276670"/>
                </a:cubicBezTo>
                <a:cubicBezTo>
                  <a:pt x="2254656" y="2397968"/>
                  <a:pt x="2133358" y="2519265"/>
                  <a:pt x="2083595" y="2575249"/>
                </a:cubicBezTo>
                <a:cubicBezTo>
                  <a:pt x="2033832" y="2631233"/>
                  <a:pt x="2018281" y="2559699"/>
                  <a:pt x="1990289" y="2612572"/>
                </a:cubicBezTo>
                <a:cubicBezTo>
                  <a:pt x="1962297" y="2665445"/>
                  <a:pt x="1893873" y="2820955"/>
                  <a:pt x="1915644" y="2892490"/>
                </a:cubicBezTo>
                <a:cubicBezTo>
                  <a:pt x="1937415" y="2964025"/>
                  <a:pt x="2083595" y="2970245"/>
                  <a:pt x="2120917" y="3041780"/>
                </a:cubicBezTo>
                <a:cubicBezTo>
                  <a:pt x="2158239" y="3113315"/>
                  <a:pt x="2108476" y="3309257"/>
                  <a:pt x="2139578" y="3321698"/>
                </a:cubicBezTo>
                <a:cubicBezTo>
                  <a:pt x="2170680" y="3334139"/>
                  <a:pt x="2257766" y="3131976"/>
                  <a:pt x="2307529" y="3116425"/>
                </a:cubicBezTo>
                <a:cubicBezTo>
                  <a:pt x="2357292" y="3100874"/>
                  <a:pt x="2397725" y="3164633"/>
                  <a:pt x="2438158" y="3228392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Oval 8">
            <a:extLst>
              <a:ext uri="{FF2B5EF4-FFF2-40B4-BE49-F238E27FC236}">
                <a16:creationId xmlns:a16="http://schemas.microsoft.com/office/drawing/2014/main" id="{31CAF948-578B-4437-BACD-D9D16CBDD0D5}"/>
              </a:ext>
            </a:extLst>
          </p:cNvPr>
          <p:cNvSpPr>
            <a:spLocks noChangeAspect="1"/>
          </p:cNvSpPr>
          <p:nvPr/>
        </p:nvSpPr>
        <p:spPr bwMode="auto">
          <a:xfrm>
            <a:off x="21740813" y="2830513"/>
            <a:ext cx="365125" cy="3667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F8DEFC10-7C88-450D-A1A9-924BBA2D6D99}"/>
              </a:ext>
            </a:extLst>
          </p:cNvPr>
          <p:cNvSpPr>
            <a:spLocks noChangeAspect="1"/>
          </p:cNvSpPr>
          <p:nvPr/>
        </p:nvSpPr>
        <p:spPr bwMode="auto">
          <a:xfrm>
            <a:off x="21866225" y="955675"/>
            <a:ext cx="274638" cy="2746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id="{9E5D83A4-C803-44E5-84B8-9C9B312286E1}"/>
              </a:ext>
            </a:extLst>
          </p:cNvPr>
          <p:cNvSpPr>
            <a:spLocks noChangeAspect="1"/>
          </p:cNvSpPr>
          <p:nvPr/>
        </p:nvSpPr>
        <p:spPr bwMode="auto">
          <a:xfrm>
            <a:off x="17695863" y="4100513"/>
            <a:ext cx="274637" cy="2746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55" name="Oval 11">
            <a:extLst>
              <a:ext uri="{FF2B5EF4-FFF2-40B4-BE49-F238E27FC236}">
                <a16:creationId xmlns:a16="http://schemas.microsoft.com/office/drawing/2014/main" id="{EBD77361-10B7-4C76-9BDC-0A5750282278}"/>
              </a:ext>
            </a:extLst>
          </p:cNvPr>
          <p:cNvSpPr>
            <a:spLocks noChangeAspect="1"/>
          </p:cNvSpPr>
          <p:nvPr/>
        </p:nvSpPr>
        <p:spPr bwMode="auto">
          <a:xfrm>
            <a:off x="19732625" y="196691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56" name="Oval 12">
            <a:extLst>
              <a:ext uri="{FF2B5EF4-FFF2-40B4-BE49-F238E27FC236}">
                <a16:creationId xmlns:a16="http://schemas.microsoft.com/office/drawing/2014/main" id="{9CA27A55-A33B-4518-816D-D3936F3A8ADF}"/>
              </a:ext>
            </a:extLst>
          </p:cNvPr>
          <p:cNvSpPr>
            <a:spLocks noChangeAspect="1"/>
          </p:cNvSpPr>
          <p:nvPr/>
        </p:nvSpPr>
        <p:spPr bwMode="auto">
          <a:xfrm>
            <a:off x="22140863" y="198596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57" name="Oval 13">
            <a:extLst>
              <a:ext uri="{FF2B5EF4-FFF2-40B4-BE49-F238E27FC236}">
                <a16:creationId xmlns:a16="http://schemas.microsoft.com/office/drawing/2014/main" id="{A5FD1076-213F-4BC1-A0FE-88EBAC87AF39}"/>
              </a:ext>
            </a:extLst>
          </p:cNvPr>
          <p:cNvSpPr>
            <a:spLocks noChangeAspect="1"/>
          </p:cNvSpPr>
          <p:nvPr/>
        </p:nvSpPr>
        <p:spPr bwMode="auto">
          <a:xfrm>
            <a:off x="25687338" y="3838575"/>
            <a:ext cx="182562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58" name="Oval 14">
            <a:extLst>
              <a:ext uri="{FF2B5EF4-FFF2-40B4-BE49-F238E27FC236}">
                <a16:creationId xmlns:a16="http://schemas.microsoft.com/office/drawing/2014/main" id="{A7958F54-9C39-4A28-B04D-B49C1A13F630}"/>
              </a:ext>
            </a:extLst>
          </p:cNvPr>
          <p:cNvSpPr>
            <a:spLocks noChangeAspect="1"/>
          </p:cNvSpPr>
          <p:nvPr/>
        </p:nvSpPr>
        <p:spPr bwMode="auto">
          <a:xfrm>
            <a:off x="24426863" y="301466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59" name="Oval 15">
            <a:extLst>
              <a:ext uri="{FF2B5EF4-FFF2-40B4-BE49-F238E27FC236}">
                <a16:creationId xmlns:a16="http://schemas.microsoft.com/office/drawing/2014/main" id="{D4A7144B-9E96-46E3-949A-547C75686158}"/>
              </a:ext>
            </a:extLst>
          </p:cNvPr>
          <p:cNvSpPr>
            <a:spLocks noChangeAspect="1"/>
          </p:cNvSpPr>
          <p:nvPr/>
        </p:nvSpPr>
        <p:spPr bwMode="auto">
          <a:xfrm>
            <a:off x="23631525" y="3105150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0" name="Oval 16">
            <a:extLst>
              <a:ext uri="{FF2B5EF4-FFF2-40B4-BE49-F238E27FC236}">
                <a16:creationId xmlns:a16="http://schemas.microsoft.com/office/drawing/2014/main" id="{E744A056-7FDD-4A6F-BE82-8697FAF68926}"/>
              </a:ext>
            </a:extLst>
          </p:cNvPr>
          <p:cNvSpPr>
            <a:spLocks noChangeAspect="1"/>
          </p:cNvSpPr>
          <p:nvPr/>
        </p:nvSpPr>
        <p:spPr bwMode="auto">
          <a:xfrm>
            <a:off x="22140863" y="5137150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1" name="Oval 17">
            <a:extLst>
              <a:ext uri="{FF2B5EF4-FFF2-40B4-BE49-F238E27FC236}">
                <a16:creationId xmlns:a16="http://schemas.microsoft.com/office/drawing/2014/main" id="{33752955-963D-4778-99AF-70D6CD3DFF60}"/>
              </a:ext>
            </a:extLst>
          </p:cNvPr>
          <p:cNvSpPr>
            <a:spLocks noChangeAspect="1"/>
          </p:cNvSpPr>
          <p:nvPr/>
        </p:nvSpPr>
        <p:spPr bwMode="auto">
          <a:xfrm>
            <a:off x="20540663" y="4954588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2" name="Oval 18">
            <a:extLst>
              <a:ext uri="{FF2B5EF4-FFF2-40B4-BE49-F238E27FC236}">
                <a16:creationId xmlns:a16="http://schemas.microsoft.com/office/drawing/2014/main" id="{C093F037-4CBD-4D07-95ED-4DE75079AEF5}"/>
              </a:ext>
            </a:extLst>
          </p:cNvPr>
          <p:cNvSpPr>
            <a:spLocks noChangeAspect="1"/>
          </p:cNvSpPr>
          <p:nvPr/>
        </p:nvSpPr>
        <p:spPr bwMode="auto">
          <a:xfrm>
            <a:off x="18697575" y="428466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3" name="Oval 19">
            <a:extLst>
              <a:ext uri="{FF2B5EF4-FFF2-40B4-BE49-F238E27FC236}">
                <a16:creationId xmlns:a16="http://schemas.microsoft.com/office/drawing/2014/main" id="{39B81F95-6EE3-4178-AFF9-1B93FCA588D8}"/>
              </a:ext>
            </a:extLst>
          </p:cNvPr>
          <p:cNvSpPr>
            <a:spLocks noChangeAspect="1"/>
          </p:cNvSpPr>
          <p:nvPr/>
        </p:nvSpPr>
        <p:spPr bwMode="auto">
          <a:xfrm>
            <a:off x="16841788" y="5870575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4" name="Oval 20">
            <a:extLst>
              <a:ext uri="{FF2B5EF4-FFF2-40B4-BE49-F238E27FC236}">
                <a16:creationId xmlns:a16="http://schemas.microsoft.com/office/drawing/2014/main" id="{2EE46A89-5D6A-4723-9CCB-77FC4FAA8469}"/>
              </a:ext>
            </a:extLst>
          </p:cNvPr>
          <p:cNvSpPr>
            <a:spLocks noChangeAspect="1"/>
          </p:cNvSpPr>
          <p:nvPr/>
        </p:nvSpPr>
        <p:spPr bwMode="auto">
          <a:xfrm>
            <a:off x="14593888" y="10188575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5" name="Oval 21">
            <a:extLst>
              <a:ext uri="{FF2B5EF4-FFF2-40B4-BE49-F238E27FC236}">
                <a16:creationId xmlns:a16="http://schemas.microsoft.com/office/drawing/2014/main" id="{B69DA71D-F439-4D41-BE73-B15363621625}"/>
              </a:ext>
            </a:extLst>
          </p:cNvPr>
          <p:cNvSpPr>
            <a:spLocks noChangeAspect="1"/>
          </p:cNvSpPr>
          <p:nvPr/>
        </p:nvSpPr>
        <p:spPr bwMode="auto">
          <a:xfrm>
            <a:off x="21055013" y="7643813"/>
            <a:ext cx="274637" cy="2746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6" name="Oval 22">
            <a:extLst>
              <a:ext uri="{FF2B5EF4-FFF2-40B4-BE49-F238E27FC236}">
                <a16:creationId xmlns:a16="http://schemas.microsoft.com/office/drawing/2014/main" id="{E01AA85D-16E7-4EB2-8260-C51B7B679721}"/>
              </a:ext>
            </a:extLst>
          </p:cNvPr>
          <p:cNvSpPr>
            <a:spLocks noChangeAspect="1"/>
          </p:cNvSpPr>
          <p:nvPr/>
        </p:nvSpPr>
        <p:spPr bwMode="auto">
          <a:xfrm>
            <a:off x="21466175" y="13449300"/>
            <a:ext cx="274638" cy="2746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7" name="Oval 23">
            <a:extLst>
              <a:ext uri="{FF2B5EF4-FFF2-40B4-BE49-F238E27FC236}">
                <a16:creationId xmlns:a16="http://schemas.microsoft.com/office/drawing/2014/main" id="{1C46E6EC-C4F9-45FB-B98C-765005A8A9E1}"/>
              </a:ext>
            </a:extLst>
          </p:cNvPr>
          <p:cNvSpPr>
            <a:spLocks noChangeAspect="1"/>
          </p:cNvSpPr>
          <p:nvPr/>
        </p:nvSpPr>
        <p:spPr bwMode="auto">
          <a:xfrm>
            <a:off x="17024350" y="10199688"/>
            <a:ext cx="182563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8" name="Oval 24">
            <a:extLst>
              <a:ext uri="{FF2B5EF4-FFF2-40B4-BE49-F238E27FC236}">
                <a16:creationId xmlns:a16="http://schemas.microsoft.com/office/drawing/2014/main" id="{4560D72A-E325-4469-8660-1A3648DEA711}"/>
              </a:ext>
            </a:extLst>
          </p:cNvPr>
          <p:cNvSpPr>
            <a:spLocks noChangeAspect="1"/>
          </p:cNvSpPr>
          <p:nvPr/>
        </p:nvSpPr>
        <p:spPr bwMode="auto">
          <a:xfrm>
            <a:off x="19550063" y="9526588"/>
            <a:ext cx="182562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69" name="Oval 25">
            <a:extLst>
              <a:ext uri="{FF2B5EF4-FFF2-40B4-BE49-F238E27FC236}">
                <a16:creationId xmlns:a16="http://schemas.microsoft.com/office/drawing/2014/main" id="{A1F05FA0-76D4-4038-B5BA-ECDC8429B087}"/>
              </a:ext>
            </a:extLst>
          </p:cNvPr>
          <p:cNvSpPr>
            <a:spLocks noChangeAspect="1"/>
          </p:cNvSpPr>
          <p:nvPr/>
        </p:nvSpPr>
        <p:spPr bwMode="auto">
          <a:xfrm>
            <a:off x="18624550" y="10383838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0" name="Oval 26">
            <a:extLst>
              <a:ext uri="{FF2B5EF4-FFF2-40B4-BE49-F238E27FC236}">
                <a16:creationId xmlns:a16="http://schemas.microsoft.com/office/drawing/2014/main" id="{88EA8D34-4272-4CA6-90F6-E447ECA2C1A8}"/>
              </a:ext>
            </a:extLst>
          </p:cNvPr>
          <p:cNvSpPr>
            <a:spLocks noChangeAspect="1"/>
          </p:cNvSpPr>
          <p:nvPr/>
        </p:nvSpPr>
        <p:spPr bwMode="auto">
          <a:xfrm>
            <a:off x="18951575" y="12058650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1" name="Oval 27">
            <a:extLst>
              <a:ext uri="{FF2B5EF4-FFF2-40B4-BE49-F238E27FC236}">
                <a16:creationId xmlns:a16="http://schemas.microsoft.com/office/drawing/2014/main" id="{4E5EC444-7C15-46FA-A300-7F7FD397D914}"/>
              </a:ext>
            </a:extLst>
          </p:cNvPr>
          <p:cNvSpPr>
            <a:spLocks noChangeAspect="1"/>
          </p:cNvSpPr>
          <p:nvPr/>
        </p:nvSpPr>
        <p:spPr bwMode="auto">
          <a:xfrm>
            <a:off x="13623925" y="10956925"/>
            <a:ext cx="184150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2" name="Oval 28">
            <a:extLst>
              <a:ext uri="{FF2B5EF4-FFF2-40B4-BE49-F238E27FC236}">
                <a16:creationId xmlns:a16="http://schemas.microsoft.com/office/drawing/2014/main" id="{F288DADD-509B-4877-955A-E8084644229E}"/>
              </a:ext>
            </a:extLst>
          </p:cNvPr>
          <p:cNvSpPr>
            <a:spLocks noChangeAspect="1"/>
          </p:cNvSpPr>
          <p:nvPr/>
        </p:nvSpPr>
        <p:spPr bwMode="auto">
          <a:xfrm>
            <a:off x="14684375" y="12114213"/>
            <a:ext cx="184150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3" name="Oval 29">
            <a:extLst>
              <a:ext uri="{FF2B5EF4-FFF2-40B4-BE49-F238E27FC236}">
                <a16:creationId xmlns:a16="http://schemas.microsoft.com/office/drawing/2014/main" id="{C6F68CB1-DA01-4998-B99B-28F6B609CFA6}"/>
              </a:ext>
            </a:extLst>
          </p:cNvPr>
          <p:cNvSpPr>
            <a:spLocks noChangeAspect="1"/>
          </p:cNvSpPr>
          <p:nvPr/>
        </p:nvSpPr>
        <p:spPr bwMode="auto">
          <a:xfrm>
            <a:off x="18064163" y="12598400"/>
            <a:ext cx="182562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4" name="Oval 30">
            <a:extLst>
              <a:ext uri="{FF2B5EF4-FFF2-40B4-BE49-F238E27FC236}">
                <a16:creationId xmlns:a16="http://schemas.microsoft.com/office/drawing/2014/main" id="{8CB7FDD4-5BDD-4592-A1AB-E199E3BE1D80}"/>
              </a:ext>
            </a:extLst>
          </p:cNvPr>
          <p:cNvSpPr>
            <a:spLocks noChangeAspect="1"/>
          </p:cNvSpPr>
          <p:nvPr/>
        </p:nvSpPr>
        <p:spPr bwMode="auto">
          <a:xfrm>
            <a:off x="11953875" y="8978900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5" name="Oval 32">
            <a:extLst>
              <a:ext uri="{FF2B5EF4-FFF2-40B4-BE49-F238E27FC236}">
                <a16:creationId xmlns:a16="http://schemas.microsoft.com/office/drawing/2014/main" id="{C44C847C-D4B5-46E0-9AD0-BB89B82CE636}"/>
              </a:ext>
            </a:extLst>
          </p:cNvPr>
          <p:cNvSpPr>
            <a:spLocks noChangeAspect="1"/>
          </p:cNvSpPr>
          <p:nvPr/>
        </p:nvSpPr>
        <p:spPr bwMode="auto">
          <a:xfrm>
            <a:off x="10215563" y="9302750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6" name="Oval 35">
            <a:extLst>
              <a:ext uri="{FF2B5EF4-FFF2-40B4-BE49-F238E27FC236}">
                <a16:creationId xmlns:a16="http://schemas.microsoft.com/office/drawing/2014/main" id="{FCEDB596-BB64-40E4-8F9E-CFBE588112E1}"/>
              </a:ext>
            </a:extLst>
          </p:cNvPr>
          <p:cNvSpPr>
            <a:spLocks noChangeAspect="1"/>
          </p:cNvSpPr>
          <p:nvPr/>
        </p:nvSpPr>
        <p:spPr bwMode="auto">
          <a:xfrm>
            <a:off x="11456988" y="1224121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7" name="Oval 36">
            <a:extLst>
              <a:ext uri="{FF2B5EF4-FFF2-40B4-BE49-F238E27FC236}">
                <a16:creationId xmlns:a16="http://schemas.microsoft.com/office/drawing/2014/main" id="{071F6D69-0281-4C84-8E42-146515D4CEE2}"/>
              </a:ext>
            </a:extLst>
          </p:cNvPr>
          <p:cNvSpPr>
            <a:spLocks noChangeAspect="1"/>
          </p:cNvSpPr>
          <p:nvPr/>
        </p:nvSpPr>
        <p:spPr bwMode="auto">
          <a:xfrm>
            <a:off x="17881600" y="13361988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8" name="Oval 37">
            <a:extLst>
              <a:ext uri="{FF2B5EF4-FFF2-40B4-BE49-F238E27FC236}">
                <a16:creationId xmlns:a16="http://schemas.microsoft.com/office/drawing/2014/main" id="{DC75A76D-9716-43E0-9AF1-96EB21172D2C}"/>
              </a:ext>
            </a:extLst>
          </p:cNvPr>
          <p:cNvSpPr>
            <a:spLocks noChangeAspect="1"/>
          </p:cNvSpPr>
          <p:nvPr/>
        </p:nvSpPr>
        <p:spPr bwMode="auto">
          <a:xfrm>
            <a:off x="16173450" y="13452475"/>
            <a:ext cx="182563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79" name="Oval 38">
            <a:extLst>
              <a:ext uri="{FF2B5EF4-FFF2-40B4-BE49-F238E27FC236}">
                <a16:creationId xmlns:a16="http://schemas.microsoft.com/office/drawing/2014/main" id="{612B500A-1BB8-48B6-B08A-51905AB5B731}"/>
              </a:ext>
            </a:extLst>
          </p:cNvPr>
          <p:cNvSpPr>
            <a:spLocks noChangeAspect="1"/>
          </p:cNvSpPr>
          <p:nvPr/>
        </p:nvSpPr>
        <p:spPr bwMode="auto">
          <a:xfrm>
            <a:off x="14751050" y="13358813"/>
            <a:ext cx="184150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0" name="Oval 39">
            <a:extLst>
              <a:ext uri="{FF2B5EF4-FFF2-40B4-BE49-F238E27FC236}">
                <a16:creationId xmlns:a16="http://schemas.microsoft.com/office/drawing/2014/main" id="{E1C77E3F-C8E9-4C34-8261-98DA7FC30751}"/>
              </a:ext>
            </a:extLst>
          </p:cNvPr>
          <p:cNvSpPr>
            <a:spLocks noChangeAspect="1"/>
          </p:cNvSpPr>
          <p:nvPr/>
        </p:nvSpPr>
        <p:spPr bwMode="auto">
          <a:xfrm>
            <a:off x="17518063" y="13977938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1" name="Oval 40">
            <a:extLst>
              <a:ext uri="{FF2B5EF4-FFF2-40B4-BE49-F238E27FC236}">
                <a16:creationId xmlns:a16="http://schemas.microsoft.com/office/drawing/2014/main" id="{9681315D-DCD8-4989-A60F-45346E1AB4C7}"/>
              </a:ext>
            </a:extLst>
          </p:cNvPr>
          <p:cNvSpPr>
            <a:spLocks noChangeAspect="1"/>
          </p:cNvSpPr>
          <p:nvPr/>
        </p:nvSpPr>
        <p:spPr bwMode="auto">
          <a:xfrm>
            <a:off x="19491325" y="13712825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2" name="Oval 41">
            <a:extLst>
              <a:ext uri="{FF2B5EF4-FFF2-40B4-BE49-F238E27FC236}">
                <a16:creationId xmlns:a16="http://schemas.microsoft.com/office/drawing/2014/main" id="{81567E05-D0F4-4393-8933-0A38B983C442}"/>
              </a:ext>
            </a:extLst>
          </p:cNvPr>
          <p:cNvSpPr>
            <a:spLocks noChangeAspect="1"/>
          </p:cNvSpPr>
          <p:nvPr/>
        </p:nvSpPr>
        <p:spPr bwMode="auto">
          <a:xfrm>
            <a:off x="20964525" y="11012488"/>
            <a:ext cx="182563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3" name="Oval 42">
            <a:extLst>
              <a:ext uri="{FF2B5EF4-FFF2-40B4-BE49-F238E27FC236}">
                <a16:creationId xmlns:a16="http://schemas.microsoft.com/office/drawing/2014/main" id="{DAF53AA3-A189-4830-B086-29838D1560A5}"/>
              </a:ext>
            </a:extLst>
          </p:cNvPr>
          <p:cNvSpPr>
            <a:spLocks noChangeAspect="1"/>
          </p:cNvSpPr>
          <p:nvPr/>
        </p:nvSpPr>
        <p:spPr bwMode="auto">
          <a:xfrm>
            <a:off x="8116888" y="9813925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4" name="Oval 43">
            <a:extLst>
              <a:ext uri="{FF2B5EF4-FFF2-40B4-BE49-F238E27FC236}">
                <a16:creationId xmlns:a16="http://schemas.microsoft.com/office/drawing/2014/main" id="{7A3A7E3D-FE6A-4985-85B4-F38AA5F3EC39}"/>
              </a:ext>
            </a:extLst>
          </p:cNvPr>
          <p:cNvSpPr>
            <a:spLocks noChangeAspect="1"/>
          </p:cNvSpPr>
          <p:nvPr/>
        </p:nvSpPr>
        <p:spPr bwMode="auto">
          <a:xfrm>
            <a:off x="8435975" y="11566525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5" name="Oval 44">
            <a:extLst>
              <a:ext uri="{FF2B5EF4-FFF2-40B4-BE49-F238E27FC236}">
                <a16:creationId xmlns:a16="http://schemas.microsoft.com/office/drawing/2014/main" id="{7605145A-B065-478B-8889-2D2AD6F1E91A}"/>
              </a:ext>
            </a:extLst>
          </p:cNvPr>
          <p:cNvSpPr>
            <a:spLocks noChangeAspect="1"/>
          </p:cNvSpPr>
          <p:nvPr/>
        </p:nvSpPr>
        <p:spPr bwMode="auto">
          <a:xfrm>
            <a:off x="12223750" y="13676313"/>
            <a:ext cx="184150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6" name="Oval 45">
            <a:extLst>
              <a:ext uri="{FF2B5EF4-FFF2-40B4-BE49-F238E27FC236}">
                <a16:creationId xmlns:a16="http://schemas.microsoft.com/office/drawing/2014/main" id="{E9335396-38F2-4169-89AC-9E2DAFE146B4}"/>
              </a:ext>
            </a:extLst>
          </p:cNvPr>
          <p:cNvSpPr>
            <a:spLocks noChangeAspect="1"/>
          </p:cNvSpPr>
          <p:nvPr/>
        </p:nvSpPr>
        <p:spPr bwMode="auto">
          <a:xfrm>
            <a:off x="9758363" y="13565188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7" name="Oval 46">
            <a:extLst>
              <a:ext uri="{FF2B5EF4-FFF2-40B4-BE49-F238E27FC236}">
                <a16:creationId xmlns:a16="http://schemas.microsoft.com/office/drawing/2014/main" id="{4BD386EF-CC8D-4ACA-BD71-654300FFDA0F}"/>
              </a:ext>
            </a:extLst>
          </p:cNvPr>
          <p:cNvSpPr>
            <a:spLocks noChangeAspect="1"/>
          </p:cNvSpPr>
          <p:nvPr/>
        </p:nvSpPr>
        <p:spPr bwMode="auto">
          <a:xfrm>
            <a:off x="7604125" y="13631863"/>
            <a:ext cx="182563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8" name="Oval 47">
            <a:extLst>
              <a:ext uri="{FF2B5EF4-FFF2-40B4-BE49-F238E27FC236}">
                <a16:creationId xmlns:a16="http://schemas.microsoft.com/office/drawing/2014/main" id="{A4998C3F-920A-4314-B36B-32BB88B90438}"/>
              </a:ext>
            </a:extLst>
          </p:cNvPr>
          <p:cNvSpPr>
            <a:spLocks noChangeAspect="1"/>
          </p:cNvSpPr>
          <p:nvPr/>
        </p:nvSpPr>
        <p:spPr bwMode="auto">
          <a:xfrm>
            <a:off x="16716375" y="15367000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89" name="Oval 48">
            <a:extLst>
              <a:ext uri="{FF2B5EF4-FFF2-40B4-BE49-F238E27FC236}">
                <a16:creationId xmlns:a16="http://schemas.microsoft.com/office/drawing/2014/main" id="{9E1AB200-0BB0-403A-BF6B-7675BEB11D25}"/>
              </a:ext>
            </a:extLst>
          </p:cNvPr>
          <p:cNvSpPr>
            <a:spLocks noChangeAspect="1"/>
          </p:cNvSpPr>
          <p:nvPr/>
        </p:nvSpPr>
        <p:spPr bwMode="auto">
          <a:xfrm>
            <a:off x="13847763" y="14854238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0" name="Oval 49">
            <a:extLst>
              <a:ext uri="{FF2B5EF4-FFF2-40B4-BE49-F238E27FC236}">
                <a16:creationId xmlns:a16="http://schemas.microsoft.com/office/drawing/2014/main" id="{8C010EC7-5431-4DC1-B7C9-DC02E4A47947}"/>
              </a:ext>
            </a:extLst>
          </p:cNvPr>
          <p:cNvSpPr>
            <a:spLocks noChangeAspect="1"/>
          </p:cNvSpPr>
          <p:nvPr/>
        </p:nvSpPr>
        <p:spPr bwMode="auto">
          <a:xfrm>
            <a:off x="12555538" y="15184438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1" name="Oval 50">
            <a:extLst>
              <a:ext uri="{FF2B5EF4-FFF2-40B4-BE49-F238E27FC236}">
                <a16:creationId xmlns:a16="http://schemas.microsoft.com/office/drawing/2014/main" id="{ADDB5078-A640-4BDD-BE3C-468095A871B9}"/>
              </a:ext>
            </a:extLst>
          </p:cNvPr>
          <p:cNvSpPr>
            <a:spLocks noChangeAspect="1"/>
          </p:cNvSpPr>
          <p:nvPr/>
        </p:nvSpPr>
        <p:spPr bwMode="auto">
          <a:xfrm>
            <a:off x="10339388" y="15733713"/>
            <a:ext cx="184150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2" name="Oval 52">
            <a:extLst>
              <a:ext uri="{FF2B5EF4-FFF2-40B4-BE49-F238E27FC236}">
                <a16:creationId xmlns:a16="http://schemas.microsoft.com/office/drawing/2014/main" id="{3165F4CC-61EA-4640-802E-7992CB0B7898}"/>
              </a:ext>
            </a:extLst>
          </p:cNvPr>
          <p:cNvSpPr>
            <a:spLocks noChangeAspect="1"/>
          </p:cNvSpPr>
          <p:nvPr/>
        </p:nvSpPr>
        <p:spPr bwMode="auto">
          <a:xfrm>
            <a:off x="6551613" y="11323638"/>
            <a:ext cx="182562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3" name="Oval 53">
            <a:extLst>
              <a:ext uri="{FF2B5EF4-FFF2-40B4-BE49-F238E27FC236}">
                <a16:creationId xmlns:a16="http://schemas.microsoft.com/office/drawing/2014/main" id="{973669B9-D92D-4A2C-867A-535DD121BB93}"/>
              </a:ext>
            </a:extLst>
          </p:cNvPr>
          <p:cNvSpPr>
            <a:spLocks noChangeAspect="1"/>
          </p:cNvSpPr>
          <p:nvPr/>
        </p:nvSpPr>
        <p:spPr bwMode="auto">
          <a:xfrm>
            <a:off x="5456238" y="10829925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4" name="Oval 57">
            <a:extLst>
              <a:ext uri="{FF2B5EF4-FFF2-40B4-BE49-F238E27FC236}">
                <a16:creationId xmlns:a16="http://schemas.microsoft.com/office/drawing/2014/main" id="{EE01EE67-9F3C-4E6C-BC7E-D01AC3FCB5E3}"/>
              </a:ext>
            </a:extLst>
          </p:cNvPr>
          <p:cNvSpPr>
            <a:spLocks noChangeAspect="1"/>
          </p:cNvSpPr>
          <p:nvPr/>
        </p:nvSpPr>
        <p:spPr bwMode="auto">
          <a:xfrm>
            <a:off x="3662363" y="1064736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5" name="Oval 58">
            <a:extLst>
              <a:ext uri="{FF2B5EF4-FFF2-40B4-BE49-F238E27FC236}">
                <a16:creationId xmlns:a16="http://schemas.microsoft.com/office/drawing/2014/main" id="{FE5EDCC0-3A62-43F2-B713-F5D9C6FF52A2}"/>
              </a:ext>
            </a:extLst>
          </p:cNvPr>
          <p:cNvSpPr>
            <a:spLocks noChangeAspect="1"/>
          </p:cNvSpPr>
          <p:nvPr/>
        </p:nvSpPr>
        <p:spPr bwMode="auto">
          <a:xfrm>
            <a:off x="3149600" y="11196638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6" name="Oval 59">
            <a:extLst>
              <a:ext uri="{FF2B5EF4-FFF2-40B4-BE49-F238E27FC236}">
                <a16:creationId xmlns:a16="http://schemas.microsoft.com/office/drawing/2014/main" id="{32A3FB09-A04B-4CBC-A2EC-DCDD9EBFCD92}"/>
              </a:ext>
            </a:extLst>
          </p:cNvPr>
          <p:cNvSpPr>
            <a:spLocks noChangeAspect="1"/>
          </p:cNvSpPr>
          <p:nvPr/>
        </p:nvSpPr>
        <p:spPr bwMode="auto">
          <a:xfrm>
            <a:off x="2505075" y="8961438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7" name="Oval 60">
            <a:extLst>
              <a:ext uri="{FF2B5EF4-FFF2-40B4-BE49-F238E27FC236}">
                <a16:creationId xmlns:a16="http://schemas.microsoft.com/office/drawing/2014/main" id="{42EAE807-5684-4E80-9C4D-4DBF3AA2CBFE}"/>
              </a:ext>
            </a:extLst>
          </p:cNvPr>
          <p:cNvSpPr>
            <a:spLocks noChangeAspect="1"/>
          </p:cNvSpPr>
          <p:nvPr/>
        </p:nvSpPr>
        <p:spPr bwMode="auto">
          <a:xfrm>
            <a:off x="2967038" y="961866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8" name="Oval 61">
            <a:extLst>
              <a:ext uri="{FF2B5EF4-FFF2-40B4-BE49-F238E27FC236}">
                <a16:creationId xmlns:a16="http://schemas.microsoft.com/office/drawing/2014/main" id="{BDEDD76D-1049-475D-818C-7A77338428A8}"/>
              </a:ext>
            </a:extLst>
          </p:cNvPr>
          <p:cNvSpPr>
            <a:spLocks noChangeAspect="1"/>
          </p:cNvSpPr>
          <p:nvPr/>
        </p:nvSpPr>
        <p:spPr bwMode="auto">
          <a:xfrm>
            <a:off x="2967038" y="11931650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199" name="Oval 62">
            <a:extLst>
              <a:ext uri="{FF2B5EF4-FFF2-40B4-BE49-F238E27FC236}">
                <a16:creationId xmlns:a16="http://schemas.microsoft.com/office/drawing/2014/main" id="{6305CAE8-831C-4364-82B7-4FE7E126C4D3}"/>
              </a:ext>
            </a:extLst>
          </p:cNvPr>
          <p:cNvSpPr>
            <a:spLocks noChangeAspect="1"/>
          </p:cNvSpPr>
          <p:nvPr/>
        </p:nvSpPr>
        <p:spPr bwMode="auto">
          <a:xfrm>
            <a:off x="2555875" y="12920663"/>
            <a:ext cx="182563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200" name="Oval 63">
            <a:extLst>
              <a:ext uri="{FF2B5EF4-FFF2-40B4-BE49-F238E27FC236}">
                <a16:creationId xmlns:a16="http://schemas.microsoft.com/office/drawing/2014/main" id="{01B5B7CC-6E44-447E-A21C-B2E8A8E2DA0E}"/>
              </a:ext>
            </a:extLst>
          </p:cNvPr>
          <p:cNvSpPr>
            <a:spLocks noChangeAspect="1"/>
          </p:cNvSpPr>
          <p:nvPr/>
        </p:nvSpPr>
        <p:spPr bwMode="auto">
          <a:xfrm>
            <a:off x="3241675" y="13655675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201" name="Oval 64">
            <a:extLst>
              <a:ext uri="{FF2B5EF4-FFF2-40B4-BE49-F238E27FC236}">
                <a16:creationId xmlns:a16="http://schemas.microsoft.com/office/drawing/2014/main" id="{18EC04A4-9D73-4932-89DE-5EBD37961325}"/>
              </a:ext>
            </a:extLst>
          </p:cNvPr>
          <p:cNvSpPr>
            <a:spLocks noChangeAspect="1"/>
          </p:cNvSpPr>
          <p:nvPr/>
        </p:nvSpPr>
        <p:spPr bwMode="auto">
          <a:xfrm>
            <a:off x="1874838" y="14352588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202" name="Text Box 36">
            <a:extLst>
              <a:ext uri="{FF2B5EF4-FFF2-40B4-BE49-F238E27FC236}">
                <a16:creationId xmlns:a16="http://schemas.microsoft.com/office/drawing/2014/main" id="{4B782CDE-7567-4422-8BD2-5931F40F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813" y="13039725"/>
            <a:ext cx="76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Paris</a:t>
            </a:r>
          </a:p>
        </p:txBody>
      </p:sp>
      <p:sp>
        <p:nvSpPr>
          <p:cNvPr id="6203" name="Text Box 36">
            <a:extLst>
              <a:ext uri="{FF2B5EF4-FFF2-40B4-BE49-F238E27FC236}">
                <a16:creationId xmlns:a16="http://schemas.microsoft.com/office/drawing/2014/main" id="{A44A418C-BE25-4900-B764-8441ED4B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0238" y="12561888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St. Denis</a:t>
            </a:r>
          </a:p>
        </p:txBody>
      </p:sp>
      <p:sp>
        <p:nvSpPr>
          <p:cNvPr id="6204" name="Text Box 36">
            <a:extLst>
              <a:ext uri="{FF2B5EF4-FFF2-40B4-BE49-F238E27FC236}">
                <a16:creationId xmlns:a16="http://schemas.microsoft.com/office/drawing/2014/main" id="{9726FF95-48E6-4E91-B482-A87EBFC11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7563" y="11744325"/>
            <a:ext cx="118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Pontoise</a:t>
            </a:r>
          </a:p>
        </p:txBody>
      </p:sp>
      <p:sp>
        <p:nvSpPr>
          <p:cNvPr id="6205" name="Text Box 36">
            <a:extLst>
              <a:ext uri="{FF2B5EF4-FFF2-40B4-BE49-F238E27FC236}">
                <a16:creationId xmlns:a16="http://schemas.microsoft.com/office/drawing/2014/main" id="{47241012-E4F5-489F-BB72-1FBA6804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2513" y="11104563"/>
            <a:ext cx="92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Gisors</a:t>
            </a:r>
          </a:p>
        </p:txBody>
      </p:sp>
      <p:sp>
        <p:nvSpPr>
          <p:cNvPr id="6206" name="Text Box 36">
            <a:extLst>
              <a:ext uri="{FF2B5EF4-FFF2-40B4-BE49-F238E27FC236}">
                <a16:creationId xmlns:a16="http://schemas.microsoft.com/office/drawing/2014/main" id="{7F1E2AA3-E03A-4A2C-B7C4-62FF7214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0" y="9766300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Rouen</a:t>
            </a:r>
          </a:p>
        </p:txBody>
      </p:sp>
      <p:sp>
        <p:nvSpPr>
          <p:cNvPr id="6207" name="Text Box 36">
            <a:extLst>
              <a:ext uri="{FF2B5EF4-FFF2-40B4-BE49-F238E27FC236}">
                <a16:creationId xmlns:a16="http://schemas.microsoft.com/office/drawing/2014/main" id="{1B531972-A5D0-4582-A9EE-24599393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2475" y="855980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 Saens</a:t>
            </a:r>
          </a:p>
        </p:txBody>
      </p:sp>
      <p:sp>
        <p:nvSpPr>
          <p:cNvPr id="6208" name="Text Box 36">
            <a:extLst>
              <a:ext uri="{FF2B5EF4-FFF2-40B4-BE49-F238E27FC236}">
                <a16:creationId xmlns:a16="http://schemas.microsoft.com/office/drawing/2014/main" id="{6A1FEA5E-3FB0-43D2-B213-D48E9554A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588" y="8902700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Yvetot</a:t>
            </a:r>
          </a:p>
        </p:txBody>
      </p:sp>
      <p:sp>
        <p:nvSpPr>
          <p:cNvPr id="6209" name="Text Box 36">
            <a:extLst>
              <a:ext uri="{FF2B5EF4-FFF2-40B4-BE49-F238E27FC236}">
                <a16:creationId xmlns:a16="http://schemas.microsoft.com/office/drawing/2014/main" id="{13693484-8C74-4B2A-8BBF-D0AF7BC16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981392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 Havre</a:t>
            </a:r>
          </a:p>
        </p:txBody>
      </p:sp>
      <p:sp>
        <p:nvSpPr>
          <p:cNvPr id="6210" name="Text Box 36">
            <a:extLst>
              <a:ext uri="{FF2B5EF4-FFF2-40B4-BE49-F238E27FC236}">
                <a16:creationId xmlns:a16="http://schemas.microsoft.com/office/drawing/2014/main" id="{B4CF994F-14C5-44B7-B712-5D5A3833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10710863"/>
            <a:ext cx="103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Bayeux</a:t>
            </a:r>
          </a:p>
        </p:txBody>
      </p:sp>
      <p:sp>
        <p:nvSpPr>
          <p:cNvPr id="6211" name="Text Box 36">
            <a:extLst>
              <a:ext uri="{FF2B5EF4-FFF2-40B4-BE49-F238E27FC236}">
                <a16:creationId xmlns:a16="http://schemas.microsoft.com/office/drawing/2014/main" id="{4BD389F0-026D-4045-9C4C-817078BA4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3" y="11166475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Lisieux</a:t>
            </a:r>
          </a:p>
        </p:txBody>
      </p:sp>
      <p:sp>
        <p:nvSpPr>
          <p:cNvPr id="6212" name="Text Box 36">
            <a:extLst>
              <a:ext uri="{FF2B5EF4-FFF2-40B4-BE49-F238E27FC236}">
                <a16:creationId xmlns:a16="http://schemas.microsoft.com/office/drawing/2014/main" id="{21C385B7-2073-44DF-9C7F-E3D2E7198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5450" y="12355513"/>
            <a:ext cx="982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Evreux</a:t>
            </a:r>
          </a:p>
        </p:txBody>
      </p:sp>
      <p:sp>
        <p:nvSpPr>
          <p:cNvPr id="6213" name="Text Box 36">
            <a:extLst>
              <a:ext uri="{FF2B5EF4-FFF2-40B4-BE49-F238E27FC236}">
                <a16:creationId xmlns:a16="http://schemas.microsoft.com/office/drawing/2014/main" id="{26AA5B6C-1C35-4269-A566-2E6C8338A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9763" y="12598400"/>
            <a:ext cx="192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Mantes-la-Jolie</a:t>
            </a:r>
          </a:p>
        </p:txBody>
      </p:sp>
      <p:sp>
        <p:nvSpPr>
          <p:cNvPr id="6214" name="Text Box 36">
            <a:extLst>
              <a:ext uri="{FF2B5EF4-FFF2-40B4-BE49-F238E27FC236}">
                <a16:creationId xmlns:a16="http://schemas.microsoft.com/office/drawing/2014/main" id="{C29BAAE1-A90F-4DD5-A661-C0E4A25D9627}"/>
              </a:ext>
            </a:extLst>
          </p:cNvPr>
          <p:cNvSpPr txBox="1">
            <a:spLocks noChangeArrowheads="1"/>
          </p:cNvSpPr>
          <p:nvPr/>
        </p:nvSpPr>
        <p:spPr bwMode="auto">
          <a:xfrm rot="-2685874">
            <a:off x="3608388" y="9996488"/>
            <a:ext cx="1239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Carentan</a:t>
            </a:r>
          </a:p>
        </p:txBody>
      </p:sp>
      <p:sp>
        <p:nvSpPr>
          <p:cNvPr id="6215" name="Text Box 36">
            <a:extLst>
              <a:ext uri="{FF2B5EF4-FFF2-40B4-BE49-F238E27FC236}">
                <a16:creationId xmlns:a16="http://schemas.microsoft.com/office/drawing/2014/main" id="{234CCD09-2C4D-4CE8-87C8-C35E93D79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8412163"/>
            <a:ext cx="1395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Cherbourg</a:t>
            </a:r>
          </a:p>
        </p:txBody>
      </p:sp>
      <p:sp>
        <p:nvSpPr>
          <p:cNvPr id="6216" name="Text Box 36">
            <a:extLst>
              <a:ext uri="{FF2B5EF4-FFF2-40B4-BE49-F238E27FC236}">
                <a16:creationId xmlns:a16="http://schemas.microsoft.com/office/drawing/2014/main" id="{D169E1DF-0BC1-488C-9D19-7615435AA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9574213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Valognes</a:t>
            </a:r>
          </a:p>
        </p:txBody>
      </p:sp>
      <p:sp>
        <p:nvSpPr>
          <p:cNvPr id="6217" name="Text Box 36">
            <a:extLst>
              <a:ext uri="{FF2B5EF4-FFF2-40B4-BE49-F238E27FC236}">
                <a16:creationId xmlns:a16="http://schemas.microsoft.com/office/drawing/2014/main" id="{BDD987FA-DF68-47D7-A7B7-052ACBF6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11255375"/>
            <a:ext cx="99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Periers</a:t>
            </a:r>
          </a:p>
        </p:txBody>
      </p:sp>
      <p:sp>
        <p:nvSpPr>
          <p:cNvPr id="6218" name="Text Box 36">
            <a:extLst>
              <a:ext uri="{FF2B5EF4-FFF2-40B4-BE49-F238E27FC236}">
                <a16:creationId xmlns:a16="http://schemas.microsoft.com/office/drawing/2014/main" id="{2BC7C39F-2CC4-42A1-ACB5-A639097F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1806238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Coutances</a:t>
            </a:r>
          </a:p>
        </p:txBody>
      </p:sp>
      <p:sp>
        <p:nvSpPr>
          <p:cNvPr id="6219" name="Text Box 36">
            <a:extLst>
              <a:ext uri="{FF2B5EF4-FFF2-40B4-BE49-F238E27FC236}">
                <a16:creationId xmlns:a16="http://schemas.microsoft.com/office/drawing/2014/main" id="{BEE1CEDB-C2EF-48AE-BA9D-6906421B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12755563"/>
            <a:ext cx="1198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Granville</a:t>
            </a:r>
          </a:p>
        </p:txBody>
      </p:sp>
      <p:sp>
        <p:nvSpPr>
          <p:cNvPr id="6220" name="Text Box 36">
            <a:extLst>
              <a:ext uri="{FF2B5EF4-FFF2-40B4-BE49-F238E27FC236}">
                <a16:creationId xmlns:a16="http://schemas.microsoft.com/office/drawing/2014/main" id="{B026A6A2-0C2F-48E6-A180-0A560ECF8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13455650"/>
            <a:ext cx="1392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Avranches</a:t>
            </a:r>
          </a:p>
        </p:txBody>
      </p:sp>
      <p:sp>
        <p:nvSpPr>
          <p:cNvPr id="6221" name="Text Box 36">
            <a:extLst>
              <a:ext uri="{FF2B5EF4-FFF2-40B4-BE49-F238E27FC236}">
                <a16:creationId xmlns:a16="http://schemas.microsoft.com/office/drawing/2014/main" id="{3884D028-C2A1-4B19-86CC-78682451F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14635163"/>
            <a:ext cx="5715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Dol</a:t>
            </a:r>
          </a:p>
        </p:txBody>
      </p:sp>
      <p:sp>
        <p:nvSpPr>
          <p:cNvPr id="6222" name="Text Box 36">
            <a:extLst>
              <a:ext uri="{FF2B5EF4-FFF2-40B4-BE49-F238E27FC236}">
                <a16:creationId xmlns:a16="http://schemas.microsoft.com/office/drawing/2014/main" id="{C6D10CC7-03F0-4298-98FD-B20FB9695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12655550"/>
            <a:ext cx="636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Vire</a:t>
            </a:r>
          </a:p>
        </p:txBody>
      </p:sp>
      <p:sp>
        <p:nvSpPr>
          <p:cNvPr id="6223" name="Text Box 36">
            <a:extLst>
              <a:ext uri="{FF2B5EF4-FFF2-40B4-BE49-F238E27FC236}">
                <a16:creationId xmlns:a16="http://schemas.microsoft.com/office/drawing/2014/main" id="{B4A108EE-6B8B-479E-B216-D023690A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14087475"/>
            <a:ext cx="132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Dromfront</a:t>
            </a:r>
          </a:p>
        </p:txBody>
      </p:sp>
      <p:sp>
        <p:nvSpPr>
          <p:cNvPr id="6224" name="Text Box 36">
            <a:extLst>
              <a:ext uri="{FF2B5EF4-FFF2-40B4-BE49-F238E27FC236}">
                <a16:creationId xmlns:a16="http://schemas.microsoft.com/office/drawing/2014/main" id="{66CD5248-5672-4F4D-B3A5-0CEEDDE97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314767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Argentan</a:t>
            </a:r>
          </a:p>
        </p:txBody>
      </p:sp>
      <p:sp>
        <p:nvSpPr>
          <p:cNvPr id="6225" name="Text Box 36">
            <a:extLst>
              <a:ext uri="{FF2B5EF4-FFF2-40B4-BE49-F238E27FC236}">
                <a16:creationId xmlns:a16="http://schemas.microsoft.com/office/drawing/2014/main" id="{3FF15516-5140-4BB3-8CD5-5BA70F741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14557375"/>
            <a:ext cx="111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Alencon</a:t>
            </a:r>
          </a:p>
        </p:txBody>
      </p:sp>
      <p:sp>
        <p:nvSpPr>
          <p:cNvPr id="6226" name="Text Box 36">
            <a:extLst>
              <a:ext uri="{FF2B5EF4-FFF2-40B4-BE49-F238E27FC236}">
                <a16:creationId xmlns:a16="http://schemas.microsoft.com/office/drawing/2014/main" id="{1C165171-D111-4842-8D3D-771F06F6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9650" y="13141325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L’Aigle</a:t>
            </a:r>
          </a:p>
        </p:txBody>
      </p:sp>
      <p:sp>
        <p:nvSpPr>
          <p:cNvPr id="6227" name="Text Box 36">
            <a:extLst>
              <a:ext uri="{FF2B5EF4-FFF2-40B4-BE49-F238E27FC236}">
                <a16:creationId xmlns:a16="http://schemas.microsoft.com/office/drawing/2014/main" id="{1C2A32FA-C372-493E-B753-58958B517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0525" y="16063913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Nogent</a:t>
            </a:r>
          </a:p>
        </p:txBody>
      </p:sp>
      <p:sp>
        <p:nvSpPr>
          <p:cNvPr id="6228" name="Text Box 36">
            <a:extLst>
              <a:ext uri="{FF2B5EF4-FFF2-40B4-BE49-F238E27FC236}">
                <a16:creationId xmlns:a16="http://schemas.microsoft.com/office/drawing/2014/main" id="{33811466-FBA4-4005-BA67-36E5DB33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7100" y="13844588"/>
            <a:ext cx="86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Dreux</a:t>
            </a:r>
          </a:p>
        </p:txBody>
      </p:sp>
      <p:sp>
        <p:nvSpPr>
          <p:cNvPr id="6229" name="Text Box 36">
            <a:extLst>
              <a:ext uri="{FF2B5EF4-FFF2-40B4-BE49-F238E27FC236}">
                <a16:creationId xmlns:a16="http://schemas.microsoft.com/office/drawing/2014/main" id="{48FBE9F8-43AE-42F2-A4C8-2BD54DC3D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8100" y="15454313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Chartres</a:t>
            </a:r>
          </a:p>
        </p:txBody>
      </p:sp>
      <p:sp>
        <p:nvSpPr>
          <p:cNvPr id="6230" name="Text Box 36">
            <a:extLst>
              <a:ext uri="{FF2B5EF4-FFF2-40B4-BE49-F238E27FC236}">
                <a16:creationId xmlns:a16="http://schemas.microsoft.com/office/drawing/2014/main" id="{DA273CC6-4E1C-4945-B588-AF168314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8438" y="14398625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Ablis</a:t>
            </a:r>
          </a:p>
        </p:txBody>
      </p:sp>
      <p:sp>
        <p:nvSpPr>
          <p:cNvPr id="6231" name="Text Box 36">
            <a:extLst>
              <a:ext uri="{FF2B5EF4-FFF2-40B4-BE49-F238E27FC236}">
                <a16:creationId xmlns:a16="http://schemas.microsoft.com/office/drawing/2014/main" id="{67C1E325-38F5-4D01-A9C4-D3325B94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5488" y="13577888"/>
            <a:ext cx="12842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Versailles</a:t>
            </a:r>
          </a:p>
        </p:txBody>
      </p:sp>
      <p:sp>
        <p:nvSpPr>
          <p:cNvPr id="6232" name="Text Box 36">
            <a:extLst>
              <a:ext uri="{FF2B5EF4-FFF2-40B4-BE49-F238E27FC236}">
                <a16:creationId xmlns:a16="http://schemas.microsoft.com/office/drawing/2014/main" id="{9B9A1ED7-9B6B-444D-8DB2-B2412511F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75" y="15594013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Fontainebleau</a:t>
            </a:r>
          </a:p>
        </p:txBody>
      </p:sp>
      <p:sp>
        <p:nvSpPr>
          <p:cNvPr id="6233" name="Text Box 36">
            <a:extLst>
              <a:ext uri="{FF2B5EF4-FFF2-40B4-BE49-F238E27FC236}">
                <a16:creationId xmlns:a16="http://schemas.microsoft.com/office/drawing/2014/main" id="{DB6A6D1E-D49F-48B0-ADA8-33492DF58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0138" y="14241463"/>
            <a:ext cx="1795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Rozay-en-brie</a:t>
            </a:r>
          </a:p>
        </p:txBody>
      </p:sp>
      <p:sp>
        <p:nvSpPr>
          <p:cNvPr id="6234" name="Text Box 36">
            <a:extLst>
              <a:ext uri="{FF2B5EF4-FFF2-40B4-BE49-F238E27FC236}">
                <a16:creationId xmlns:a16="http://schemas.microsoft.com/office/drawing/2014/main" id="{37092118-7051-4579-A0AD-834AE9507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2138" y="14014450"/>
            <a:ext cx="1195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Esternay</a:t>
            </a:r>
          </a:p>
        </p:txBody>
      </p:sp>
      <p:sp>
        <p:nvSpPr>
          <p:cNvPr id="6235" name="Text Box 36">
            <a:extLst>
              <a:ext uri="{FF2B5EF4-FFF2-40B4-BE49-F238E27FC236}">
                <a16:creationId xmlns:a16="http://schemas.microsoft.com/office/drawing/2014/main" id="{CB130FBC-6355-4778-A3DE-678CC11D6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5913" y="13079413"/>
            <a:ext cx="169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Coulommiers</a:t>
            </a:r>
          </a:p>
        </p:txBody>
      </p:sp>
      <p:sp>
        <p:nvSpPr>
          <p:cNvPr id="6236" name="Text Box 36">
            <a:extLst>
              <a:ext uri="{FF2B5EF4-FFF2-40B4-BE49-F238E27FC236}">
                <a16:creationId xmlns:a16="http://schemas.microsoft.com/office/drawing/2014/main" id="{5B619C9A-D6B8-4680-B5BC-8197D2C9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1038" y="13031788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Sommesous</a:t>
            </a:r>
          </a:p>
        </p:txBody>
      </p:sp>
      <p:sp>
        <p:nvSpPr>
          <p:cNvPr id="6237" name="Text Box 36">
            <a:extLst>
              <a:ext uri="{FF2B5EF4-FFF2-40B4-BE49-F238E27FC236}">
                <a16:creationId xmlns:a16="http://schemas.microsoft.com/office/drawing/2014/main" id="{6FCF0BE0-BAEB-4A21-8187-8CD044E5F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1175" y="12584113"/>
            <a:ext cx="1138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 Ferte</a:t>
            </a:r>
          </a:p>
        </p:txBody>
      </p:sp>
      <p:sp>
        <p:nvSpPr>
          <p:cNvPr id="6238" name="Text Box 36">
            <a:extLst>
              <a:ext uri="{FF2B5EF4-FFF2-40B4-BE49-F238E27FC236}">
                <a16:creationId xmlns:a16="http://schemas.microsoft.com/office/drawing/2014/main" id="{5595C0E7-8A3C-4B52-9A6D-4F3E500D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4463" y="12091988"/>
            <a:ext cx="203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Chateau-Thierry</a:t>
            </a:r>
          </a:p>
        </p:txBody>
      </p:sp>
      <p:sp>
        <p:nvSpPr>
          <p:cNvPr id="6239" name="Text Box 36">
            <a:extLst>
              <a:ext uri="{FF2B5EF4-FFF2-40B4-BE49-F238E27FC236}">
                <a16:creationId xmlns:a16="http://schemas.microsoft.com/office/drawing/2014/main" id="{EE3B2947-8778-43A7-AE85-4662DA5C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0188" y="10166350"/>
            <a:ext cx="1227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Soissons</a:t>
            </a:r>
          </a:p>
        </p:txBody>
      </p:sp>
      <p:sp>
        <p:nvSpPr>
          <p:cNvPr id="6240" name="Text Box 36">
            <a:extLst>
              <a:ext uri="{FF2B5EF4-FFF2-40B4-BE49-F238E27FC236}">
                <a16:creationId xmlns:a16="http://schemas.microsoft.com/office/drawing/2014/main" id="{55C62AF9-C410-44CC-8B4E-9FA8F0EC2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25" y="10756900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Reims</a:t>
            </a:r>
          </a:p>
        </p:txBody>
      </p:sp>
      <p:sp>
        <p:nvSpPr>
          <p:cNvPr id="6241" name="Text Box 36">
            <a:extLst>
              <a:ext uri="{FF2B5EF4-FFF2-40B4-BE49-F238E27FC236}">
                <a16:creationId xmlns:a16="http://schemas.microsoft.com/office/drawing/2014/main" id="{7015EA41-218D-43F3-B0FE-EFE11491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0" y="9563100"/>
            <a:ext cx="75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Laon</a:t>
            </a:r>
          </a:p>
        </p:txBody>
      </p:sp>
      <p:sp>
        <p:nvSpPr>
          <p:cNvPr id="6242" name="Text Box 36">
            <a:extLst>
              <a:ext uri="{FF2B5EF4-FFF2-40B4-BE49-F238E27FC236}">
                <a16:creationId xmlns:a16="http://schemas.microsoft.com/office/drawing/2014/main" id="{6EF1E5CB-9C8C-4A88-AC51-4CEB9336E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2988" y="7927975"/>
            <a:ext cx="92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Hirson</a:t>
            </a:r>
          </a:p>
        </p:txBody>
      </p:sp>
      <p:sp>
        <p:nvSpPr>
          <p:cNvPr id="6243" name="Text Box 36">
            <a:extLst>
              <a:ext uri="{FF2B5EF4-FFF2-40B4-BE49-F238E27FC236}">
                <a16:creationId xmlns:a16="http://schemas.microsoft.com/office/drawing/2014/main" id="{461D6BF2-898C-4A4A-962B-05B02947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0838" y="9736138"/>
            <a:ext cx="1497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Compiegne</a:t>
            </a:r>
          </a:p>
        </p:txBody>
      </p:sp>
      <p:sp>
        <p:nvSpPr>
          <p:cNvPr id="6244" name="Text Box 36">
            <a:extLst>
              <a:ext uri="{FF2B5EF4-FFF2-40B4-BE49-F238E27FC236}">
                <a16:creationId xmlns:a16="http://schemas.microsoft.com/office/drawing/2014/main" id="{4B72F98A-B273-45A0-8212-F76FAAD7C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1075" y="9845675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Beauvais</a:t>
            </a:r>
          </a:p>
        </p:txBody>
      </p:sp>
      <p:sp>
        <p:nvSpPr>
          <p:cNvPr id="6245" name="Text Box 36">
            <a:extLst>
              <a:ext uri="{FF2B5EF4-FFF2-40B4-BE49-F238E27FC236}">
                <a16:creationId xmlns:a16="http://schemas.microsoft.com/office/drawing/2014/main" id="{8CBF55CB-EB68-44DB-9A31-0DE195F4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4800" y="6202363"/>
            <a:ext cx="79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Arras</a:t>
            </a:r>
          </a:p>
        </p:txBody>
      </p:sp>
      <p:sp>
        <p:nvSpPr>
          <p:cNvPr id="6246" name="Text Box 36">
            <a:extLst>
              <a:ext uri="{FF2B5EF4-FFF2-40B4-BE49-F238E27FC236}">
                <a16:creationId xmlns:a16="http://schemas.microsoft.com/office/drawing/2014/main" id="{CCACA026-C165-41DD-917A-6D525BBD5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2138" y="4681538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Mons</a:t>
            </a:r>
          </a:p>
        </p:txBody>
      </p:sp>
      <p:sp>
        <p:nvSpPr>
          <p:cNvPr id="6247" name="Text Box 36">
            <a:extLst>
              <a:ext uri="{FF2B5EF4-FFF2-40B4-BE49-F238E27FC236}">
                <a16:creationId xmlns:a16="http://schemas.microsoft.com/office/drawing/2014/main" id="{305BB846-BB8B-42CE-B3F6-93BBA080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00" y="5360988"/>
            <a:ext cx="1227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Charleroi</a:t>
            </a:r>
          </a:p>
        </p:txBody>
      </p:sp>
      <p:sp>
        <p:nvSpPr>
          <p:cNvPr id="6248" name="Text Box 36">
            <a:extLst>
              <a:ext uri="{FF2B5EF4-FFF2-40B4-BE49-F238E27FC236}">
                <a16:creationId xmlns:a16="http://schemas.microsoft.com/office/drawing/2014/main" id="{4BA1A839-3E31-40D4-BC92-20E60D5F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5488" y="3711575"/>
            <a:ext cx="129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Tourcoing</a:t>
            </a:r>
          </a:p>
        </p:txBody>
      </p:sp>
      <p:sp>
        <p:nvSpPr>
          <p:cNvPr id="6249" name="Text Box 36">
            <a:extLst>
              <a:ext uri="{FF2B5EF4-FFF2-40B4-BE49-F238E27FC236}">
                <a16:creationId xmlns:a16="http://schemas.microsoft.com/office/drawing/2014/main" id="{41D78DD7-4361-463D-A403-2E304287E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4188" y="39973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Lille</a:t>
            </a:r>
          </a:p>
        </p:txBody>
      </p:sp>
      <p:sp>
        <p:nvSpPr>
          <p:cNvPr id="6250" name="Text Box 36">
            <a:extLst>
              <a:ext uri="{FF2B5EF4-FFF2-40B4-BE49-F238E27FC236}">
                <a16:creationId xmlns:a16="http://schemas.microsoft.com/office/drawing/2014/main" id="{07785071-84C9-4070-A1FE-84E57D78C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5200" y="2009775"/>
            <a:ext cx="881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Ghent</a:t>
            </a:r>
          </a:p>
        </p:txBody>
      </p:sp>
      <p:sp>
        <p:nvSpPr>
          <p:cNvPr id="6251" name="Text Box 36">
            <a:extLst>
              <a:ext uri="{FF2B5EF4-FFF2-40B4-BE49-F238E27FC236}">
                <a16:creationId xmlns:a16="http://schemas.microsoft.com/office/drawing/2014/main" id="{7F0EFC3E-6C14-4DB3-A940-E1E24311A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75" y="666750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Antwerp</a:t>
            </a:r>
          </a:p>
        </p:txBody>
      </p:sp>
      <p:sp>
        <p:nvSpPr>
          <p:cNvPr id="6252" name="Text Box 36">
            <a:extLst>
              <a:ext uri="{FF2B5EF4-FFF2-40B4-BE49-F238E27FC236}">
                <a16:creationId xmlns:a16="http://schemas.microsoft.com/office/drawing/2014/main" id="{D6599BA8-EFFB-4957-9ACB-8DCCEA16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0963" y="2725738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Brussels</a:t>
            </a:r>
          </a:p>
        </p:txBody>
      </p:sp>
      <p:sp>
        <p:nvSpPr>
          <p:cNvPr id="6253" name="Text Box 36">
            <a:extLst>
              <a:ext uri="{FF2B5EF4-FFF2-40B4-BE49-F238E27FC236}">
                <a16:creationId xmlns:a16="http://schemas.microsoft.com/office/drawing/2014/main" id="{CDC4E3E2-B600-483A-96FF-1F439809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0225" y="39751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Liege</a:t>
            </a:r>
          </a:p>
        </p:txBody>
      </p:sp>
      <p:sp>
        <p:nvSpPr>
          <p:cNvPr id="6254" name="Text Box 36">
            <a:extLst>
              <a:ext uri="{FF2B5EF4-FFF2-40B4-BE49-F238E27FC236}">
                <a16:creationId xmlns:a16="http://schemas.microsoft.com/office/drawing/2014/main" id="{3E196129-69D0-4216-9484-128580BF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5975" y="1638300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Mechelen</a:t>
            </a:r>
          </a:p>
        </p:txBody>
      </p:sp>
      <p:sp>
        <p:nvSpPr>
          <p:cNvPr id="6255" name="Text Box 36">
            <a:extLst>
              <a:ext uri="{FF2B5EF4-FFF2-40B4-BE49-F238E27FC236}">
                <a16:creationId xmlns:a16="http://schemas.microsoft.com/office/drawing/2014/main" id="{8BF7EB50-15B6-4AEC-8E9F-531881A08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5275" y="2622550"/>
            <a:ext cx="135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Truiden</a:t>
            </a:r>
          </a:p>
        </p:txBody>
      </p:sp>
      <p:sp>
        <p:nvSpPr>
          <p:cNvPr id="6256" name="Text Box 36">
            <a:extLst>
              <a:ext uri="{FF2B5EF4-FFF2-40B4-BE49-F238E27FC236}">
                <a16:creationId xmlns:a16="http://schemas.microsoft.com/office/drawing/2014/main" id="{5309230C-B4A5-4567-984B-84543A2D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5975" y="3051175"/>
            <a:ext cx="96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Tienen</a:t>
            </a:r>
          </a:p>
        </p:txBody>
      </p:sp>
      <p:sp>
        <p:nvSpPr>
          <p:cNvPr id="6257" name="Freeform 123">
            <a:extLst>
              <a:ext uri="{FF2B5EF4-FFF2-40B4-BE49-F238E27FC236}">
                <a16:creationId xmlns:a16="http://schemas.microsoft.com/office/drawing/2014/main" id="{16A1EEC9-CD9C-4383-83D2-A021F4FC7945}"/>
              </a:ext>
            </a:extLst>
          </p:cNvPr>
          <p:cNvSpPr>
            <a:spLocks/>
          </p:cNvSpPr>
          <p:nvPr/>
        </p:nvSpPr>
        <p:spPr bwMode="auto">
          <a:xfrm>
            <a:off x="4386263" y="11844338"/>
            <a:ext cx="584200" cy="1058862"/>
          </a:xfrm>
          <a:custGeom>
            <a:avLst/>
            <a:gdLst>
              <a:gd name="T0" fmla="*/ 0 w 584200"/>
              <a:gd name="T1" fmla="*/ 0 h 1058333"/>
              <a:gd name="T2" fmla="*/ 287867 w 584200"/>
              <a:gd name="T3" fmla="*/ 491557 h 1058333"/>
              <a:gd name="T4" fmla="*/ 474134 w 584200"/>
              <a:gd name="T5" fmla="*/ 830563 h 1058333"/>
              <a:gd name="T6" fmla="*/ 584200 w 584200"/>
              <a:gd name="T7" fmla="*/ 1059391 h 10583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4200" h="1058333">
                <a:moveTo>
                  <a:pt x="0" y="0"/>
                </a:moveTo>
                <a:cubicBezTo>
                  <a:pt x="104422" y="176388"/>
                  <a:pt x="208845" y="352777"/>
                  <a:pt x="287867" y="491066"/>
                </a:cubicBezTo>
                <a:cubicBezTo>
                  <a:pt x="366889" y="629355"/>
                  <a:pt x="424745" y="735189"/>
                  <a:pt x="474134" y="829733"/>
                </a:cubicBezTo>
                <a:cubicBezTo>
                  <a:pt x="523523" y="924277"/>
                  <a:pt x="553861" y="991305"/>
                  <a:pt x="584200" y="1058333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" name="Freeform 124">
            <a:extLst>
              <a:ext uri="{FF2B5EF4-FFF2-40B4-BE49-F238E27FC236}">
                <a16:creationId xmlns:a16="http://schemas.microsoft.com/office/drawing/2014/main" id="{4797F976-396C-465A-BC59-FDB985603B4C}"/>
              </a:ext>
            </a:extLst>
          </p:cNvPr>
          <p:cNvSpPr>
            <a:spLocks/>
          </p:cNvSpPr>
          <p:nvPr/>
        </p:nvSpPr>
        <p:spPr bwMode="auto">
          <a:xfrm>
            <a:off x="4986338" y="13250863"/>
            <a:ext cx="2574925" cy="592137"/>
          </a:xfrm>
          <a:custGeom>
            <a:avLst/>
            <a:gdLst>
              <a:gd name="T0" fmla="*/ 0 w 2573866"/>
              <a:gd name="T1" fmla="*/ 0 h 592667"/>
              <a:gd name="T2" fmla="*/ 271156 w 2573866"/>
              <a:gd name="T3" fmla="*/ 194386 h 592667"/>
              <a:gd name="T4" fmla="*/ 788048 w 2573866"/>
              <a:gd name="T5" fmla="*/ 338061 h 592667"/>
              <a:gd name="T6" fmla="*/ 1093099 w 2573866"/>
              <a:gd name="T7" fmla="*/ 346514 h 592667"/>
              <a:gd name="T8" fmla="*/ 1406623 w 2573866"/>
              <a:gd name="T9" fmla="*/ 481737 h 592667"/>
              <a:gd name="T10" fmla="*/ 1711674 w 2573866"/>
              <a:gd name="T11" fmla="*/ 557801 h 592667"/>
              <a:gd name="T12" fmla="*/ 2059094 w 2573866"/>
              <a:gd name="T13" fmla="*/ 540898 h 592667"/>
              <a:gd name="T14" fmla="*/ 2304829 w 2573866"/>
              <a:gd name="T15" fmla="*/ 591607 h 592667"/>
              <a:gd name="T16" fmla="*/ 2575984 w 2573866"/>
              <a:gd name="T17" fmla="*/ 540898 h 592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73866" h="592667">
                <a:moveTo>
                  <a:pt x="0" y="0"/>
                </a:moveTo>
                <a:cubicBezTo>
                  <a:pt x="69850" y="69145"/>
                  <a:pt x="139700" y="138290"/>
                  <a:pt x="270933" y="194734"/>
                </a:cubicBezTo>
                <a:cubicBezTo>
                  <a:pt x="402166" y="251178"/>
                  <a:pt x="650522" y="313267"/>
                  <a:pt x="787400" y="338667"/>
                </a:cubicBezTo>
                <a:cubicBezTo>
                  <a:pt x="924278" y="364067"/>
                  <a:pt x="989189" y="323145"/>
                  <a:pt x="1092200" y="347134"/>
                </a:cubicBezTo>
                <a:cubicBezTo>
                  <a:pt x="1195211" y="371123"/>
                  <a:pt x="1302455" y="447322"/>
                  <a:pt x="1405466" y="482600"/>
                </a:cubicBezTo>
                <a:cubicBezTo>
                  <a:pt x="1508477" y="517878"/>
                  <a:pt x="1601610" y="548922"/>
                  <a:pt x="1710266" y="558800"/>
                </a:cubicBezTo>
                <a:cubicBezTo>
                  <a:pt x="1818922" y="568678"/>
                  <a:pt x="1958622" y="536223"/>
                  <a:pt x="2057400" y="541867"/>
                </a:cubicBezTo>
                <a:cubicBezTo>
                  <a:pt x="2156178" y="547511"/>
                  <a:pt x="2216855" y="592667"/>
                  <a:pt x="2302933" y="592667"/>
                </a:cubicBezTo>
                <a:cubicBezTo>
                  <a:pt x="2389011" y="592667"/>
                  <a:pt x="2481438" y="567267"/>
                  <a:pt x="2573866" y="541867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" name="Freeform 125">
            <a:extLst>
              <a:ext uri="{FF2B5EF4-FFF2-40B4-BE49-F238E27FC236}">
                <a16:creationId xmlns:a16="http://schemas.microsoft.com/office/drawing/2014/main" id="{64FA253B-6506-483B-9A42-0158BDC352F5}"/>
              </a:ext>
            </a:extLst>
          </p:cNvPr>
          <p:cNvSpPr>
            <a:spLocks/>
          </p:cNvSpPr>
          <p:nvPr/>
        </p:nvSpPr>
        <p:spPr bwMode="auto">
          <a:xfrm>
            <a:off x="5597525" y="13657263"/>
            <a:ext cx="236538" cy="574675"/>
          </a:xfrm>
          <a:custGeom>
            <a:avLst/>
            <a:gdLst>
              <a:gd name="T0" fmla="*/ 237672 w 235409"/>
              <a:gd name="T1" fmla="*/ 0 h 575734"/>
              <a:gd name="T2" fmla="*/ 212028 w 235409"/>
              <a:gd name="T3" fmla="*/ 278373 h 575734"/>
              <a:gd name="T4" fmla="*/ 160740 w 235409"/>
              <a:gd name="T5" fmla="*/ 396471 h 575734"/>
              <a:gd name="T6" fmla="*/ 6875 w 235409"/>
              <a:gd name="T7" fmla="*/ 489262 h 575734"/>
              <a:gd name="T8" fmla="*/ 23971 w 235409"/>
              <a:gd name="T9" fmla="*/ 573618 h 575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5409" h="575734">
                <a:moveTo>
                  <a:pt x="235409" y="0"/>
                </a:moveTo>
                <a:cubicBezTo>
                  <a:pt x="229059" y="106539"/>
                  <a:pt x="222709" y="213078"/>
                  <a:pt x="210009" y="279400"/>
                </a:cubicBezTo>
                <a:cubicBezTo>
                  <a:pt x="197309" y="345722"/>
                  <a:pt x="193076" y="362656"/>
                  <a:pt x="159209" y="397934"/>
                </a:cubicBezTo>
                <a:cubicBezTo>
                  <a:pt x="125342" y="433212"/>
                  <a:pt x="29387" y="461434"/>
                  <a:pt x="6809" y="491067"/>
                </a:cubicBezTo>
                <a:cubicBezTo>
                  <a:pt x="-15769" y="520700"/>
                  <a:pt x="25154" y="570090"/>
                  <a:pt x="23743" y="575734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0" name="Freeform 126">
            <a:extLst>
              <a:ext uri="{FF2B5EF4-FFF2-40B4-BE49-F238E27FC236}">
                <a16:creationId xmlns:a16="http://schemas.microsoft.com/office/drawing/2014/main" id="{E79DBC92-7F98-44BF-B913-167E85F749AA}"/>
              </a:ext>
            </a:extLst>
          </p:cNvPr>
          <p:cNvSpPr>
            <a:spLocks/>
          </p:cNvSpPr>
          <p:nvPr/>
        </p:nvSpPr>
        <p:spPr bwMode="auto">
          <a:xfrm>
            <a:off x="5697538" y="14511338"/>
            <a:ext cx="2184400" cy="703262"/>
          </a:xfrm>
          <a:custGeom>
            <a:avLst/>
            <a:gdLst>
              <a:gd name="T0" fmla="*/ 0 w 2184400"/>
              <a:gd name="T1" fmla="*/ 0 h 702733"/>
              <a:gd name="T2" fmla="*/ 389466 w 2184400"/>
              <a:gd name="T3" fmla="*/ 195027 h 702733"/>
              <a:gd name="T4" fmla="*/ 931333 w 2184400"/>
              <a:gd name="T5" fmla="*/ 415491 h 702733"/>
              <a:gd name="T6" fmla="*/ 1286933 w 2184400"/>
              <a:gd name="T7" fmla="*/ 576600 h 702733"/>
              <a:gd name="T8" fmla="*/ 1693333 w 2184400"/>
              <a:gd name="T9" fmla="*/ 559642 h 702733"/>
              <a:gd name="T10" fmla="*/ 2184400 w 2184400"/>
              <a:gd name="T11" fmla="*/ 703791 h 7027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4400" h="702733">
                <a:moveTo>
                  <a:pt x="0" y="0"/>
                </a:moveTo>
                <a:cubicBezTo>
                  <a:pt x="117122" y="62794"/>
                  <a:pt x="234244" y="125589"/>
                  <a:pt x="389466" y="194733"/>
                </a:cubicBezTo>
                <a:cubicBezTo>
                  <a:pt x="544688" y="263877"/>
                  <a:pt x="781755" y="351366"/>
                  <a:pt x="931333" y="414866"/>
                </a:cubicBezTo>
                <a:cubicBezTo>
                  <a:pt x="1080911" y="478366"/>
                  <a:pt x="1159933" y="551744"/>
                  <a:pt x="1286933" y="575733"/>
                </a:cubicBezTo>
                <a:cubicBezTo>
                  <a:pt x="1413933" y="599722"/>
                  <a:pt x="1543755" y="537633"/>
                  <a:pt x="1693333" y="558800"/>
                </a:cubicBezTo>
                <a:cubicBezTo>
                  <a:pt x="1842911" y="579967"/>
                  <a:pt x="2013655" y="641350"/>
                  <a:pt x="2184400" y="702733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" name="Freeform 129">
            <a:extLst>
              <a:ext uri="{FF2B5EF4-FFF2-40B4-BE49-F238E27FC236}">
                <a16:creationId xmlns:a16="http://schemas.microsoft.com/office/drawing/2014/main" id="{4254C7D9-279D-45E8-AA50-8F901E848EE8}"/>
              </a:ext>
            </a:extLst>
          </p:cNvPr>
          <p:cNvSpPr>
            <a:spLocks/>
          </p:cNvSpPr>
          <p:nvPr/>
        </p:nvSpPr>
        <p:spPr bwMode="auto">
          <a:xfrm>
            <a:off x="10558463" y="15220950"/>
            <a:ext cx="1946275" cy="509588"/>
          </a:xfrm>
          <a:custGeom>
            <a:avLst/>
            <a:gdLst>
              <a:gd name="T0" fmla="*/ 0 w 1947334"/>
              <a:gd name="T1" fmla="*/ 508458 h 510721"/>
              <a:gd name="T2" fmla="*/ 236809 w 1947334"/>
              <a:gd name="T3" fmla="*/ 247153 h 510721"/>
              <a:gd name="T4" fmla="*/ 473618 w 1947334"/>
              <a:gd name="T5" fmla="*/ 213436 h 510721"/>
              <a:gd name="T6" fmla="*/ 862661 w 1947334"/>
              <a:gd name="T7" fmla="*/ 188150 h 510721"/>
              <a:gd name="T8" fmla="*/ 1116385 w 1947334"/>
              <a:gd name="T9" fmla="*/ 36425 h 510721"/>
              <a:gd name="T10" fmla="*/ 1446226 w 1947334"/>
              <a:gd name="T11" fmla="*/ 2709 h 510721"/>
              <a:gd name="T12" fmla="*/ 1801439 w 1947334"/>
              <a:gd name="T13" fmla="*/ 87000 h 510721"/>
              <a:gd name="T14" fmla="*/ 1945217 w 1947334"/>
              <a:gd name="T15" fmla="*/ 70142 h 5107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47334" h="510721">
                <a:moveTo>
                  <a:pt x="0" y="510721"/>
                </a:moveTo>
                <a:cubicBezTo>
                  <a:pt x="79022" y="404182"/>
                  <a:pt x="158045" y="297643"/>
                  <a:pt x="237067" y="248254"/>
                </a:cubicBezTo>
                <a:cubicBezTo>
                  <a:pt x="316089" y="198865"/>
                  <a:pt x="369712" y="224265"/>
                  <a:pt x="474134" y="214387"/>
                </a:cubicBezTo>
                <a:cubicBezTo>
                  <a:pt x="578556" y="204509"/>
                  <a:pt x="756356" y="218620"/>
                  <a:pt x="863600" y="188987"/>
                </a:cubicBezTo>
                <a:cubicBezTo>
                  <a:pt x="970844" y="159354"/>
                  <a:pt x="1020233" y="67631"/>
                  <a:pt x="1117600" y="36587"/>
                </a:cubicBezTo>
                <a:cubicBezTo>
                  <a:pt x="1214967" y="5543"/>
                  <a:pt x="1333500" y="-5746"/>
                  <a:pt x="1447800" y="2721"/>
                </a:cubicBezTo>
                <a:cubicBezTo>
                  <a:pt x="1562100" y="11188"/>
                  <a:pt x="1720144" y="76098"/>
                  <a:pt x="1803400" y="87387"/>
                </a:cubicBezTo>
                <a:cubicBezTo>
                  <a:pt x="1886656" y="98676"/>
                  <a:pt x="1916995" y="84565"/>
                  <a:pt x="1947334" y="70454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" name="Freeform 130">
            <a:extLst>
              <a:ext uri="{FF2B5EF4-FFF2-40B4-BE49-F238E27FC236}">
                <a16:creationId xmlns:a16="http://schemas.microsoft.com/office/drawing/2014/main" id="{04849F72-EAEB-4124-A199-F34C55CB09BF}"/>
              </a:ext>
            </a:extLst>
          </p:cNvPr>
          <p:cNvSpPr>
            <a:spLocks/>
          </p:cNvSpPr>
          <p:nvPr/>
        </p:nvSpPr>
        <p:spPr bwMode="auto">
          <a:xfrm>
            <a:off x="12819063" y="14935200"/>
            <a:ext cx="939800" cy="287338"/>
          </a:xfrm>
          <a:custGeom>
            <a:avLst/>
            <a:gdLst>
              <a:gd name="T0" fmla="*/ 0 w 939800"/>
              <a:gd name="T1" fmla="*/ 286810 h 287867"/>
              <a:gd name="T2" fmla="*/ 939800 w 939800"/>
              <a:gd name="T3" fmla="*/ 0 h 28786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39800" h="287867">
                <a:moveTo>
                  <a:pt x="0" y="287867"/>
                </a:moveTo>
                <a:lnTo>
                  <a:pt x="939800" y="0"/>
                </a:ln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" name="Freeform 131">
            <a:extLst>
              <a:ext uri="{FF2B5EF4-FFF2-40B4-BE49-F238E27FC236}">
                <a16:creationId xmlns:a16="http://schemas.microsoft.com/office/drawing/2014/main" id="{EAAFD3B7-6D58-47C9-B5B5-AE4DFA5DF221}"/>
              </a:ext>
            </a:extLst>
          </p:cNvPr>
          <p:cNvSpPr>
            <a:spLocks/>
          </p:cNvSpPr>
          <p:nvPr/>
        </p:nvSpPr>
        <p:spPr bwMode="auto">
          <a:xfrm>
            <a:off x="10033000" y="13571538"/>
            <a:ext cx="2136775" cy="241300"/>
          </a:xfrm>
          <a:custGeom>
            <a:avLst/>
            <a:gdLst>
              <a:gd name="T0" fmla="*/ 0 w 2136333"/>
              <a:gd name="T1" fmla="*/ 33916 h 241391"/>
              <a:gd name="T2" fmla="*/ 398097 w 2136333"/>
              <a:gd name="T3" fmla="*/ 160820 h 241391"/>
              <a:gd name="T4" fmla="*/ 779255 w 2136333"/>
              <a:gd name="T5" fmla="*/ 194663 h 241391"/>
              <a:gd name="T6" fmla="*/ 1592391 w 2136333"/>
              <a:gd name="T7" fmla="*/ 76 h 241391"/>
              <a:gd name="T8" fmla="*/ 2066722 w 2136333"/>
              <a:gd name="T9" fmla="*/ 220043 h 241391"/>
              <a:gd name="T10" fmla="*/ 2126013 w 2136333"/>
              <a:gd name="T11" fmla="*/ 220043 h 2413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36333" h="241391">
                <a:moveTo>
                  <a:pt x="0" y="33942"/>
                </a:moveTo>
                <a:cubicBezTo>
                  <a:pt x="134055" y="84036"/>
                  <a:pt x="268111" y="134131"/>
                  <a:pt x="397933" y="160942"/>
                </a:cubicBezTo>
                <a:cubicBezTo>
                  <a:pt x="527755" y="187753"/>
                  <a:pt x="579966" y="221620"/>
                  <a:pt x="778933" y="194809"/>
                </a:cubicBezTo>
                <a:cubicBezTo>
                  <a:pt x="977900" y="167998"/>
                  <a:pt x="1377244" y="-4157"/>
                  <a:pt x="1591733" y="76"/>
                </a:cubicBezTo>
                <a:cubicBezTo>
                  <a:pt x="1806222" y="4309"/>
                  <a:pt x="1976967" y="183520"/>
                  <a:pt x="2065867" y="220209"/>
                </a:cubicBezTo>
                <a:cubicBezTo>
                  <a:pt x="2154767" y="256898"/>
                  <a:pt x="2139950" y="238553"/>
                  <a:pt x="2125133" y="220209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" name="Freeform 132">
            <a:extLst>
              <a:ext uri="{FF2B5EF4-FFF2-40B4-BE49-F238E27FC236}">
                <a16:creationId xmlns:a16="http://schemas.microsoft.com/office/drawing/2014/main" id="{F5B8C1CE-7C9A-414B-85AC-ACC2D53E1CBF}"/>
              </a:ext>
            </a:extLst>
          </p:cNvPr>
          <p:cNvSpPr>
            <a:spLocks/>
          </p:cNvSpPr>
          <p:nvPr/>
        </p:nvSpPr>
        <p:spPr bwMode="auto">
          <a:xfrm>
            <a:off x="12463463" y="13411200"/>
            <a:ext cx="2243137" cy="330200"/>
          </a:xfrm>
          <a:custGeom>
            <a:avLst/>
            <a:gdLst>
              <a:gd name="T0" fmla="*/ 0 w 2243667"/>
              <a:gd name="T1" fmla="*/ 330129 h 330271"/>
              <a:gd name="T2" fmla="*/ 346970 w 2243667"/>
              <a:gd name="T3" fmla="*/ 245498 h 330271"/>
              <a:gd name="T4" fmla="*/ 744715 w 2243667"/>
              <a:gd name="T5" fmla="*/ 67774 h 330271"/>
              <a:gd name="T6" fmla="*/ 981670 w 2243667"/>
              <a:gd name="T7" fmla="*/ 16996 h 330271"/>
              <a:gd name="T8" fmla="*/ 1396340 w 2243667"/>
              <a:gd name="T9" fmla="*/ 50849 h 330271"/>
              <a:gd name="T10" fmla="*/ 1582519 w 2243667"/>
              <a:gd name="T11" fmla="*/ 71 h 330271"/>
              <a:gd name="T12" fmla="*/ 1802548 w 2243667"/>
              <a:gd name="T13" fmla="*/ 42386 h 330271"/>
              <a:gd name="T14" fmla="*/ 1904100 w 2243667"/>
              <a:gd name="T15" fmla="*/ 143942 h 330271"/>
              <a:gd name="T16" fmla="*/ 2132592 w 2243667"/>
              <a:gd name="T17" fmla="*/ 101627 h 330271"/>
              <a:gd name="T18" fmla="*/ 2242607 w 2243667"/>
              <a:gd name="T19" fmla="*/ 76239 h 3302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43667" h="330271">
                <a:moveTo>
                  <a:pt x="0" y="330271"/>
                </a:moveTo>
                <a:cubicBezTo>
                  <a:pt x="111478" y="309809"/>
                  <a:pt x="222956" y="289348"/>
                  <a:pt x="347134" y="245604"/>
                </a:cubicBezTo>
                <a:cubicBezTo>
                  <a:pt x="471312" y="201860"/>
                  <a:pt x="639234" y="105904"/>
                  <a:pt x="745067" y="67804"/>
                </a:cubicBezTo>
                <a:cubicBezTo>
                  <a:pt x="850900" y="29704"/>
                  <a:pt x="873479" y="19826"/>
                  <a:pt x="982134" y="17004"/>
                </a:cubicBezTo>
                <a:cubicBezTo>
                  <a:pt x="1090789" y="14182"/>
                  <a:pt x="1296811" y="53693"/>
                  <a:pt x="1397000" y="50871"/>
                </a:cubicBezTo>
                <a:cubicBezTo>
                  <a:pt x="1497189" y="48049"/>
                  <a:pt x="1515534" y="1482"/>
                  <a:pt x="1583267" y="71"/>
                </a:cubicBezTo>
                <a:cubicBezTo>
                  <a:pt x="1651000" y="-1340"/>
                  <a:pt x="1749778" y="18415"/>
                  <a:pt x="1803400" y="42404"/>
                </a:cubicBezTo>
                <a:cubicBezTo>
                  <a:pt x="1857022" y="66393"/>
                  <a:pt x="1849967" y="134126"/>
                  <a:pt x="1905000" y="144004"/>
                </a:cubicBezTo>
                <a:lnTo>
                  <a:pt x="2133600" y="101671"/>
                </a:lnTo>
                <a:cubicBezTo>
                  <a:pt x="2190044" y="90382"/>
                  <a:pt x="2216855" y="83326"/>
                  <a:pt x="2243667" y="76271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" name="Freeform 133">
            <a:extLst>
              <a:ext uri="{FF2B5EF4-FFF2-40B4-BE49-F238E27FC236}">
                <a16:creationId xmlns:a16="http://schemas.microsoft.com/office/drawing/2014/main" id="{EA0183DF-12EB-4FD4-9189-67041A1B81AB}"/>
              </a:ext>
            </a:extLst>
          </p:cNvPr>
          <p:cNvSpPr>
            <a:spLocks/>
          </p:cNvSpPr>
          <p:nvPr/>
        </p:nvSpPr>
        <p:spPr bwMode="auto">
          <a:xfrm>
            <a:off x="13962063" y="15070138"/>
            <a:ext cx="2692400" cy="401637"/>
          </a:xfrm>
          <a:custGeom>
            <a:avLst/>
            <a:gdLst>
              <a:gd name="T0" fmla="*/ 0 w 2692400"/>
              <a:gd name="T1" fmla="*/ 0 h 401090"/>
              <a:gd name="T2" fmla="*/ 194734 w 2692400"/>
              <a:gd name="T3" fmla="*/ 144326 h 401090"/>
              <a:gd name="T4" fmla="*/ 338667 w 2692400"/>
              <a:gd name="T5" fmla="*/ 178285 h 401090"/>
              <a:gd name="T6" fmla="*/ 719667 w 2692400"/>
              <a:gd name="T7" fmla="*/ 135836 h 401090"/>
              <a:gd name="T8" fmla="*/ 1176867 w 2692400"/>
              <a:gd name="T9" fmla="*/ 229224 h 401090"/>
              <a:gd name="T10" fmla="*/ 1422400 w 2692400"/>
              <a:gd name="T11" fmla="*/ 220734 h 401090"/>
              <a:gd name="T12" fmla="*/ 1778000 w 2692400"/>
              <a:gd name="T13" fmla="*/ 390529 h 401090"/>
              <a:gd name="T14" fmla="*/ 2167467 w 2692400"/>
              <a:gd name="T15" fmla="*/ 382040 h 401090"/>
              <a:gd name="T16" fmla="*/ 2302934 w 2692400"/>
              <a:gd name="T17" fmla="*/ 339590 h 401090"/>
              <a:gd name="T18" fmla="*/ 2565400 w 2692400"/>
              <a:gd name="T19" fmla="*/ 305632 h 401090"/>
              <a:gd name="T20" fmla="*/ 2692400 w 2692400"/>
              <a:gd name="T21" fmla="*/ 348080 h 4010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92400" h="401090">
                <a:moveTo>
                  <a:pt x="0" y="0"/>
                </a:moveTo>
                <a:cubicBezTo>
                  <a:pt x="69145" y="57150"/>
                  <a:pt x="138290" y="114300"/>
                  <a:pt x="194734" y="143933"/>
                </a:cubicBezTo>
                <a:cubicBezTo>
                  <a:pt x="251178" y="173566"/>
                  <a:pt x="251178" y="179211"/>
                  <a:pt x="338667" y="177800"/>
                </a:cubicBezTo>
                <a:cubicBezTo>
                  <a:pt x="426156" y="176389"/>
                  <a:pt x="579967" y="126999"/>
                  <a:pt x="719667" y="135466"/>
                </a:cubicBezTo>
                <a:cubicBezTo>
                  <a:pt x="859367" y="143933"/>
                  <a:pt x="1059745" y="214489"/>
                  <a:pt x="1176867" y="228600"/>
                </a:cubicBezTo>
                <a:cubicBezTo>
                  <a:pt x="1293989" y="242711"/>
                  <a:pt x="1322211" y="193322"/>
                  <a:pt x="1422400" y="220133"/>
                </a:cubicBezTo>
                <a:cubicBezTo>
                  <a:pt x="1522589" y="246944"/>
                  <a:pt x="1653822" y="362655"/>
                  <a:pt x="1778000" y="389466"/>
                </a:cubicBezTo>
                <a:cubicBezTo>
                  <a:pt x="1902178" y="416277"/>
                  <a:pt x="2079978" y="389467"/>
                  <a:pt x="2167467" y="381000"/>
                </a:cubicBezTo>
                <a:cubicBezTo>
                  <a:pt x="2254956" y="372533"/>
                  <a:pt x="2236612" y="351366"/>
                  <a:pt x="2302934" y="338666"/>
                </a:cubicBezTo>
                <a:cubicBezTo>
                  <a:pt x="2369256" y="325966"/>
                  <a:pt x="2500489" y="303389"/>
                  <a:pt x="2565400" y="304800"/>
                </a:cubicBezTo>
                <a:cubicBezTo>
                  <a:pt x="2630311" y="306211"/>
                  <a:pt x="2661355" y="326672"/>
                  <a:pt x="2692400" y="347133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" name="Freeform 136">
            <a:extLst>
              <a:ext uri="{FF2B5EF4-FFF2-40B4-BE49-F238E27FC236}">
                <a16:creationId xmlns:a16="http://schemas.microsoft.com/office/drawing/2014/main" id="{58921246-5C35-4F54-AB74-D617C950F392}"/>
              </a:ext>
            </a:extLst>
          </p:cNvPr>
          <p:cNvSpPr>
            <a:spLocks/>
          </p:cNvSpPr>
          <p:nvPr/>
        </p:nvSpPr>
        <p:spPr bwMode="auto">
          <a:xfrm>
            <a:off x="16383000" y="13563600"/>
            <a:ext cx="1125538" cy="474663"/>
          </a:xfrm>
          <a:custGeom>
            <a:avLst/>
            <a:gdLst>
              <a:gd name="T0" fmla="*/ 0 w 1126067"/>
              <a:gd name="T1" fmla="*/ 0 h 474133"/>
              <a:gd name="T2" fmla="*/ 685156 w 1126067"/>
              <a:gd name="T3" fmla="*/ 246082 h 474133"/>
              <a:gd name="T4" fmla="*/ 1125009 w 1126067"/>
              <a:gd name="T5" fmla="*/ 475194 h 474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6067" h="474133">
                <a:moveTo>
                  <a:pt x="0" y="0"/>
                </a:moveTo>
                <a:cubicBezTo>
                  <a:pt x="249061" y="83255"/>
                  <a:pt x="498122" y="166511"/>
                  <a:pt x="685800" y="245533"/>
                </a:cubicBezTo>
                <a:cubicBezTo>
                  <a:pt x="873478" y="324555"/>
                  <a:pt x="999772" y="399344"/>
                  <a:pt x="1126067" y="474133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" name="Freeform 138">
            <a:extLst>
              <a:ext uri="{FF2B5EF4-FFF2-40B4-BE49-F238E27FC236}">
                <a16:creationId xmlns:a16="http://schemas.microsoft.com/office/drawing/2014/main" id="{E89F113C-9B00-413B-B2FC-8B0920C72D93}"/>
              </a:ext>
            </a:extLst>
          </p:cNvPr>
          <p:cNvSpPr>
            <a:spLocks/>
          </p:cNvSpPr>
          <p:nvPr/>
        </p:nvSpPr>
        <p:spPr bwMode="auto">
          <a:xfrm>
            <a:off x="17787938" y="13868400"/>
            <a:ext cx="1668462" cy="195263"/>
          </a:xfrm>
          <a:custGeom>
            <a:avLst/>
            <a:gdLst>
              <a:gd name="T0" fmla="*/ 0 w 1667933"/>
              <a:gd name="T1" fmla="*/ 195794 h 194733"/>
              <a:gd name="T2" fmla="*/ 703179 w 1667933"/>
              <a:gd name="T3" fmla="*/ 119179 h 194733"/>
              <a:gd name="T4" fmla="*/ 1152196 w 1667933"/>
              <a:gd name="T5" fmla="*/ 85128 h 194733"/>
              <a:gd name="T6" fmla="*/ 1406358 w 1667933"/>
              <a:gd name="T7" fmla="*/ 93640 h 194733"/>
              <a:gd name="T8" fmla="*/ 1668991 w 1667933"/>
              <a:gd name="T9" fmla="*/ 0 h 19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7933" h="194733">
                <a:moveTo>
                  <a:pt x="0" y="194733"/>
                </a:moveTo>
                <a:lnTo>
                  <a:pt x="702733" y="118533"/>
                </a:lnTo>
                <a:cubicBezTo>
                  <a:pt x="894644" y="100189"/>
                  <a:pt x="1034344" y="88900"/>
                  <a:pt x="1151466" y="84667"/>
                </a:cubicBezTo>
                <a:cubicBezTo>
                  <a:pt x="1268588" y="80434"/>
                  <a:pt x="1319388" y="107244"/>
                  <a:pt x="1405466" y="93133"/>
                </a:cubicBezTo>
                <a:cubicBezTo>
                  <a:pt x="1491544" y="79022"/>
                  <a:pt x="1579738" y="39511"/>
                  <a:pt x="1667933" y="0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" name="Freeform 139">
            <a:extLst>
              <a:ext uri="{FF2B5EF4-FFF2-40B4-BE49-F238E27FC236}">
                <a16:creationId xmlns:a16="http://schemas.microsoft.com/office/drawing/2014/main" id="{1F74A903-27C4-48A1-9957-B33B94F2BE57}"/>
              </a:ext>
            </a:extLst>
          </p:cNvPr>
          <p:cNvSpPr>
            <a:spLocks/>
          </p:cNvSpPr>
          <p:nvPr/>
        </p:nvSpPr>
        <p:spPr bwMode="auto">
          <a:xfrm>
            <a:off x="19769138" y="13614400"/>
            <a:ext cx="1625600" cy="192088"/>
          </a:xfrm>
          <a:custGeom>
            <a:avLst/>
            <a:gdLst>
              <a:gd name="T0" fmla="*/ 0 w 1625600"/>
              <a:gd name="T1" fmla="*/ 161477 h 191725"/>
              <a:gd name="T2" fmla="*/ 516466 w 1625600"/>
              <a:gd name="T3" fmla="*/ 186973 h 191725"/>
              <a:gd name="T4" fmla="*/ 1092200 w 1625600"/>
              <a:gd name="T5" fmla="*/ 67989 h 191725"/>
              <a:gd name="T6" fmla="*/ 1625600 w 1625600"/>
              <a:gd name="T7" fmla="*/ 0 h 1917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5600" h="191725">
                <a:moveTo>
                  <a:pt x="0" y="160867"/>
                </a:moveTo>
                <a:cubicBezTo>
                  <a:pt x="167216" y="181328"/>
                  <a:pt x="334433" y="201789"/>
                  <a:pt x="516466" y="186267"/>
                </a:cubicBezTo>
                <a:cubicBezTo>
                  <a:pt x="698499" y="170745"/>
                  <a:pt x="907344" y="98777"/>
                  <a:pt x="1092200" y="67733"/>
                </a:cubicBezTo>
                <a:cubicBezTo>
                  <a:pt x="1277056" y="36689"/>
                  <a:pt x="1451328" y="18344"/>
                  <a:pt x="1625600" y="0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" name="Freeform 140">
            <a:extLst>
              <a:ext uri="{FF2B5EF4-FFF2-40B4-BE49-F238E27FC236}">
                <a16:creationId xmlns:a16="http://schemas.microsoft.com/office/drawing/2014/main" id="{77D467F3-44E4-4B7B-AC5A-24419B7C2F34}"/>
              </a:ext>
            </a:extLst>
          </p:cNvPr>
          <p:cNvSpPr>
            <a:spLocks/>
          </p:cNvSpPr>
          <p:nvPr/>
        </p:nvSpPr>
        <p:spPr bwMode="auto">
          <a:xfrm>
            <a:off x="17754600" y="13614400"/>
            <a:ext cx="211138" cy="304800"/>
          </a:xfrm>
          <a:custGeom>
            <a:avLst/>
            <a:gdLst>
              <a:gd name="T0" fmla="*/ 0 w 211667"/>
              <a:gd name="T1" fmla="*/ 304800 h 304800"/>
              <a:gd name="T2" fmla="*/ 210610 w 211667"/>
              <a:gd name="T3" fmla="*/ 0 h 304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1667" h="304800">
                <a:moveTo>
                  <a:pt x="0" y="304800"/>
                </a:moveTo>
                <a:lnTo>
                  <a:pt x="211667" y="0"/>
                </a:ln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" name="Freeform 141">
            <a:extLst>
              <a:ext uri="{FF2B5EF4-FFF2-40B4-BE49-F238E27FC236}">
                <a16:creationId xmlns:a16="http://schemas.microsoft.com/office/drawing/2014/main" id="{B29CE1FB-9527-45DC-B275-EA7B77CF5A8A}"/>
              </a:ext>
            </a:extLst>
          </p:cNvPr>
          <p:cNvSpPr>
            <a:spLocks/>
          </p:cNvSpPr>
          <p:nvPr/>
        </p:nvSpPr>
        <p:spPr bwMode="auto">
          <a:xfrm>
            <a:off x="18016538" y="12834938"/>
            <a:ext cx="85725" cy="466725"/>
          </a:xfrm>
          <a:custGeom>
            <a:avLst/>
            <a:gdLst>
              <a:gd name="T0" fmla="*/ 0 w 84666"/>
              <a:gd name="T1" fmla="*/ 467786 h 465666"/>
              <a:gd name="T2" fmla="*/ 86797 w 84666"/>
              <a:gd name="T3" fmla="*/ 0 h 4656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666" h="465666">
                <a:moveTo>
                  <a:pt x="0" y="465666"/>
                </a:moveTo>
                <a:lnTo>
                  <a:pt x="84666" y="0"/>
                </a:ln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" name="Freeform 142">
            <a:extLst>
              <a:ext uri="{FF2B5EF4-FFF2-40B4-BE49-F238E27FC236}">
                <a16:creationId xmlns:a16="http://schemas.microsoft.com/office/drawing/2014/main" id="{C9F17F45-17B9-44A9-A468-1BF0EDBB1851}"/>
              </a:ext>
            </a:extLst>
          </p:cNvPr>
          <p:cNvSpPr>
            <a:spLocks/>
          </p:cNvSpPr>
          <p:nvPr/>
        </p:nvSpPr>
        <p:spPr bwMode="auto">
          <a:xfrm>
            <a:off x="18186400" y="12158663"/>
            <a:ext cx="703263" cy="363537"/>
          </a:xfrm>
          <a:custGeom>
            <a:avLst/>
            <a:gdLst>
              <a:gd name="T0" fmla="*/ 0 w 702733"/>
              <a:gd name="T1" fmla="*/ 363008 h 364067"/>
              <a:gd name="T2" fmla="*/ 254384 w 702733"/>
              <a:gd name="T3" fmla="*/ 151956 h 364067"/>
              <a:gd name="T4" fmla="*/ 703793 w 702733"/>
              <a:gd name="T5" fmla="*/ 0 h 3640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2733" h="364067">
                <a:moveTo>
                  <a:pt x="0" y="364067"/>
                </a:moveTo>
                <a:cubicBezTo>
                  <a:pt x="68439" y="288572"/>
                  <a:pt x="136878" y="213078"/>
                  <a:pt x="254000" y="152400"/>
                </a:cubicBezTo>
                <a:cubicBezTo>
                  <a:pt x="371122" y="91722"/>
                  <a:pt x="536927" y="45861"/>
                  <a:pt x="702733" y="0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" name="Freeform 143">
            <a:extLst>
              <a:ext uri="{FF2B5EF4-FFF2-40B4-BE49-F238E27FC236}">
                <a16:creationId xmlns:a16="http://schemas.microsoft.com/office/drawing/2014/main" id="{F9AA2802-68B9-4C75-AD35-197FA8ECDDCA}"/>
              </a:ext>
            </a:extLst>
          </p:cNvPr>
          <p:cNvSpPr>
            <a:spLocks/>
          </p:cNvSpPr>
          <p:nvPr/>
        </p:nvSpPr>
        <p:spPr bwMode="auto">
          <a:xfrm>
            <a:off x="15790863" y="10660063"/>
            <a:ext cx="2819400" cy="2090737"/>
          </a:xfrm>
          <a:custGeom>
            <a:avLst/>
            <a:gdLst>
              <a:gd name="T0" fmla="*/ 0 w 2819400"/>
              <a:gd name="T1" fmla="*/ 2090207 h 2091267"/>
              <a:gd name="T2" fmla="*/ 321734 w 2819400"/>
              <a:gd name="T3" fmla="*/ 1777099 h 2091267"/>
              <a:gd name="T4" fmla="*/ 668867 w 2819400"/>
              <a:gd name="T5" fmla="*/ 1582465 h 2091267"/>
              <a:gd name="T6" fmla="*/ 1058334 w 2819400"/>
              <a:gd name="T7" fmla="*/ 1370904 h 2091267"/>
              <a:gd name="T8" fmla="*/ 1270000 w 2819400"/>
              <a:gd name="T9" fmla="*/ 1100109 h 2091267"/>
              <a:gd name="T10" fmla="*/ 1540934 w 2819400"/>
              <a:gd name="T11" fmla="*/ 812388 h 2091267"/>
              <a:gd name="T12" fmla="*/ 1862667 w 2819400"/>
              <a:gd name="T13" fmla="*/ 592367 h 2091267"/>
              <a:gd name="T14" fmla="*/ 2150534 w 2819400"/>
              <a:gd name="T15" fmla="*/ 516205 h 2091267"/>
              <a:gd name="T16" fmla="*/ 2413000 w 2819400"/>
              <a:gd name="T17" fmla="*/ 431582 h 2091267"/>
              <a:gd name="T18" fmla="*/ 2616200 w 2819400"/>
              <a:gd name="T19" fmla="*/ 253872 h 2091267"/>
              <a:gd name="T20" fmla="*/ 2819400 w 2819400"/>
              <a:gd name="T21" fmla="*/ 0 h 20912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19400" h="2091267">
                <a:moveTo>
                  <a:pt x="0" y="2091267"/>
                </a:moveTo>
                <a:cubicBezTo>
                  <a:pt x="105128" y="1976967"/>
                  <a:pt x="210256" y="1862667"/>
                  <a:pt x="321734" y="1778000"/>
                </a:cubicBezTo>
                <a:cubicBezTo>
                  <a:pt x="433212" y="1693333"/>
                  <a:pt x="668867" y="1583267"/>
                  <a:pt x="668867" y="1583267"/>
                </a:cubicBezTo>
                <a:cubicBezTo>
                  <a:pt x="791634" y="1515534"/>
                  <a:pt x="958145" y="1452033"/>
                  <a:pt x="1058334" y="1371600"/>
                </a:cubicBezTo>
                <a:cubicBezTo>
                  <a:pt x="1158523" y="1291167"/>
                  <a:pt x="1189567" y="1193800"/>
                  <a:pt x="1270000" y="1100667"/>
                </a:cubicBezTo>
                <a:cubicBezTo>
                  <a:pt x="1350433" y="1007534"/>
                  <a:pt x="1442156" y="897467"/>
                  <a:pt x="1540934" y="812800"/>
                </a:cubicBezTo>
                <a:cubicBezTo>
                  <a:pt x="1639712" y="728133"/>
                  <a:pt x="1761067" y="642056"/>
                  <a:pt x="1862667" y="592667"/>
                </a:cubicBezTo>
                <a:cubicBezTo>
                  <a:pt x="1964267" y="543278"/>
                  <a:pt x="2058812" y="543278"/>
                  <a:pt x="2150534" y="516467"/>
                </a:cubicBezTo>
                <a:cubicBezTo>
                  <a:pt x="2242256" y="489656"/>
                  <a:pt x="2335389" y="475544"/>
                  <a:pt x="2413000" y="431800"/>
                </a:cubicBezTo>
                <a:cubicBezTo>
                  <a:pt x="2490611" y="388056"/>
                  <a:pt x="2548467" y="325967"/>
                  <a:pt x="2616200" y="254000"/>
                </a:cubicBezTo>
                <a:cubicBezTo>
                  <a:pt x="2683933" y="182033"/>
                  <a:pt x="2751666" y="91016"/>
                  <a:pt x="2819400" y="0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" name="Freeform 144">
            <a:extLst>
              <a:ext uri="{FF2B5EF4-FFF2-40B4-BE49-F238E27FC236}">
                <a16:creationId xmlns:a16="http://schemas.microsoft.com/office/drawing/2014/main" id="{AE0B278B-540E-4737-8F04-D4EF28EC82D1}"/>
              </a:ext>
            </a:extLst>
          </p:cNvPr>
          <p:cNvSpPr>
            <a:spLocks/>
          </p:cNvSpPr>
          <p:nvPr/>
        </p:nvSpPr>
        <p:spPr bwMode="auto">
          <a:xfrm>
            <a:off x="18753138" y="10668000"/>
            <a:ext cx="255587" cy="1312863"/>
          </a:xfrm>
          <a:custGeom>
            <a:avLst/>
            <a:gdLst>
              <a:gd name="T0" fmla="*/ 255716 w 254728"/>
              <a:gd name="T1" fmla="*/ 1313393 h 1312333"/>
              <a:gd name="T2" fmla="*/ 238667 w 254728"/>
              <a:gd name="T3" fmla="*/ 1016820 h 1312333"/>
              <a:gd name="T4" fmla="*/ 136381 w 254728"/>
              <a:gd name="T5" fmla="*/ 855823 h 1312333"/>
              <a:gd name="T6" fmla="*/ 179002 w 254728"/>
              <a:gd name="T7" fmla="*/ 635513 h 1312333"/>
              <a:gd name="T8" fmla="*/ 179002 w 254728"/>
              <a:gd name="T9" fmla="*/ 423675 h 1312333"/>
              <a:gd name="T10" fmla="*/ 76715 w 254728"/>
              <a:gd name="T11" fmla="*/ 237259 h 1312333"/>
              <a:gd name="T12" fmla="*/ 0 w 254728"/>
              <a:gd name="T13" fmla="*/ 0 h 13123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728" h="1312333">
                <a:moveTo>
                  <a:pt x="254000" y="1312333"/>
                </a:moveTo>
                <a:cubicBezTo>
                  <a:pt x="255411" y="1202266"/>
                  <a:pt x="256822" y="1092200"/>
                  <a:pt x="237066" y="1016000"/>
                </a:cubicBezTo>
                <a:cubicBezTo>
                  <a:pt x="217310" y="939800"/>
                  <a:pt x="145344" y="918633"/>
                  <a:pt x="135466" y="855133"/>
                </a:cubicBezTo>
                <a:cubicBezTo>
                  <a:pt x="125588" y="791633"/>
                  <a:pt x="170744" y="706967"/>
                  <a:pt x="177800" y="635000"/>
                </a:cubicBezTo>
                <a:cubicBezTo>
                  <a:pt x="184856" y="563033"/>
                  <a:pt x="194733" y="489655"/>
                  <a:pt x="177800" y="423333"/>
                </a:cubicBezTo>
                <a:cubicBezTo>
                  <a:pt x="160867" y="357011"/>
                  <a:pt x="105833" y="307623"/>
                  <a:pt x="76200" y="237067"/>
                </a:cubicBezTo>
                <a:cubicBezTo>
                  <a:pt x="46567" y="166511"/>
                  <a:pt x="23283" y="83255"/>
                  <a:pt x="0" y="0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" name="Freeform 145">
            <a:extLst>
              <a:ext uri="{FF2B5EF4-FFF2-40B4-BE49-F238E27FC236}">
                <a16:creationId xmlns:a16="http://schemas.microsoft.com/office/drawing/2014/main" id="{8564EB02-11AE-4458-8B79-842127E0D179}"/>
              </a:ext>
            </a:extLst>
          </p:cNvPr>
          <p:cNvSpPr>
            <a:spLocks/>
          </p:cNvSpPr>
          <p:nvPr/>
        </p:nvSpPr>
        <p:spPr bwMode="auto">
          <a:xfrm>
            <a:off x="18788063" y="9694863"/>
            <a:ext cx="846137" cy="685800"/>
          </a:xfrm>
          <a:custGeom>
            <a:avLst/>
            <a:gdLst>
              <a:gd name="T0" fmla="*/ 0 w 846667"/>
              <a:gd name="T1" fmla="*/ 685800 h 685800"/>
              <a:gd name="T2" fmla="*/ 287507 w 846667"/>
              <a:gd name="T3" fmla="*/ 465667 h 685800"/>
              <a:gd name="T4" fmla="*/ 532732 w 846667"/>
              <a:gd name="T5" fmla="*/ 397934 h 685800"/>
              <a:gd name="T6" fmla="*/ 684942 w 846667"/>
              <a:gd name="T7" fmla="*/ 262467 h 685800"/>
              <a:gd name="T8" fmla="*/ 845607 w 846667"/>
              <a:gd name="T9" fmla="*/ 0 h 685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6667" h="685800">
                <a:moveTo>
                  <a:pt x="0" y="685800"/>
                </a:moveTo>
                <a:cubicBezTo>
                  <a:pt x="99483" y="599722"/>
                  <a:pt x="198967" y="513645"/>
                  <a:pt x="287867" y="465667"/>
                </a:cubicBezTo>
                <a:cubicBezTo>
                  <a:pt x="376767" y="417689"/>
                  <a:pt x="467078" y="431801"/>
                  <a:pt x="533400" y="397934"/>
                </a:cubicBezTo>
                <a:cubicBezTo>
                  <a:pt x="599722" y="364067"/>
                  <a:pt x="633589" y="328789"/>
                  <a:pt x="685800" y="262467"/>
                </a:cubicBezTo>
                <a:cubicBezTo>
                  <a:pt x="738011" y="196145"/>
                  <a:pt x="792339" y="98072"/>
                  <a:pt x="846667" y="0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" name="Freeform 146">
            <a:extLst>
              <a:ext uri="{FF2B5EF4-FFF2-40B4-BE49-F238E27FC236}">
                <a16:creationId xmlns:a16="http://schemas.microsoft.com/office/drawing/2014/main" id="{6AD338FB-2C4B-4020-A423-415CD48BC3C5}"/>
              </a:ext>
            </a:extLst>
          </p:cNvPr>
          <p:cNvSpPr>
            <a:spLocks/>
          </p:cNvSpPr>
          <p:nvPr/>
        </p:nvSpPr>
        <p:spPr bwMode="auto">
          <a:xfrm>
            <a:off x="19794538" y="7950200"/>
            <a:ext cx="1193800" cy="1506538"/>
          </a:xfrm>
          <a:custGeom>
            <a:avLst/>
            <a:gdLst>
              <a:gd name="T0" fmla="*/ 0 w 1193800"/>
              <a:gd name="T1" fmla="*/ 1506009 h 1507067"/>
              <a:gd name="T2" fmla="*/ 110066 w 1193800"/>
              <a:gd name="T3" fmla="*/ 1243726 h 1507067"/>
              <a:gd name="T4" fmla="*/ 203200 w 1193800"/>
              <a:gd name="T5" fmla="*/ 1032208 h 1507067"/>
              <a:gd name="T6" fmla="*/ 296333 w 1193800"/>
              <a:gd name="T7" fmla="*/ 820691 h 1507067"/>
              <a:gd name="T8" fmla="*/ 457200 w 1193800"/>
              <a:gd name="T9" fmla="*/ 499183 h 1507067"/>
              <a:gd name="T10" fmla="*/ 770466 w 1193800"/>
              <a:gd name="T11" fmla="*/ 262283 h 1507067"/>
              <a:gd name="T12" fmla="*/ 1193800 w 1193800"/>
              <a:gd name="T13" fmla="*/ 0 h 15070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93800" h="1507067">
                <a:moveTo>
                  <a:pt x="0" y="1507067"/>
                </a:moveTo>
                <a:cubicBezTo>
                  <a:pt x="38099" y="1415344"/>
                  <a:pt x="76199" y="1323622"/>
                  <a:pt x="110066" y="1244600"/>
                </a:cubicBezTo>
                <a:cubicBezTo>
                  <a:pt x="143933" y="1165578"/>
                  <a:pt x="203200" y="1032933"/>
                  <a:pt x="203200" y="1032933"/>
                </a:cubicBezTo>
                <a:cubicBezTo>
                  <a:pt x="234245" y="962377"/>
                  <a:pt x="254000" y="910167"/>
                  <a:pt x="296333" y="821267"/>
                </a:cubicBezTo>
                <a:cubicBezTo>
                  <a:pt x="338666" y="732367"/>
                  <a:pt x="378178" y="592666"/>
                  <a:pt x="457200" y="499533"/>
                </a:cubicBezTo>
                <a:cubicBezTo>
                  <a:pt x="536222" y="406400"/>
                  <a:pt x="647699" y="345723"/>
                  <a:pt x="770466" y="262467"/>
                </a:cubicBezTo>
                <a:cubicBezTo>
                  <a:pt x="893233" y="179211"/>
                  <a:pt x="1043516" y="89605"/>
                  <a:pt x="1193800" y="0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6" name="Freeform 147">
            <a:extLst>
              <a:ext uri="{FF2B5EF4-FFF2-40B4-BE49-F238E27FC236}">
                <a16:creationId xmlns:a16="http://schemas.microsoft.com/office/drawing/2014/main" id="{E71B7252-F9D6-44F5-BC34-929BC88B9B78}"/>
              </a:ext>
            </a:extLst>
          </p:cNvPr>
          <p:cNvSpPr>
            <a:spLocks/>
          </p:cNvSpPr>
          <p:nvPr/>
        </p:nvSpPr>
        <p:spPr bwMode="auto">
          <a:xfrm>
            <a:off x="5692775" y="10988675"/>
            <a:ext cx="792163" cy="387350"/>
          </a:xfrm>
          <a:custGeom>
            <a:avLst/>
            <a:gdLst>
              <a:gd name="T0" fmla="*/ 0 w 792480"/>
              <a:gd name="T1" fmla="*/ 0 h 388620"/>
              <a:gd name="T2" fmla="*/ 373082 w 792480"/>
              <a:gd name="T3" fmla="*/ 219538 h 388620"/>
              <a:gd name="T4" fmla="*/ 791846 w 792480"/>
              <a:gd name="T5" fmla="*/ 386084 h 3886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2480" h="388620">
                <a:moveTo>
                  <a:pt x="0" y="0"/>
                </a:moveTo>
                <a:cubicBezTo>
                  <a:pt x="120650" y="78105"/>
                  <a:pt x="241300" y="156210"/>
                  <a:pt x="373380" y="220980"/>
                </a:cubicBezTo>
                <a:cubicBezTo>
                  <a:pt x="505460" y="285750"/>
                  <a:pt x="648970" y="337185"/>
                  <a:pt x="792480" y="388620"/>
                </a:cubicBezTo>
              </a:path>
            </a:pathLst>
          </a:custGeom>
          <a:noFill/>
          <a:ln w="1270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" name="Freeform 149">
            <a:extLst>
              <a:ext uri="{FF2B5EF4-FFF2-40B4-BE49-F238E27FC236}">
                <a16:creationId xmlns:a16="http://schemas.microsoft.com/office/drawing/2014/main" id="{99ABFB54-6906-42D8-9A72-74D98286FFD5}"/>
              </a:ext>
            </a:extLst>
          </p:cNvPr>
          <p:cNvSpPr>
            <a:spLocks/>
          </p:cNvSpPr>
          <p:nvPr/>
        </p:nvSpPr>
        <p:spPr bwMode="auto">
          <a:xfrm>
            <a:off x="8678863" y="11598275"/>
            <a:ext cx="2789237" cy="615950"/>
          </a:xfrm>
          <a:custGeom>
            <a:avLst/>
            <a:gdLst>
              <a:gd name="T0" fmla="*/ 0 w 2788920"/>
              <a:gd name="T1" fmla="*/ 0 h 617220"/>
              <a:gd name="T2" fmla="*/ 327734 w 2788920"/>
              <a:gd name="T3" fmla="*/ 53120 h 617220"/>
              <a:gd name="T4" fmla="*/ 838390 w 2788920"/>
              <a:gd name="T5" fmla="*/ 75887 h 617220"/>
              <a:gd name="T6" fmla="*/ 1341424 w 2788920"/>
              <a:gd name="T7" fmla="*/ 7588 h 617220"/>
              <a:gd name="T8" fmla="*/ 1791108 w 2788920"/>
              <a:gd name="T9" fmla="*/ 121419 h 617220"/>
              <a:gd name="T10" fmla="*/ 2126464 w 2788920"/>
              <a:gd name="T11" fmla="*/ 235249 h 617220"/>
              <a:gd name="T12" fmla="*/ 2492306 w 2788920"/>
              <a:gd name="T13" fmla="*/ 455320 h 617220"/>
              <a:gd name="T14" fmla="*/ 2789554 w 2788920"/>
              <a:gd name="T15" fmla="*/ 614683 h 6172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88920" h="617220">
                <a:moveTo>
                  <a:pt x="0" y="0"/>
                </a:moveTo>
                <a:cubicBezTo>
                  <a:pt x="93980" y="20320"/>
                  <a:pt x="187960" y="40640"/>
                  <a:pt x="327660" y="53340"/>
                </a:cubicBezTo>
                <a:cubicBezTo>
                  <a:pt x="467360" y="66040"/>
                  <a:pt x="669290" y="83820"/>
                  <a:pt x="838200" y="76200"/>
                </a:cubicBezTo>
                <a:cubicBezTo>
                  <a:pt x="1007110" y="68580"/>
                  <a:pt x="1182370" y="0"/>
                  <a:pt x="1341120" y="7620"/>
                </a:cubicBezTo>
                <a:cubicBezTo>
                  <a:pt x="1499870" y="15240"/>
                  <a:pt x="1659890" y="83820"/>
                  <a:pt x="1790700" y="121920"/>
                </a:cubicBezTo>
                <a:cubicBezTo>
                  <a:pt x="1921510" y="160020"/>
                  <a:pt x="2009140" y="180340"/>
                  <a:pt x="2125980" y="236220"/>
                </a:cubicBezTo>
                <a:cubicBezTo>
                  <a:pt x="2242820" y="292100"/>
                  <a:pt x="2381250" y="393700"/>
                  <a:pt x="2491740" y="457200"/>
                </a:cubicBezTo>
                <a:cubicBezTo>
                  <a:pt x="2602230" y="520700"/>
                  <a:pt x="2695575" y="568960"/>
                  <a:pt x="2788920" y="617220"/>
                </a:cubicBezTo>
              </a:path>
            </a:pathLst>
          </a:custGeom>
          <a:noFill/>
          <a:ln w="1270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8" name="Freeform 151">
            <a:extLst>
              <a:ext uri="{FF2B5EF4-FFF2-40B4-BE49-F238E27FC236}">
                <a16:creationId xmlns:a16="http://schemas.microsoft.com/office/drawing/2014/main" id="{1E41F6C6-E944-4781-BEE8-6C7F49F0F01E}"/>
              </a:ext>
            </a:extLst>
          </p:cNvPr>
          <p:cNvSpPr>
            <a:spLocks/>
          </p:cNvSpPr>
          <p:nvPr/>
        </p:nvSpPr>
        <p:spPr bwMode="auto">
          <a:xfrm>
            <a:off x="13852525" y="10363200"/>
            <a:ext cx="709613" cy="579438"/>
          </a:xfrm>
          <a:custGeom>
            <a:avLst/>
            <a:gdLst>
              <a:gd name="T0" fmla="*/ 0 w 708660"/>
              <a:gd name="T1" fmla="*/ 579756 h 579120"/>
              <a:gd name="T2" fmla="*/ 336182 w 708660"/>
              <a:gd name="T3" fmla="*/ 427188 h 579120"/>
              <a:gd name="T4" fmla="*/ 710567 w 708660"/>
              <a:gd name="T5" fmla="*/ 0 h 579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8660" h="579120">
                <a:moveTo>
                  <a:pt x="0" y="579120"/>
                </a:moveTo>
                <a:cubicBezTo>
                  <a:pt x="108585" y="551180"/>
                  <a:pt x="217170" y="523240"/>
                  <a:pt x="335280" y="426720"/>
                </a:cubicBezTo>
                <a:cubicBezTo>
                  <a:pt x="453390" y="330200"/>
                  <a:pt x="581025" y="165100"/>
                  <a:pt x="708660" y="0"/>
                </a:cubicBezTo>
              </a:path>
            </a:pathLst>
          </a:custGeom>
          <a:noFill/>
          <a:ln w="1270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9" name="Freeform 152">
            <a:extLst>
              <a:ext uri="{FF2B5EF4-FFF2-40B4-BE49-F238E27FC236}">
                <a16:creationId xmlns:a16="http://schemas.microsoft.com/office/drawing/2014/main" id="{E04E1B7F-C579-484E-AA27-1A4DA3F82AEB}"/>
              </a:ext>
            </a:extLst>
          </p:cNvPr>
          <p:cNvSpPr>
            <a:spLocks/>
          </p:cNvSpPr>
          <p:nvPr/>
        </p:nvSpPr>
        <p:spPr bwMode="auto">
          <a:xfrm>
            <a:off x="14774863" y="6003925"/>
            <a:ext cx="1997075" cy="4130675"/>
          </a:xfrm>
          <a:custGeom>
            <a:avLst/>
            <a:gdLst>
              <a:gd name="T0" fmla="*/ 0 w 1996440"/>
              <a:gd name="T1" fmla="*/ 4131310 h 4130040"/>
              <a:gd name="T2" fmla="*/ 411742 w 1996440"/>
              <a:gd name="T3" fmla="*/ 3460544 h 4130040"/>
              <a:gd name="T4" fmla="*/ 510864 w 1996440"/>
              <a:gd name="T5" fmla="*/ 3391942 h 4130040"/>
              <a:gd name="T6" fmla="*/ 579488 w 1996440"/>
              <a:gd name="T7" fmla="*/ 3239496 h 4130040"/>
              <a:gd name="T8" fmla="*/ 434616 w 1996440"/>
              <a:gd name="T9" fmla="*/ 2873624 h 4130040"/>
              <a:gd name="T10" fmla="*/ 457490 w 1996440"/>
              <a:gd name="T11" fmla="*/ 2660198 h 4130040"/>
              <a:gd name="T12" fmla="*/ 442242 w 1996440"/>
              <a:gd name="T13" fmla="*/ 2484884 h 4130040"/>
              <a:gd name="T14" fmla="*/ 594738 w 1996440"/>
              <a:gd name="T15" fmla="*/ 1943698 h 4130040"/>
              <a:gd name="T16" fmla="*/ 686236 w 1996440"/>
              <a:gd name="T17" fmla="*/ 1654048 h 4130040"/>
              <a:gd name="T18" fmla="*/ 678612 w 1996440"/>
              <a:gd name="T19" fmla="*/ 1333910 h 4130040"/>
              <a:gd name="T20" fmla="*/ 724360 w 1996440"/>
              <a:gd name="T21" fmla="*/ 769856 h 4130040"/>
              <a:gd name="T22" fmla="*/ 892108 w 1996440"/>
              <a:gd name="T23" fmla="*/ 495452 h 4130040"/>
              <a:gd name="T24" fmla="*/ 1997710 w 1996440"/>
              <a:gd name="T25" fmla="*/ 0 h 41300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996440" h="4130040">
                <a:moveTo>
                  <a:pt x="0" y="4130040"/>
                </a:moveTo>
                <a:cubicBezTo>
                  <a:pt x="163195" y="3856355"/>
                  <a:pt x="326390" y="3582670"/>
                  <a:pt x="411480" y="3459480"/>
                </a:cubicBezTo>
                <a:cubicBezTo>
                  <a:pt x="496570" y="3336290"/>
                  <a:pt x="482600" y="3427730"/>
                  <a:pt x="510540" y="3390900"/>
                </a:cubicBezTo>
                <a:cubicBezTo>
                  <a:pt x="538480" y="3354070"/>
                  <a:pt x="591820" y="3324860"/>
                  <a:pt x="579120" y="3238500"/>
                </a:cubicBezTo>
                <a:cubicBezTo>
                  <a:pt x="566420" y="3152140"/>
                  <a:pt x="454660" y="2969260"/>
                  <a:pt x="434340" y="2872740"/>
                </a:cubicBezTo>
                <a:cubicBezTo>
                  <a:pt x="414020" y="2776220"/>
                  <a:pt x="455930" y="2724150"/>
                  <a:pt x="457200" y="2659380"/>
                </a:cubicBezTo>
                <a:cubicBezTo>
                  <a:pt x="458470" y="2594610"/>
                  <a:pt x="419100" y="2603500"/>
                  <a:pt x="441960" y="2484120"/>
                </a:cubicBezTo>
                <a:cubicBezTo>
                  <a:pt x="464820" y="2364740"/>
                  <a:pt x="553720" y="2081530"/>
                  <a:pt x="594360" y="1943100"/>
                </a:cubicBezTo>
                <a:cubicBezTo>
                  <a:pt x="635000" y="1804670"/>
                  <a:pt x="671830" y="1755140"/>
                  <a:pt x="685800" y="1653540"/>
                </a:cubicBezTo>
                <a:cubicBezTo>
                  <a:pt x="699770" y="1551940"/>
                  <a:pt x="671830" y="1480820"/>
                  <a:pt x="678180" y="1333500"/>
                </a:cubicBezTo>
                <a:cubicBezTo>
                  <a:pt x="684530" y="1186180"/>
                  <a:pt x="688340" y="909320"/>
                  <a:pt x="723900" y="769620"/>
                </a:cubicBezTo>
                <a:cubicBezTo>
                  <a:pt x="759460" y="629920"/>
                  <a:pt x="679450" y="623570"/>
                  <a:pt x="891540" y="495300"/>
                </a:cubicBezTo>
                <a:cubicBezTo>
                  <a:pt x="1103630" y="367030"/>
                  <a:pt x="1818640" y="74930"/>
                  <a:pt x="1996440" y="0"/>
                </a:cubicBezTo>
              </a:path>
            </a:pathLst>
          </a:custGeom>
          <a:noFill/>
          <a:ln w="1270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0" name="Freeform 153">
            <a:extLst>
              <a:ext uri="{FF2B5EF4-FFF2-40B4-BE49-F238E27FC236}">
                <a16:creationId xmlns:a16="http://schemas.microsoft.com/office/drawing/2014/main" id="{3DC89094-BB95-436F-A74D-35BB4CF6E8B8}"/>
              </a:ext>
            </a:extLst>
          </p:cNvPr>
          <p:cNvSpPr>
            <a:spLocks/>
          </p:cNvSpPr>
          <p:nvPr/>
        </p:nvSpPr>
        <p:spPr bwMode="auto">
          <a:xfrm>
            <a:off x="17071749" y="4433095"/>
            <a:ext cx="1630363" cy="1477962"/>
          </a:xfrm>
          <a:custGeom>
            <a:avLst/>
            <a:gdLst>
              <a:gd name="T0" fmla="*/ 0 w 1630680"/>
              <a:gd name="T1" fmla="*/ 1477644 h 1478280"/>
              <a:gd name="T2" fmla="*/ 175192 w 1630680"/>
              <a:gd name="T3" fmla="*/ 1340544 h 1478280"/>
              <a:gd name="T4" fmla="*/ 594128 w 1630680"/>
              <a:gd name="T5" fmla="*/ 1249142 h 1478280"/>
              <a:gd name="T6" fmla="*/ 898810 w 1630680"/>
              <a:gd name="T7" fmla="*/ 1104424 h 1478280"/>
              <a:gd name="T8" fmla="*/ 1119704 w 1630680"/>
              <a:gd name="T9" fmla="*/ 830222 h 1478280"/>
              <a:gd name="T10" fmla="*/ 1317748 w 1630680"/>
              <a:gd name="T11" fmla="*/ 586488 h 1478280"/>
              <a:gd name="T12" fmla="*/ 1485322 w 1630680"/>
              <a:gd name="T13" fmla="*/ 418920 h 1478280"/>
              <a:gd name="T14" fmla="*/ 1630046 w 1630680"/>
              <a:gd name="T15" fmla="*/ 0 h 1478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30680" h="1478280">
                <a:moveTo>
                  <a:pt x="0" y="1478280"/>
                </a:moveTo>
                <a:cubicBezTo>
                  <a:pt x="38100" y="1428750"/>
                  <a:pt x="76200" y="1379220"/>
                  <a:pt x="175260" y="1341120"/>
                </a:cubicBezTo>
                <a:cubicBezTo>
                  <a:pt x="274320" y="1303020"/>
                  <a:pt x="473710" y="1289050"/>
                  <a:pt x="594360" y="1249680"/>
                </a:cubicBezTo>
                <a:cubicBezTo>
                  <a:pt x="715010" y="1210310"/>
                  <a:pt x="811530" y="1174750"/>
                  <a:pt x="899160" y="1104900"/>
                </a:cubicBezTo>
                <a:cubicBezTo>
                  <a:pt x="986790" y="1035050"/>
                  <a:pt x="1120140" y="830580"/>
                  <a:pt x="1120140" y="830580"/>
                </a:cubicBezTo>
                <a:cubicBezTo>
                  <a:pt x="1189990" y="744220"/>
                  <a:pt x="1257300" y="655320"/>
                  <a:pt x="1318260" y="586740"/>
                </a:cubicBezTo>
                <a:cubicBezTo>
                  <a:pt x="1379220" y="518160"/>
                  <a:pt x="1433830" y="516890"/>
                  <a:pt x="1485900" y="419100"/>
                </a:cubicBezTo>
                <a:cubicBezTo>
                  <a:pt x="1537970" y="321310"/>
                  <a:pt x="1584325" y="160655"/>
                  <a:pt x="1630680" y="0"/>
                </a:cubicBezTo>
              </a:path>
            </a:pathLst>
          </a:custGeom>
          <a:noFill/>
          <a:ln w="1270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1" name="Freeform 154">
            <a:extLst>
              <a:ext uri="{FF2B5EF4-FFF2-40B4-BE49-F238E27FC236}">
                <a16:creationId xmlns:a16="http://schemas.microsoft.com/office/drawing/2014/main" id="{5164CF8D-1963-49AB-9E51-3A813BDCFEF9}"/>
              </a:ext>
            </a:extLst>
          </p:cNvPr>
          <p:cNvSpPr>
            <a:spLocks/>
          </p:cNvSpPr>
          <p:nvPr/>
        </p:nvSpPr>
        <p:spPr bwMode="auto">
          <a:xfrm>
            <a:off x="18951575" y="3274107"/>
            <a:ext cx="2728913" cy="1130300"/>
          </a:xfrm>
          <a:custGeom>
            <a:avLst/>
            <a:gdLst>
              <a:gd name="T0" fmla="*/ 0 w 2729865"/>
              <a:gd name="T1" fmla="*/ 1021410 h 1130117"/>
              <a:gd name="T2" fmla="*/ 296972 w 2729865"/>
              <a:gd name="T3" fmla="*/ 1112880 h 1130117"/>
              <a:gd name="T4" fmla="*/ 632019 w 2729865"/>
              <a:gd name="T5" fmla="*/ 1112880 h 1130117"/>
              <a:gd name="T6" fmla="*/ 1088900 w 2729865"/>
              <a:gd name="T7" fmla="*/ 929942 h 1130117"/>
              <a:gd name="T8" fmla="*/ 1850368 w 2729865"/>
              <a:gd name="T9" fmla="*/ 640288 h 1130117"/>
              <a:gd name="T10" fmla="*/ 2299635 w 2729865"/>
              <a:gd name="T11" fmla="*/ 396368 h 1130117"/>
              <a:gd name="T12" fmla="*/ 2727961 w 2729865"/>
              <a:gd name="T13" fmla="*/ 0 h 1130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9865" h="1130117">
                <a:moveTo>
                  <a:pt x="0" y="1021080"/>
                </a:moveTo>
                <a:cubicBezTo>
                  <a:pt x="95885" y="1059180"/>
                  <a:pt x="191770" y="1097280"/>
                  <a:pt x="297180" y="1112520"/>
                </a:cubicBezTo>
                <a:cubicBezTo>
                  <a:pt x="402590" y="1127760"/>
                  <a:pt x="500380" y="1143000"/>
                  <a:pt x="632460" y="1112520"/>
                </a:cubicBezTo>
                <a:cubicBezTo>
                  <a:pt x="764540" y="1082040"/>
                  <a:pt x="1089660" y="929640"/>
                  <a:pt x="1089660" y="929640"/>
                </a:cubicBezTo>
                <a:cubicBezTo>
                  <a:pt x="1292860" y="850900"/>
                  <a:pt x="1649730" y="728980"/>
                  <a:pt x="1851660" y="640080"/>
                </a:cubicBezTo>
                <a:cubicBezTo>
                  <a:pt x="2053590" y="551180"/>
                  <a:pt x="2154873" y="502920"/>
                  <a:pt x="2301240" y="396240"/>
                </a:cubicBezTo>
                <a:cubicBezTo>
                  <a:pt x="2447607" y="289560"/>
                  <a:pt x="2570480" y="157480"/>
                  <a:pt x="2729865" y="0"/>
                </a:cubicBezTo>
              </a:path>
            </a:pathLst>
          </a:custGeom>
          <a:noFill/>
          <a:ln w="1270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2" name="Freeform 155">
            <a:extLst>
              <a:ext uri="{FF2B5EF4-FFF2-40B4-BE49-F238E27FC236}">
                <a16:creationId xmlns:a16="http://schemas.microsoft.com/office/drawing/2014/main" id="{AA65A539-8B1D-44C3-BFF6-A6AB730FFDF1}"/>
              </a:ext>
            </a:extLst>
          </p:cNvPr>
          <p:cNvSpPr>
            <a:spLocks/>
          </p:cNvSpPr>
          <p:nvPr/>
        </p:nvSpPr>
        <p:spPr bwMode="auto">
          <a:xfrm>
            <a:off x="4371975" y="10334625"/>
            <a:ext cx="257175" cy="1143000"/>
          </a:xfrm>
          <a:custGeom>
            <a:avLst/>
            <a:gdLst>
              <a:gd name="T0" fmla="*/ 256637 w 257714"/>
              <a:gd name="T1" fmla="*/ 0 h 1143000"/>
              <a:gd name="T2" fmla="*/ 10022 w 257714"/>
              <a:gd name="T3" fmla="*/ 171450 h 1143000"/>
              <a:gd name="T4" fmla="*/ 47962 w 257714"/>
              <a:gd name="T5" fmla="*/ 590550 h 1143000"/>
              <a:gd name="T6" fmla="*/ 47962 w 257714"/>
              <a:gd name="T7" fmla="*/ 895350 h 1143000"/>
              <a:gd name="T8" fmla="*/ 537 w 257714"/>
              <a:gd name="T9" fmla="*/ 1143000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7714" h="1143000">
                <a:moveTo>
                  <a:pt x="257714" y="0"/>
                </a:moveTo>
                <a:cubicBezTo>
                  <a:pt x="151351" y="36512"/>
                  <a:pt x="44989" y="73025"/>
                  <a:pt x="10064" y="171450"/>
                </a:cubicBezTo>
                <a:cubicBezTo>
                  <a:pt x="-24861" y="269875"/>
                  <a:pt x="41814" y="469900"/>
                  <a:pt x="48164" y="590550"/>
                </a:cubicBezTo>
                <a:cubicBezTo>
                  <a:pt x="54514" y="711200"/>
                  <a:pt x="56101" y="803275"/>
                  <a:pt x="48164" y="895350"/>
                </a:cubicBezTo>
                <a:cubicBezTo>
                  <a:pt x="40227" y="987425"/>
                  <a:pt x="20383" y="1065212"/>
                  <a:pt x="539" y="1143000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3" name="Freeform 156">
            <a:extLst>
              <a:ext uri="{FF2B5EF4-FFF2-40B4-BE49-F238E27FC236}">
                <a16:creationId xmlns:a16="http://schemas.microsoft.com/office/drawing/2014/main" id="{EF604C43-EF83-4864-A6D0-7EF2C4094914}"/>
              </a:ext>
            </a:extLst>
          </p:cNvPr>
          <p:cNvSpPr>
            <a:spLocks/>
          </p:cNvSpPr>
          <p:nvPr/>
        </p:nvSpPr>
        <p:spPr bwMode="auto">
          <a:xfrm>
            <a:off x="3657600" y="10239375"/>
            <a:ext cx="247650" cy="352425"/>
          </a:xfrm>
          <a:custGeom>
            <a:avLst/>
            <a:gdLst>
              <a:gd name="T0" fmla="*/ 247103 w 248198"/>
              <a:gd name="T1" fmla="*/ 0 h 352425"/>
              <a:gd name="T2" fmla="*/ 142790 w 248198"/>
              <a:gd name="T3" fmla="*/ 123825 h 352425"/>
              <a:gd name="T4" fmla="*/ 10029 w 248198"/>
              <a:gd name="T5" fmla="*/ 133350 h 352425"/>
              <a:gd name="T6" fmla="*/ 19512 w 248198"/>
              <a:gd name="T7" fmla="*/ 352425 h 3524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198" h="352425">
                <a:moveTo>
                  <a:pt x="248198" y="0"/>
                </a:moveTo>
                <a:cubicBezTo>
                  <a:pt x="215654" y="50800"/>
                  <a:pt x="183110" y="101600"/>
                  <a:pt x="143423" y="123825"/>
                </a:cubicBezTo>
                <a:cubicBezTo>
                  <a:pt x="103736" y="146050"/>
                  <a:pt x="30710" y="95250"/>
                  <a:pt x="10073" y="133350"/>
                </a:cubicBezTo>
                <a:cubicBezTo>
                  <a:pt x="-10564" y="171450"/>
                  <a:pt x="4517" y="261937"/>
                  <a:pt x="19598" y="352425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4" name="Freeform 157">
            <a:extLst>
              <a:ext uri="{FF2B5EF4-FFF2-40B4-BE49-F238E27FC236}">
                <a16:creationId xmlns:a16="http://schemas.microsoft.com/office/drawing/2014/main" id="{1D3891A6-D011-4B70-8745-CC945BB668D6}"/>
              </a:ext>
            </a:extLst>
          </p:cNvPr>
          <p:cNvSpPr>
            <a:spLocks/>
          </p:cNvSpPr>
          <p:nvPr/>
        </p:nvSpPr>
        <p:spPr bwMode="auto">
          <a:xfrm>
            <a:off x="3905250" y="10810875"/>
            <a:ext cx="266700" cy="628650"/>
          </a:xfrm>
          <a:custGeom>
            <a:avLst/>
            <a:gdLst>
              <a:gd name="T0" fmla="*/ 0 w 266700"/>
              <a:gd name="T1" fmla="*/ 0 h 628650"/>
              <a:gd name="T2" fmla="*/ 161925 w 266700"/>
              <a:gd name="T3" fmla="*/ 152400 h 628650"/>
              <a:gd name="T4" fmla="*/ 200025 w 266700"/>
              <a:gd name="T5" fmla="*/ 457200 h 628650"/>
              <a:gd name="T6" fmla="*/ 266700 w 266700"/>
              <a:gd name="T7" fmla="*/ 628650 h 628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6700" h="628650">
                <a:moveTo>
                  <a:pt x="0" y="0"/>
                </a:moveTo>
                <a:cubicBezTo>
                  <a:pt x="64294" y="38100"/>
                  <a:pt x="128588" y="76200"/>
                  <a:pt x="161925" y="152400"/>
                </a:cubicBezTo>
                <a:cubicBezTo>
                  <a:pt x="195262" y="228600"/>
                  <a:pt x="182563" y="377825"/>
                  <a:pt x="200025" y="457200"/>
                </a:cubicBezTo>
                <a:cubicBezTo>
                  <a:pt x="217487" y="536575"/>
                  <a:pt x="242093" y="582612"/>
                  <a:pt x="266700" y="628650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5" name="Freeform 158">
            <a:extLst>
              <a:ext uri="{FF2B5EF4-FFF2-40B4-BE49-F238E27FC236}">
                <a16:creationId xmlns:a16="http://schemas.microsoft.com/office/drawing/2014/main" id="{4F6C393E-5FEC-4B2B-B9AD-D5540438D2AA}"/>
              </a:ext>
            </a:extLst>
          </p:cNvPr>
          <p:cNvSpPr>
            <a:spLocks/>
          </p:cNvSpPr>
          <p:nvPr/>
        </p:nvSpPr>
        <p:spPr bwMode="auto">
          <a:xfrm>
            <a:off x="3257550" y="11734800"/>
            <a:ext cx="762000" cy="161925"/>
          </a:xfrm>
          <a:custGeom>
            <a:avLst/>
            <a:gdLst>
              <a:gd name="T0" fmla="*/ 762000 w 762000"/>
              <a:gd name="T1" fmla="*/ 0 h 161925"/>
              <a:gd name="T2" fmla="*/ 247650 w 762000"/>
              <a:gd name="T3" fmla="*/ 95250 h 161925"/>
              <a:gd name="T4" fmla="*/ 0 w 762000"/>
              <a:gd name="T5" fmla="*/ 161925 h 161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2000" h="161925">
                <a:moveTo>
                  <a:pt x="762000" y="0"/>
                </a:moveTo>
                <a:lnTo>
                  <a:pt x="247650" y="95250"/>
                </a:lnTo>
                <a:cubicBezTo>
                  <a:pt x="120650" y="122238"/>
                  <a:pt x="60325" y="142081"/>
                  <a:pt x="0" y="161925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6" name="Freeform 159">
            <a:extLst>
              <a:ext uri="{FF2B5EF4-FFF2-40B4-BE49-F238E27FC236}">
                <a16:creationId xmlns:a16="http://schemas.microsoft.com/office/drawing/2014/main" id="{EB73BEDC-5B1E-43F4-BA88-D29CD0251E00}"/>
              </a:ext>
            </a:extLst>
          </p:cNvPr>
          <p:cNvSpPr>
            <a:spLocks/>
          </p:cNvSpPr>
          <p:nvPr/>
        </p:nvSpPr>
        <p:spPr bwMode="auto">
          <a:xfrm>
            <a:off x="2581275" y="9172575"/>
            <a:ext cx="352425" cy="476250"/>
          </a:xfrm>
          <a:custGeom>
            <a:avLst/>
            <a:gdLst>
              <a:gd name="T0" fmla="*/ 0 w 352425"/>
              <a:gd name="T1" fmla="*/ 0 h 476250"/>
              <a:gd name="T2" fmla="*/ 104775 w 352425"/>
              <a:gd name="T3" fmla="*/ 247650 h 476250"/>
              <a:gd name="T4" fmla="*/ 352425 w 352425"/>
              <a:gd name="T5" fmla="*/ 476250 h 4762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2425" h="476250">
                <a:moveTo>
                  <a:pt x="0" y="0"/>
                </a:moveTo>
                <a:cubicBezTo>
                  <a:pt x="23019" y="84137"/>
                  <a:pt x="46038" y="168275"/>
                  <a:pt x="104775" y="247650"/>
                </a:cubicBezTo>
                <a:cubicBezTo>
                  <a:pt x="163512" y="327025"/>
                  <a:pt x="257968" y="401637"/>
                  <a:pt x="352425" y="476250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" name="Freeform 160">
            <a:extLst>
              <a:ext uri="{FF2B5EF4-FFF2-40B4-BE49-F238E27FC236}">
                <a16:creationId xmlns:a16="http://schemas.microsoft.com/office/drawing/2014/main" id="{010B5517-0FA6-41D4-BC69-B0D3893C2E8A}"/>
              </a:ext>
            </a:extLst>
          </p:cNvPr>
          <p:cNvSpPr>
            <a:spLocks/>
          </p:cNvSpPr>
          <p:nvPr/>
        </p:nvSpPr>
        <p:spPr bwMode="auto">
          <a:xfrm>
            <a:off x="2809875" y="9886950"/>
            <a:ext cx="180975" cy="2000250"/>
          </a:xfrm>
          <a:custGeom>
            <a:avLst/>
            <a:gdLst>
              <a:gd name="T0" fmla="*/ 180394 w 181558"/>
              <a:gd name="T1" fmla="*/ 0 h 2000250"/>
              <a:gd name="T2" fmla="*/ 10044 w 181558"/>
              <a:gd name="T3" fmla="*/ 685800 h 2000250"/>
              <a:gd name="T4" fmla="*/ 28971 w 181558"/>
              <a:gd name="T5" fmla="*/ 1228725 h 2000250"/>
              <a:gd name="T6" fmla="*/ 104683 w 181558"/>
              <a:gd name="T7" fmla="*/ 1714500 h 2000250"/>
              <a:gd name="T8" fmla="*/ 152002 w 181558"/>
              <a:gd name="T9" fmla="*/ 2000250 h 2000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58" h="2000250">
                <a:moveTo>
                  <a:pt x="181558" y="0"/>
                </a:moveTo>
                <a:cubicBezTo>
                  <a:pt x="108533" y="240506"/>
                  <a:pt x="35508" y="481013"/>
                  <a:pt x="10108" y="685800"/>
                </a:cubicBezTo>
                <a:cubicBezTo>
                  <a:pt x="-15292" y="890587"/>
                  <a:pt x="13283" y="1057275"/>
                  <a:pt x="29158" y="1228725"/>
                </a:cubicBezTo>
                <a:cubicBezTo>
                  <a:pt x="45033" y="1400175"/>
                  <a:pt x="84720" y="1585913"/>
                  <a:pt x="105358" y="1714500"/>
                </a:cubicBezTo>
                <a:cubicBezTo>
                  <a:pt x="125995" y="1843088"/>
                  <a:pt x="139489" y="1921669"/>
                  <a:pt x="152983" y="2000250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8" name="Freeform 161">
            <a:extLst>
              <a:ext uri="{FF2B5EF4-FFF2-40B4-BE49-F238E27FC236}">
                <a16:creationId xmlns:a16="http://schemas.microsoft.com/office/drawing/2014/main" id="{2DE602B9-2CB0-4264-A631-3F15A65101D8}"/>
              </a:ext>
            </a:extLst>
          </p:cNvPr>
          <p:cNvSpPr>
            <a:spLocks/>
          </p:cNvSpPr>
          <p:nvPr/>
        </p:nvSpPr>
        <p:spPr bwMode="auto">
          <a:xfrm>
            <a:off x="3133725" y="11506200"/>
            <a:ext cx="57150" cy="323850"/>
          </a:xfrm>
          <a:custGeom>
            <a:avLst/>
            <a:gdLst>
              <a:gd name="T0" fmla="*/ 57150 w 57150"/>
              <a:gd name="T1" fmla="*/ 0 h 323850"/>
              <a:gd name="T2" fmla="*/ 0 w 57150"/>
              <a:gd name="T3" fmla="*/ 323850 h 3238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150" h="323850">
                <a:moveTo>
                  <a:pt x="57150" y="0"/>
                </a:moveTo>
                <a:lnTo>
                  <a:pt x="0" y="323850"/>
                </a:ln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9" name="Freeform 162">
            <a:extLst>
              <a:ext uri="{FF2B5EF4-FFF2-40B4-BE49-F238E27FC236}">
                <a16:creationId xmlns:a16="http://schemas.microsoft.com/office/drawing/2014/main" id="{6E42DE68-F4CA-4CA1-BCCE-F11FAAB3B5C2}"/>
              </a:ext>
            </a:extLst>
          </p:cNvPr>
          <p:cNvSpPr>
            <a:spLocks/>
          </p:cNvSpPr>
          <p:nvPr/>
        </p:nvSpPr>
        <p:spPr bwMode="auto">
          <a:xfrm>
            <a:off x="3124200" y="9886950"/>
            <a:ext cx="117475" cy="1209675"/>
          </a:xfrm>
          <a:custGeom>
            <a:avLst/>
            <a:gdLst>
              <a:gd name="T0" fmla="*/ 0 w 117966"/>
              <a:gd name="T1" fmla="*/ 0 h 1209675"/>
              <a:gd name="T2" fmla="*/ 75567 w 117966"/>
              <a:gd name="T3" fmla="*/ 542925 h 1209675"/>
              <a:gd name="T4" fmla="*/ 113350 w 117966"/>
              <a:gd name="T5" fmla="*/ 923925 h 1209675"/>
              <a:gd name="T6" fmla="*/ 113350 w 117966"/>
              <a:gd name="T7" fmla="*/ 1209675 h 12096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7966" h="1209675">
                <a:moveTo>
                  <a:pt x="0" y="0"/>
                </a:moveTo>
                <a:cubicBezTo>
                  <a:pt x="28575" y="194469"/>
                  <a:pt x="57150" y="388938"/>
                  <a:pt x="76200" y="542925"/>
                </a:cubicBezTo>
                <a:cubicBezTo>
                  <a:pt x="95250" y="696913"/>
                  <a:pt x="107950" y="812800"/>
                  <a:pt x="114300" y="923925"/>
                </a:cubicBezTo>
                <a:cubicBezTo>
                  <a:pt x="120650" y="1035050"/>
                  <a:pt x="117475" y="1122362"/>
                  <a:pt x="114300" y="1209675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0" name="Freeform 163">
            <a:extLst>
              <a:ext uri="{FF2B5EF4-FFF2-40B4-BE49-F238E27FC236}">
                <a16:creationId xmlns:a16="http://schemas.microsoft.com/office/drawing/2014/main" id="{3F427E40-A2CC-43A5-990B-E4FB89585743}"/>
              </a:ext>
            </a:extLst>
          </p:cNvPr>
          <p:cNvSpPr>
            <a:spLocks/>
          </p:cNvSpPr>
          <p:nvPr/>
        </p:nvSpPr>
        <p:spPr bwMode="auto">
          <a:xfrm>
            <a:off x="2733675" y="12125325"/>
            <a:ext cx="295275" cy="771525"/>
          </a:xfrm>
          <a:custGeom>
            <a:avLst/>
            <a:gdLst>
              <a:gd name="T0" fmla="*/ 295275 w 295275"/>
              <a:gd name="T1" fmla="*/ 0 h 771525"/>
              <a:gd name="T2" fmla="*/ 180975 w 295275"/>
              <a:gd name="T3" fmla="*/ 466725 h 771525"/>
              <a:gd name="T4" fmla="*/ 0 w 295275"/>
              <a:gd name="T5" fmla="*/ 771525 h 7715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5275" h="771525">
                <a:moveTo>
                  <a:pt x="295275" y="0"/>
                </a:moveTo>
                <a:cubicBezTo>
                  <a:pt x="262731" y="169069"/>
                  <a:pt x="230187" y="338138"/>
                  <a:pt x="180975" y="466725"/>
                </a:cubicBezTo>
                <a:cubicBezTo>
                  <a:pt x="131763" y="595312"/>
                  <a:pt x="65881" y="683418"/>
                  <a:pt x="0" y="771525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1" name="Freeform 164">
            <a:extLst>
              <a:ext uri="{FF2B5EF4-FFF2-40B4-BE49-F238E27FC236}">
                <a16:creationId xmlns:a16="http://schemas.microsoft.com/office/drawing/2014/main" id="{141F0313-04EA-4C71-9C83-0BC46F2C19AC}"/>
              </a:ext>
            </a:extLst>
          </p:cNvPr>
          <p:cNvSpPr>
            <a:spLocks/>
          </p:cNvSpPr>
          <p:nvPr/>
        </p:nvSpPr>
        <p:spPr bwMode="auto">
          <a:xfrm>
            <a:off x="3114675" y="12249150"/>
            <a:ext cx="257175" cy="1352550"/>
          </a:xfrm>
          <a:custGeom>
            <a:avLst/>
            <a:gdLst>
              <a:gd name="T0" fmla="*/ 0 w 257245"/>
              <a:gd name="T1" fmla="*/ 0 h 1352550"/>
              <a:gd name="T2" fmla="*/ 190396 w 257245"/>
              <a:gd name="T3" fmla="*/ 457200 h 1352550"/>
              <a:gd name="T4" fmla="*/ 257035 w 257245"/>
              <a:gd name="T5" fmla="*/ 962025 h 1352550"/>
              <a:gd name="T6" fmla="*/ 180877 w 257245"/>
              <a:gd name="T7" fmla="*/ 1352550 h 1352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7245" h="1352550">
                <a:moveTo>
                  <a:pt x="0" y="0"/>
                </a:moveTo>
                <a:cubicBezTo>
                  <a:pt x="73819" y="148431"/>
                  <a:pt x="147638" y="296863"/>
                  <a:pt x="190500" y="457200"/>
                </a:cubicBezTo>
                <a:cubicBezTo>
                  <a:pt x="233362" y="617537"/>
                  <a:pt x="258763" y="812800"/>
                  <a:pt x="257175" y="962025"/>
                </a:cubicBezTo>
                <a:cubicBezTo>
                  <a:pt x="255588" y="1111250"/>
                  <a:pt x="218281" y="1231900"/>
                  <a:pt x="180975" y="1352550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2" name="Freeform 165">
            <a:extLst>
              <a:ext uri="{FF2B5EF4-FFF2-40B4-BE49-F238E27FC236}">
                <a16:creationId xmlns:a16="http://schemas.microsoft.com/office/drawing/2014/main" id="{DE3AC237-A63C-4A2D-B0DA-A8E8379A79E0}"/>
              </a:ext>
            </a:extLst>
          </p:cNvPr>
          <p:cNvSpPr>
            <a:spLocks/>
          </p:cNvSpPr>
          <p:nvPr/>
        </p:nvSpPr>
        <p:spPr bwMode="auto">
          <a:xfrm>
            <a:off x="2705100" y="13154025"/>
            <a:ext cx="438150" cy="523875"/>
          </a:xfrm>
          <a:custGeom>
            <a:avLst/>
            <a:gdLst>
              <a:gd name="T0" fmla="*/ 0 w 438150"/>
              <a:gd name="T1" fmla="*/ 0 h 523875"/>
              <a:gd name="T2" fmla="*/ 438150 w 438150"/>
              <a:gd name="T3" fmla="*/ 523875 h 5238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8150" h="523875">
                <a:moveTo>
                  <a:pt x="0" y="0"/>
                </a:moveTo>
                <a:lnTo>
                  <a:pt x="438150" y="523875"/>
                </a:ln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3" name="Freeform 166">
            <a:extLst>
              <a:ext uri="{FF2B5EF4-FFF2-40B4-BE49-F238E27FC236}">
                <a16:creationId xmlns:a16="http://schemas.microsoft.com/office/drawing/2014/main" id="{436769E8-0B50-46FD-BA1D-F202AC17A4C6}"/>
              </a:ext>
            </a:extLst>
          </p:cNvPr>
          <p:cNvSpPr>
            <a:spLocks/>
          </p:cNvSpPr>
          <p:nvPr/>
        </p:nvSpPr>
        <p:spPr bwMode="auto">
          <a:xfrm>
            <a:off x="2143125" y="13887450"/>
            <a:ext cx="1208088" cy="593725"/>
          </a:xfrm>
          <a:custGeom>
            <a:avLst/>
            <a:gdLst>
              <a:gd name="T0" fmla="*/ 1172749 w 1207483"/>
              <a:gd name="T1" fmla="*/ 0 h 593529"/>
              <a:gd name="T2" fmla="*/ 1182284 w 1207483"/>
              <a:gd name="T3" fmla="*/ 247814 h 593529"/>
              <a:gd name="T4" fmla="*/ 877178 w 1207483"/>
              <a:gd name="T5" fmla="*/ 467033 h 593529"/>
              <a:gd name="T6" fmla="*/ 533934 w 1207483"/>
              <a:gd name="T7" fmla="*/ 590940 h 593529"/>
              <a:gd name="T8" fmla="*/ 0 w 1207483"/>
              <a:gd name="T9" fmla="*/ 543283 h 593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7483" h="593529">
                <a:moveTo>
                  <a:pt x="1171575" y="0"/>
                </a:moveTo>
                <a:cubicBezTo>
                  <a:pt x="1200943" y="84931"/>
                  <a:pt x="1230312" y="169863"/>
                  <a:pt x="1181100" y="247650"/>
                </a:cubicBezTo>
                <a:cubicBezTo>
                  <a:pt x="1131888" y="325437"/>
                  <a:pt x="984250" y="409575"/>
                  <a:pt x="876300" y="466725"/>
                </a:cubicBezTo>
                <a:cubicBezTo>
                  <a:pt x="768350" y="523875"/>
                  <a:pt x="679450" y="577850"/>
                  <a:pt x="533400" y="590550"/>
                </a:cubicBezTo>
                <a:cubicBezTo>
                  <a:pt x="387350" y="603250"/>
                  <a:pt x="193675" y="573087"/>
                  <a:pt x="0" y="542925"/>
                </a:cubicBezTo>
              </a:path>
            </a:pathLst>
          </a:custGeom>
          <a:noFill/>
          <a:ln w="1270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C4F4E19F-2951-4598-A01B-8B813F32C606}"/>
              </a:ext>
            </a:extLst>
          </p:cNvPr>
          <p:cNvSpPr/>
          <p:nvPr/>
        </p:nvSpPr>
        <p:spPr bwMode="auto">
          <a:xfrm>
            <a:off x="8343900" y="9448800"/>
            <a:ext cx="1800225" cy="409575"/>
          </a:xfrm>
          <a:custGeom>
            <a:avLst/>
            <a:gdLst>
              <a:gd name="connsiteX0" fmla="*/ 0 w 1800225"/>
              <a:gd name="connsiteY0" fmla="*/ 409575 h 409575"/>
              <a:gd name="connsiteX1" fmla="*/ 952500 w 1800225"/>
              <a:gd name="connsiteY1" fmla="*/ 219075 h 409575"/>
              <a:gd name="connsiteX2" fmla="*/ 1800225 w 1800225"/>
              <a:gd name="connsiteY2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225" h="409575">
                <a:moveTo>
                  <a:pt x="0" y="409575"/>
                </a:moveTo>
                <a:cubicBezTo>
                  <a:pt x="326231" y="348456"/>
                  <a:pt x="652463" y="287337"/>
                  <a:pt x="952500" y="219075"/>
                </a:cubicBezTo>
                <a:cubicBezTo>
                  <a:pt x="1252537" y="150813"/>
                  <a:pt x="1526381" y="75406"/>
                  <a:pt x="1800225" y="0"/>
                </a:cubicBezTo>
              </a:path>
            </a:pathLst>
          </a:custGeom>
          <a:noFill/>
          <a:ln w="1270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DC98CD5C-3A9A-4F77-82D1-21FD0E78FB38}"/>
              </a:ext>
            </a:extLst>
          </p:cNvPr>
          <p:cNvSpPr/>
          <p:nvPr/>
        </p:nvSpPr>
        <p:spPr bwMode="auto">
          <a:xfrm>
            <a:off x="10467975" y="9085263"/>
            <a:ext cx="1447800" cy="182562"/>
          </a:xfrm>
          <a:custGeom>
            <a:avLst/>
            <a:gdLst>
              <a:gd name="connsiteX0" fmla="*/ 0 w 1447800"/>
              <a:gd name="connsiteY0" fmla="*/ 182731 h 182731"/>
              <a:gd name="connsiteX1" fmla="*/ 504825 w 1447800"/>
              <a:gd name="connsiteY1" fmla="*/ 1756 h 182731"/>
              <a:gd name="connsiteX2" fmla="*/ 962025 w 1447800"/>
              <a:gd name="connsiteY2" fmla="*/ 87481 h 182731"/>
              <a:gd name="connsiteX3" fmla="*/ 1447800 w 1447800"/>
              <a:gd name="connsiteY3" fmla="*/ 30331 h 1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82731">
                <a:moveTo>
                  <a:pt x="0" y="182731"/>
                </a:moveTo>
                <a:cubicBezTo>
                  <a:pt x="172244" y="100181"/>
                  <a:pt x="344488" y="17631"/>
                  <a:pt x="504825" y="1756"/>
                </a:cubicBezTo>
                <a:cubicBezTo>
                  <a:pt x="665162" y="-14119"/>
                  <a:pt x="804863" y="82719"/>
                  <a:pt x="962025" y="87481"/>
                </a:cubicBezTo>
                <a:cubicBezTo>
                  <a:pt x="1119187" y="92243"/>
                  <a:pt x="1357313" y="38268"/>
                  <a:pt x="1447800" y="30331"/>
                </a:cubicBezTo>
              </a:path>
            </a:pathLst>
          </a:custGeom>
          <a:noFill/>
          <a:ln w="1270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63155A0-68CE-4962-85AB-C9EB50A19B7C}"/>
              </a:ext>
            </a:extLst>
          </p:cNvPr>
          <p:cNvSpPr/>
          <p:nvPr/>
        </p:nvSpPr>
        <p:spPr bwMode="auto">
          <a:xfrm>
            <a:off x="10534650" y="9391650"/>
            <a:ext cx="781050" cy="742950"/>
          </a:xfrm>
          <a:custGeom>
            <a:avLst/>
            <a:gdLst>
              <a:gd name="connsiteX0" fmla="*/ 0 w 781050"/>
              <a:gd name="connsiteY0" fmla="*/ 0 h 742950"/>
              <a:gd name="connsiteX1" fmla="*/ 295275 w 781050"/>
              <a:gd name="connsiteY1" fmla="*/ 228600 h 742950"/>
              <a:gd name="connsiteX2" fmla="*/ 600075 w 781050"/>
              <a:gd name="connsiteY2" fmla="*/ 561975 h 742950"/>
              <a:gd name="connsiteX3" fmla="*/ 781050 w 781050"/>
              <a:gd name="connsiteY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" h="742950">
                <a:moveTo>
                  <a:pt x="0" y="0"/>
                </a:moveTo>
                <a:cubicBezTo>
                  <a:pt x="97631" y="67469"/>
                  <a:pt x="195263" y="134938"/>
                  <a:pt x="295275" y="228600"/>
                </a:cubicBezTo>
                <a:cubicBezTo>
                  <a:pt x="395287" y="322262"/>
                  <a:pt x="519113" y="476250"/>
                  <a:pt x="600075" y="561975"/>
                </a:cubicBezTo>
                <a:cubicBezTo>
                  <a:pt x="681038" y="647700"/>
                  <a:pt x="733425" y="731838"/>
                  <a:pt x="781050" y="742950"/>
                </a:cubicBezTo>
              </a:path>
            </a:pathLst>
          </a:custGeom>
          <a:noFill/>
          <a:ln w="1270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8A6003C9-DEC7-4AD0-8585-5CF111D12BAE}"/>
              </a:ext>
            </a:extLst>
          </p:cNvPr>
          <p:cNvSpPr/>
          <p:nvPr/>
        </p:nvSpPr>
        <p:spPr bwMode="auto">
          <a:xfrm>
            <a:off x="12287250" y="9001125"/>
            <a:ext cx="2247900" cy="1287463"/>
          </a:xfrm>
          <a:custGeom>
            <a:avLst/>
            <a:gdLst>
              <a:gd name="connsiteX0" fmla="*/ 0 w 2247900"/>
              <a:gd name="connsiteY0" fmla="*/ 0 h 1286694"/>
              <a:gd name="connsiteX1" fmla="*/ 438150 w 2247900"/>
              <a:gd name="connsiteY1" fmla="*/ 285750 h 1286694"/>
              <a:gd name="connsiteX2" fmla="*/ 771525 w 2247900"/>
              <a:gd name="connsiteY2" fmla="*/ 495300 h 1286694"/>
              <a:gd name="connsiteX3" fmla="*/ 1076325 w 2247900"/>
              <a:gd name="connsiteY3" fmla="*/ 885825 h 1286694"/>
              <a:gd name="connsiteX4" fmla="*/ 1428750 w 2247900"/>
              <a:gd name="connsiteY4" fmla="*/ 1152525 h 1286694"/>
              <a:gd name="connsiteX5" fmla="*/ 1914525 w 2247900"/>
              <a:gd name="connsiteY5" fmla="*/ 1266825 h 1286694"/>
              <a:gd name="connsiteX6" fmla="*/ 2247900 w 2247900"/>
              <a:gd name="connsiteY6" fmla="*/ 1285875 h 12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900" h="1286694">
                <a:moveTo>
                  <a:pt x="0" y="0"/>
                </a:moveTo>
                <a:lnTo>
                  <a:pt x="438150" y="285750"/>
                </a:lnTo>
                <a:cubicBezTo>
                  <a:pt x="566737" y="368300"/>
                  <a:pt x="665163" y="395288"/>
                  <a:pt x="771525" y="495300"/>
                </a:cubicBezTo>
                <a:cubicBezTo>
                  <a:pt x="877887" y="595312"/>
                  <a:pt x="966788" y="776288"/>
                  <a:pt x="1076325" y="885825"/>
                </a:cubicBezTo>
                <a:cubicBezTo>
                  <a:pt x="1185862" y="995362"/>
                  <a:pt x="1289050" y="1089025"/>
                  <a:pt x="1428750" y="1152525"/>
                </a:cubicBezTo>
                <a:cubicBezTo>
                  <a:pt x="1568450" y="1216025"/>
                  <a:pt x="1778000" y="1244600"/>
                  <a:pt x="1914525" y="1266825"/>
                </a:cubicBezTo>
                <a:cubicBezTo>
                  <a:pt x="2051050" y="1289050"/>
                  <a:pt x="2149475" y="1287462"/>
                  <a:pt x="2247900" y="1285875"/>
                </a:cubicBezTo>
              </a:path>
            </a:pathLst>
          </a:custGeom>
          <a:noFill/>
          <a:ln w="1270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32A8C9B7-E53D-4661-BEA3-B6B37050C90B}"/>
              </a:ext>
            </a:extLst>
          </p:cNvPr>
          <p:cNvSpPr/>
          <p:nvPr/>
        </p:nvSpPr>
        <p:spPr bwMode="auto">
          <a:xfrm>
            <a:off x="11601450" y="10353675"/>
            <a:ext cx="2990850" cy="1828800"/>
          </a:xfrm>
          <a:custGeom>
            <a:avLst/>
            <a:gdLst>
              <a:gd name="connsiteX0" fmla="*/ 0 w 2990850"/>
              <a:gd name="connsiteY0" fmla="*/ 0 h 1828800"/>
              <a:gd name="connsiteX1" fmla="*/ 504825 w 2990850"/>
              <a:gd name="connsiteY1" fmla="*/ 190500 h 1828800"/>
              <a:gd name="connsiteX2" fmla="*/ 857250 w 2990850"/>
              <a:gd name="connsiteY2" fmla="*/ 476250 h 1828800"/>
              <a:gd name="connsiteX3" fmla="*/ 1323975 w 2990850"/>
              <a:gd name="connsiteY3" fmla="*/ 819150 h 1828800"/>
              <a:gd name="connsiteX4" fmla="*/ 1800225 w 2990850"/>
              <a:gd name="connsiteY4" fmla="*/ 1095375 h 1828800"/>
              <a:gd name="connsiteX5" fmla="*/ 2095500 w 2990850"/>
              <a:gd name="connsiteY5" fmla="*/ 1343025 h 1828800"/>
              <a:gd name="connsiteX6" fmla="*/ 2390775 w 2990850"/>
              <a:gd name="connsiteY6" fmla="*/ 1552575 h 1828800"/>
              <a:gd name="connsiteX7" fmla="*/ 2609850 w 2990850"/>
              <a:gd name="connsiteY7" fmla="*/ 1676400 h 1828800"/>
              <a:gd name="connsiteX8" fmla="*/ 2990850 w 2990850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850" h="1828800">
                <a:moveTo>
                  <a:pt x="0" y="0"/>
                </a:moveTo>
                <a:cubicBezTo>
                  <a:pt x="180975" y="55562"/>
                  <a:pt x="361950" y="111125"/>
                  <a:pt x="504825" y="190500"/>
                </a:cubicBezTo>
                <a:cubicBezTo>
                  <a:pt x="647700" y="269875"/>
                  <a:pt x="720725" y="371475"/>
                  <a:pt x="857250" y="476250"/>
                </a:cubicBezTo>
                <a:cubicBezTo>
                  <a:pt x="993775" y="581025"/>
                  <a:pt x="1166813" y="715963"/>
                  <a:pt x="1323975" y="819150"/>
                </a:cubicBezTo>
                <a:cubicBezTo>
                  <a:pt x="1481138" y="922338"/>
                  <a:pt x="1671638" y="1008063"/>
                  <a:pt x="1800225" y="1095375"/>
                </a:cubicBezTo>
                <a:cubicBezTo>
                  <a:pt x="1928812" y="1182687"/>
                  <a:pt x="1997075" y="1266825"/>
                  <a:pt x="2095500" y="1343025"/>
                </a:cubicBezTo>
                <a:cubicBezTo>
                  <a:pt x="2193925" y="1419225"/>
                  <a:pt x="2305050" y="1497013"/>
                  <a:pt x="2390775" y="1552575"/>
                </a:cubicBezTo>
                <a:cubicBezTo>
                  <a:pt x="2476500" y="1608138"/>
                  <a:pt x="2509838" y="1630363"/>
                  <a:pt x="2609850" y="1676400"/>
                </a:cubicBezTo>
                <a:cubicBezTo>
                  <a:pt x="2709862" y="1722437"/>
                  <a:pt x="2850356" y="1775618"/>
                  <a:pt x="2990850" y="1828800"/>
                </a:cubicBezTo>
              </a:path>
            </a:pathLst>
          </a:custGeom>
          <a:noFill/>
          <a:ln w="1270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9CE4B64B-72CB-4182-8F26-48938D6280F4}"/>
              </a:ext>
            </a:extLst>
          </p:cNvPr>
          <p:cNvSpPr/>
          <p:nvPr/>
        </p:nvSpPr>
        <p:spPr bwMode="auto">
          <a:xfrm>
            <a:off x="14868525" y="12277725"/>
            <a:ext cx="285750" cy="514350"/>
          </a:xfrm>
          <a:custGeom>
            <a:avLst/>
            <a:gdLst>
              <a:gd name="connsiteX0" fmla="*/ 0 w 285750"/>
              <a:gd name="connsiteY0" fmla="*/ 0 h 514350"/>
              <a:gd name="connsiteX1" fmla="*/ 180975 w 285750"/>
              <a:gd name="connsiteY1" fmla="*/ 209550 h 514350"/>
              <a:gd name="connsiteX2" fmla="*/ 285750 w 285750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514350">
                <a:moveTo>
                  <a:pt x="0" y="0"/>
                </a:moveTo>
                <a:cubicBezTo>
                  <a:pt x="66675" y="61912"/>
                  <a:pt x="133350" y="123825"/>
                  <a:pt x="180975" y="209550"/>
                </a:cubicBezTo>
                <a:cubicBezTo>
                  <a:pt x="228600" y="295275"/>
                  <a:pt x="257175" y="404812"/>
                  <a:pt x="285750" y="514350"/>
                </a:cubicBezTo>
              </a:path>
            </a:pathLst>
          </a:custGeom>
          <a:noFill/>
          <a:ln w="1270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3A3667E5-96DA-4C29-B409-740CFC5DCA93}"/>
              </a:ext>
            </a:extLst>
          </p:cNvPr>
          <p:cNvSpPr/>
          <p:nvPr/>
        </p:nvSpPr>
        <p:spPr bwMode="auto">
          <a:xfrm>
            <a:off x="14906625" y="10306050"/>
            <a:ext cx="2000250" cy="288925"/>
          </a:xfrm>
          <a:custGeom>
            <a:avLst/>
            <a:gdLst>
              <a:gd name="connsiteX0" fmla="*/ 0 w 2000250"/>
              <a:gd name="connsiteY0" fmla="*/ 19050 h 288796"/>
              <a:gd name="connsiteX1" fmla="*/ 371475 w 2000250"/>
              <a:gd name="connsiteY1" fmla="*/ 142875 h 288796"/>
              <a:gd name="connsiteX2" fmla="*/ 1066800 w 2000250"/>
              <a:gd name="connsiteY2" fmla="*/ 285750 h 288796"/>
              <a:gd name="connsiteX3" fmla="*/ 2000250 w 2000250"/>
              <a:gd name="connsiteY3" fmla="*/ 0 h 28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88796">
                <a:moveTo>
                  <a:pt x="0" y="19050"/>
                </a:moveTo>
                <a:cubicBezTo>
                  <a:pt x="96837" y="58737"/>
                  <a:pt x="193675" y="98425"/>
                  <a:pt x="371475" y="142875"/>
                </a:cubicBezTo>
                <a:cubicBezTo>
                  <a:pt x="549275" y="187325"/>
                  <a:pt x="795338" y="309563"/>
                  <a:pt x="1066800" y="285750"/>
                </a:cubicBezTo>
                <a:cubicBezTo>
                  <a:pt x="1338263" y="261938"/>
                  <a:pt x="1669256" y="130969"/>
                  <a:pt x="2000250" y="0"/>
                </a:cubicBezTo>
              </a:path>
            </a:pathLst>
          </a:custGeom>
          <a:noFill/>
          <a:ln w="1270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F45F5EA6-CE43-4C38-A386-E54A3A4D1E3E}"/>
              </a:ext>
            </a:extLst>
          </p:cNvPr>
          <p:cNvSpPr/>
          <p:nvPr/>
        </p:nvSpPr>
        <p:spPr bwMode="auto">
          <a:xfrm>
            <a:off x="17211675" y="10315575"/>
            <a:ext cx="1371600" cy="171450"/>
          </a:xfrm>
          <a:custGeom>
            <a:avLst/>
            <a:gdLst>
              <a:gd name="connsiteX0" fmla="*/ 0 w 1371600"/>
              <a:gd name="connsiteY0" fmla="*/ 0 h 171450"/>
              <a:gd name="connsiteX1" fmla="*/ 523875 w 1371600"/>
              <a:gd name="connsiteY1" fmla="*/ 95250 h 171450"/>
              <a:gd name="connsiteX2" fmla="*/ 981075 w 1371600"/>
              <a:gd name="connsiteY2" fmla="*/ 123825 h 171450"/>
              <a:gd name="connsiteX3" fmla="*/ 1371600 w 137160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71450">
                <a:moveTo>
                  <a:pt x="0" y="0"/>
                </a:moveTo>
                <a:cubicBezTo>
                  <a:pt x="180181" y="37306"/>
                  <a:pt x="360363" y="74613"/>
                  <a:pt x="523875" y="95250"/>
                </a:cubicBezTo>
                <a:cubicBezTo>
                  <a:pt x="687388" y="115888"/>
                  <a:pt x="839787" y="111125"/>
                  <a:pt x="981075" y="123825"/>
                </a:cubicBezTo>
                <a:cubicBezTo>
                  <a:pt x="1122363" y="136525"/>
                  <a:pt x="1246981" y="153987"/>
                  <a:pt x="1371600" y="171450"/>
                </a:cubicBezTo>
              </a:path>
            </a:pathLst>
          </a:custGeom>
          <a:noFill/>
          <a:ln w="1270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73E0F339-FDC0-4893-9A49-83FC0DFC0B18}"/>
              </a:ext>
            </a:extLst>
          </p:cNvPr>
          <p:cNvSpPr/>
          <p:nvPr/>
        </p:nvSpPr>
        <p:spPr bwMode="auto">
          <a:xfrm>
            <a:off x="18878550" y="10525125"/>
            <a:ext cx="2019300" cy="552450"/>
          </a:xfrm>
          <a:custGeom>
            <a:avLst/>
            <a:gdLst>
              <a:gd name="connsiteX0" fmla="*/ 0 w 2019300"/>
              <a:gd name="connsiteY0" fmla="*/ 0 h 552450"/>
              <a:gd name="connsiteX1" fmla="*/ 495300 w 2019300"/>
              <a:gd name="connsiteY1" fmla="*/ 66675 h 552450"/>
              <a:gd name="connsiteX2" fmla="*/ 942975 w 2019300"/>
              <a:gd name="connsiteY2" fmla="*/ 285750 h 552450"/>
              <a:gd name="connsiteX3" fmla="*/ 1238250 w 2019300"/>
              <a:gd name="connsiteY3" fmla="*/ 371475 h 552450"/>
              <a:gd name="connsiteX4" fmla="*/ 1485900 w 2019300"/>
              <a:gd name="connsiteY4" fmla="*/ 438150 h 552450"/>
              <a:gd name="connsiteX5" fmla="*/ 1771650 w 2019300"/>
              <a:gd name="connsiteY5" fmla="*/ 523875 h 552450"/>
              <a:gd name="connsiteX6" fmla="*/ 2019300 w 2019300"/>
              <a:gd name="connsiteY6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300" h="552450">
                <a:moveTo>
                  <a:pt x="0" y="0"/>
                </a:moveTo>
                <a:cubicBezTo>
                  <a:pt x="169069" y="9525"/>
                  <a:pt x="338138" y="19050"/>
                  <a:pt x="495300" y="66675"/>
                </a:cubicBezTo>
                <a:cubicBezTo>
                  <a:pt x="652462" y="114300"/>
                  <a:pt x="819150" y="234950"/>
                  <a:pt x="942975" y="285750"/>
                </a:cubicBezTo>
                <a:cubicBezTo>
                  <a:pt x="1066800" y="336550"/>
                  <a:pt x="1147762" y="346075"/>
                  <a:pt x="1238250" y="371475"/>
                </a:cubicBezTo>
                <a:cubicBezTo>
                  <a:pt x="1328738" y="396875"/>
                  <a:pt x="1397000" y="412750"/>
                  <a:pt x="1485900" y="438150"/>
                </a:cubicBezTo>
                <a:cubicBezTo>
                  <a:pt x="1574800" y="463550"/>
                  <a:pt x="1682750" y="504825"/>
                  <a:pt x="1771650" y="523875"/>
                </a:cubicBezTo>
                <a:cubicBezTo>
                  <a:pt x="1860550" y="542925"/>
                  <a:pt x="1939925" y="547687"/>
                  <a:pt x="2019300" y="552450"/>
                </a:cubicBezTo>
              </a:path>
            </a:pathLst>
          </a:custGeom>
          <a:noFill/>
          <a:ln w="1270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613025"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303" name="Group 204">
            <a:extLst>
              <a:ext uri="{FF2B5EF4-FFF2-40B4-BE49-F238E27FC236}">
                <a16:creationId xmlns:a16="http://schemas.microsoft.com/office/drawing/2014/main" id="{D4B3AE5B-DCB7-42ED-AF17-42CD1EED5A06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150813"/>
            <a:ext cx="8462963" cy="3968750"/>
            <a:chOff x="15748000" y="14203363"/>
            <a:chExt cx="8462963" cy="3968750"/>
          </a:xfrm>
        </p:grpSpPr>
        <p:grpSp>
          <p:nvGrpSpPr>
            <p:cNvPr id="6343" name="Group 104">
              <a:extLst>
                <a:ext uri="{FF2B5EF4-FFF2-40B4-BE49-F238E27FC236}">
                  <a16:creationId xmlns:a16="http://schemas.microsoft.com/office/drawing/2014/main" id="{5641545C-383C-4D76-94DE-B3F6F7BE3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48000" y="14203363"/>
              <a:ext cx="8462963" cy="3968750"/>
              <a:chOff x="1212137" y="3367898"/>
              <a:chExt cx="8462963" cy="3968750"/>
            </a:xfrm>
          </p:grpSpPr>
          <p:grpSp>
            <p:nvGrpSpPr>
              <p:cNvPr id="6345" name="Group 105">
                <a:extLst>
                  <a:ext uri="{FF2B5EF4-FFF2-40B4-BE49-F238E27FC236}">
                    <a16:creationId xmlns:a16="http://schemas.microsoft.com/office/drawing/2014/main" id="{0FEE3154-7D58-46C6-9671-F7A85A21B1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2137" y="3367898"/>
                <a:ext cx="8462963" cy="3968750"/>
                <a:chOff x="111125" y="14303375"/>
                <a:chExt cx="8462963" cy="3968750"/>
              </a:xfrm>
            </p:grpSpPr>
            <p:sp>
              <p:nvSpPr>
                <p:cNvPr id="6347" name="Rectangle 87">
                  <a:extLst>
                    <a:ext uri="{FF2B5EF4-FFF2-40B4-BE49-F238E27FC236}">
                      <a16:creationId xmlns:a16="http://schemas.microsoft.com/office/drawing/2014/main" id="{DCB62365-1F3E-40B6-9875-7A0849D00B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25" y="14303375"/>
                  <a:ext cx="8462963" cy="3968750"/>
                </a:xfrm>
                <a:prstGeom prst="rect">
                  <a:avLst/>
                </a:prstGeom>
                <a:solidFill>
                  <a:schemeClr val="bg1"/>
                </a:solidFill>
                <a:ln w="1270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2613025"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2613025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2613025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2613025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2613025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26130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100"/>
                </a:p>
              </p:txBody>
            </p:sp>
            <p:sp>
              <p:nvSpPr>
                <p:cNvPr id="6348" name="Text Box 88">
                  <a:extLst>
                    <a:ext uri="{FF2B5EF4-FFF2-40B4-BE49-F238E27FC236}">
                      <a16:creationId xmlns:a16="http://schemas.microsoft.com/office/drawing/2014/main" id="{842EBABF-8653-498B-B32B-DD2F2134F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3843" y="15362238"/>
                  <a:ext cx="3561873" cy="1754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>
                      <a:latin typeface="Times New Roman" panose="02020603050405020304" pitchFamily="18" charset="0"/>
                    </a:rPr>
                    <a:t>Red Ball Express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>
                      <a:latin typeface="Times New Roman" panose="02020603050405020304" pitchFamily="18" charset="0"/>
                    </a:rPr>
                    <a:t>and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>
                      <a:latin typeface="Times New Roman" panose="02020603050405020304" pitchFamily="18" charset="0"/>
                    </a:rPr>
                    <a:t>other routes</a:t>
                  </a:r>
                </a:p>
              </p:txBody>
            </p:sp>
            <p:sp>
              <p:nvSpPr>
                <p:cNvPr id="6349" name="Text Box 89">
                  <a:extLst>
                    <a:ext uri="{FF2B5EF4-FFF2-40B4-BE49-F238E27FC236}">
                      <a16:creationId xmlns:a16="http://schemas.microsoft.com/office/drawing/2014/main" id="{B7306D1D-9D44-4E48-8F22-CEC454BC30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12900" y="14495463"/>
                  <a:ext cx="5060950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9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6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5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>
                      <a:latin typeface="Times New Roman" panose="02020603050405020304" pitchFamily="18" charset="0"/>
                    </a:rPr>
                    <a:t>ALLIED ARMY D-DAY</a:t>
                  </a:r>
                </a:p>
              </p:txBody>
            </p:sp>
            <p:pic>
              <p:nvPicPr>
                <p:cNvPr id="6350" name="Picture 90" descr="CSI Crest Medium">
                  <a:extLst>
                    <a:ext uri="{FF2B5EF4-FFF2-40B4-BE49-F238E27FC236}">
                      <a16:creationId xmlns:a16="http://schemas.microsoft.com/office/drawing/2014/main" id="{0F067EFE-D0D9-4DC9-935A-1A172C461D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663" y="15098713"/>
                  <a:ext cx="2133600" cy="233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351" name="Line 91">
                  <a:extLst>
                    <a:ext uri="{FF2B5EF4-FFF2-40B4-BE49-F238E27FC236}">
                      <a16:creationId xmlns:a16="http://schemas.microsoft.com/office/drawing/2014/main" id="{252B9A16-DB12-4698-A857-D9EB10E4C0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7388" y="15779750"/>
                  <a:ext cx="1587" cy="1298575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352" name="Group 255">
                  <a:extLst>
                    <a:ext uri="{FF2B5EF4-FFF2-40B4-BE49-F238E27FC236}">
                      <a16:creationId xmlns:a16="http://schemas.microsoft.com/office/drawing/2014/main" id="{DCDF6659-739D-4369-89AC-1162D147A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36763" y="17387902"/>
                  <a:ext cx="4733928" cy="623888"/>
                  <a:chOff x="1283" y="10953"/>
                  <a:chExt cx="2982" cy="393"/>
                </a:xfrm>
              </p:grpSpPr>
              <p:sp>
                <p:nvSpPr>
                  <p:cNvPr id="6353" name="Line 93">
                    <a:extLst>
                      <a:ext uri="{FF2B5EF4-FFF2-40B4-BE49-F238E27FC236}">
                        <a16:creationId xmlns:a16="http://schemas.microsoft.com/office/drawing/2014/main" id="{6A91AADB-175F-4B22-9090-7A709EFA0E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80" y="11025"/>
                    <a:ext cx="2304" cy="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4" name="Line 95">
                    <a:extLst>
                      <a:ext uri="{FF2B5EF4-FFF2-40B4-BE49-F238E27FC236}">
                        <a16:creationId xmlns:a16="http://schemas.microsoft.com/office/drawing/2014/main" id="{79EE0C30-8F07-47D3-8031-61BBF74426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3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5" name="Line 96">
                    <a:extLst>
                      <a:ext uri="{FF2B5EF4-FFF2-40B4-BE49-F238E27FC236}">
                        <a16:creationId xmlns:a16="http://schemas.microsoft.com/office/drawing/2014/main" id="{9A7BFF55-08EA-407D-A5CF-F30C2F4EFE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87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6" name="Line 98">
                    <a:extLst>
                      <a:ext uri="{FF2B5EF4-FFF2-40B4-BE49-F238E27FC236}">
                        <a16:creationId xmlns:a16="http://schemas.microsoft.com/office/drawing/2014/main" id="{4ECCEEAE-1A1F-4C05-A873-D8B54911DF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6" y="10953"/>
                    <a:ext cx="0" cy="15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7" name="Text Box 103">
                    <a:extLst>
                      <a:ext uri="{FF2B5EF4-FFF2-40B4-BE49-F238E27FC236}">
                        <a16:creationId xmlns:a16="http://schemas.microsoft.com/office/drawing/2014/main" id="{ACCDF1DA-4B66-4700-9FED-1887424E09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1" y="11074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50</a:t>
                    </a:r>
                  </a:p>
                </p:txBody>
              </p:sp>
              <p:sp>
                <p:nvSpPr>
                  <p:cNvPr id="6358" name="Text Box 105">
                    <a:extLst>
                      <a:ext uri="{FF2B5EF4-FFF2-40B4-BE49-F238E27FC236}">
                        <a16:creationId xmlns:a16="http://schemas.microsoft.com/office/drawing/2014/main" id="{323E37B4-5DEC-4370-8B73-6657F6FFDD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1" y="11064"/>
                    <a:ext cx="4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Miles</a:t>
                    </a:r>
                  </a:p>
                </p:txBody>
              </p:sp>
              <p:sp>
                <p:nvSpPr>
                  <p:cNvPr id="6359" name="Text Box 106">
                    <a:extLst>
                      <a:ext uri="{FF2B5EF4-FFF2-40B4-BE49-F238E27FC236}">
                        <a16:creationId xmlns:a16="http://schemas.microsoft.com/office/drawing/2014/main" id="{EE9D1C10-99AD-4C51-9CEE-752B23B477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3" y="11094"/>
                    <a:ext cx="205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0</a:t>
                    </a:r>
                  </a:p>
                </p:txBody>
              </p:sp>
              <p:sp>
                <p:nvSpPr>
                  <p:cNvPr id="6360" name="Text Box 107">
                    <a:extLst>
                      <a:ext uri="{FF2B5EF4-FFF2-40B4-BE49-F238E27FC236}">
                        <a16:creationId xmlns:a16="http://schemas.microsoft.com/office/drawing/2014/main" id="{95BF7F51-F376-41FC-A02E-883EDDD9A6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" y="11094"/>
                    <a:ext cx="29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2613025">
                      <a:spcBef>
                        <a:spcPct val="20000"/>
                      </a:spcBef>
                      <a:buChar char="•"/>
                      <a:defRPr sz="91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2613025">
                      <a:spcBef>
                        <a:spcPct val="20000"/>
                      </a:spcBef>
                      <a:buChar char="–"/>
                      <a:defRPr sz="8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2613025">
                      <a:spcBef>
                        <a:spcPct val="20000"/>
                      </a:spcBef>
                      <a:buChar char="•"/>
                      <a:defRPr sz="69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2613025">
                      <a:spcBef>
                        <a:spcPct val="20000"/>
                      </a:spcBef>
                      <a:buChar char="–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2613025">
                      <a:spcBef>
                        <a:spcPct val="20000"/>
                      </a:spcBef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26130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57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25</a:t>
                    </a:r>
                  </a:p>
                </p:txBody>
              </p:sp>
            </p:grpSp>
          </p:grpSp>
          <p:sp>
            <p:nvSpPr>
              <p:cNvPr id="6346" name="Text Box 107">
                <a:extLst>
                  <a:ext uri="{FF2B5EF4-FFF2-40B4-BE49-F238E27FC236}">
                    <a16:creationId xmlns:a16="http://schemas.microsoft.com/office/drawing/2014/main" id="{0879FEE7-31C2-4BC3-8C4D-C2866B2DFB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1312" y="5331636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2613025">
                  <a:spcBef>
                    <a:spcPct val="20000"/>
                  </a:spcBef>
                  <a:buChar char="•"/>
                  <a:defRPr sz="9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2613025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2613025">
                  <a:spcBef>
                    <a:spcPct val="20000"/>
                  </a:spcBef>
                  <a:buChar char="•"/>
                  <a:defRPr sz="6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2613025">
                  <a:spcBef>
                    <a:spcPct val="20000"/>
                  </a:spcBef>
                  <a:buChar char="–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2613025">
                  <a:spcBef>
                    <a:spcPct val="20000"/>
                  </a:spcBef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26130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N</a:t>
                </a:r>
              </a:p>
            </p:txBody>
          </p:sp>
        </p:grp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875B9E08-A8B6-4E94-A201-6F1A3E69A9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59138" y="14716125"/>
              <a:ext cx="730250" cy="73183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normAutofit fontScale="40000" lnSpcReduction="20000"/>
            </a:bodyPr>
            <a:lstStyle/>
            <a:p>
              <a:pPr defTabSz="2613025" eaLnBrk="1" hangingPunct="1">
                <a:defRPr/>
              </a:pPr>
              <a:r>
                <a:rPr lang="en-US" dirty="0">
                  <a:latin typeface="Arial" charset="0"/>
                </a:rPr>
                <a:t>4a</a:t>
              </a:r>
            </a:p>
          </p:txBody>
        </p:sp>
      </p:grpSp>
      <p:sp>
        <p:nvSpPr>
          <p:cNvPr id="6304" name="Freeform 205">
            <a:extLst>
              <a:ext uri="{FF2B5EF4-FFF2-40B4-BE49-F238E27FC236}">
                <a16:creationId xmlns:a16="http://schemas.microsoft.com/office/drawing/2014/main" id="{B49CDD63-8916-4AEC-B519-5C84EDC7E81E}"/>
              </a:ext>
            </a:extLst>
          </p:cNvPr>
          <p:cNvSpPr>
            <a:spLocks/>
          </p:cNvSpPr>
          <p:nvPr/>
        </p:nvSpPr>
        <p:spPr bwMode="auto">
          <a:xfrm>
            <a:off x="2439988" y="10868025"/>
            <a:ext cx="5000625" cy="1006475"/>
          </a:xfrm>
          <a:custGeom>
            <a:avLst/>
            <a:gdLst>
              <a:gd name="T0" fmla="*/ 0 w 4204471"/>
              <a:gd name="T1" fmla="*/ 181281 h 846590"/>
              <a:gd name="T2" fmla="*/ 175949 w 4204471"/>
              <a:gd name="T3" fmla="*/ 143958 h 846590"/>
              <a:gd name="T4" fmla="*/ 378557 w 4204471"/>
              <a:gd name="T5" fmla="*/ 154622 h 846590"/>
              <a:gd name="T6" fmla="*/ 661142 w 4204471"/>
              <a:gd name="T7" fmla="*/ 191945 h 846590"/>
              <a:gd name="T8" fmla="*/ 943726 w 4204471"/>
              <a:gd name="T9" fmla="*/ 282585 h 846590"/>
              <a:gd name="T10" fmla="*/ 1188989 w 4204471"/>
              <a:gd name="T11" fmla="*/ 405216 h 846590"/>
              <a:gd name="T12" fmla="*/ 1375601 w 4204471"/>
              <a:gd name="T13" fmla="*/ 586497 h 846590"/>
              <a:gd name="T14" fmla="*/ 1599536 w 4204471"/>
              <a:gd name="T15" fmla="*/ 751782 h 846590"/>
              <a:gd name="T16" fmla="*/ 1754158 w 4204471"/>
              <a:gd name="T17" fmla="*/ 837090 h 846590"/>
              <a:gd name="T18" fmla="*/ 1967429 w 4204471"/>
              <a:gd name="T19" fmla="*/ 863749 h 846590"/>
              <a:gd name="T20" fmla="*/ 2159374 w 4204471"/>
              <a:gd name="T21" fmla="*/ 799768 h 846590"/>
              <a:gd name="T22" fmla="*/ 2319328 w 4204471"/>
              <a:gd name="T23" fmla="*/ 783773 h 846590"/>
              <a:gd name="T24" fmla="*/ 2543262 w 4204471"/>
              <a:gd name="T25" fmla="*/ 954390 h 846590"/>
              <a:gd name="T26" fmla="*/ 2767197 w 4204471"/>
              <a:gd name="T27" fmla="*/ 1002375 h 846590"/>
              <a:gd name="T28" fmla="*/ 3028454 w 4204471"/>
              <a:gd name="T29" fmla="*/ 858418 h 846590"/>
              <a:gd name="T30" fmla="*/ 3220399 w 4204471"/>
              <a:gd name="T31" fmla="*/ 773109 h 846590"/>
              <a:gd name="T32" fmla="*/ 3407012 w 4204471"/>
              <a:gd name="T33" fmla="*/ 730454 h 846590"/>
              <a:gd name="T34" fmla="*/ 3636279 w 4204471"/>
              <a:gd name="T35" fmla="*/ 789104 h 846590"/>
              <a:gd name="T36" fmla="*/ 3886872 w 4204471"/>
              <a:gd name="T37" fmla="*/ 901072 h 846590"/>
              <a:gd name="T38" fmla="*/ 4094812 w 4204471"/>
              <a:gd name="T39" fmla="*/ 826427 h 846590"/>
              <a:gd name="T40" fmla="*/ 4462705 w 4204471"/>
              <a:gd name="T41" fmla="*/ 847754 h 846590"/>
              <a:gd name="T42" fmla="*/ 4686640 w 4204471"/>
              <a:gd name="T43" fmla="*/ 666473 h 846590"/>
              <a:gd name="T44" fmla="*/ 4921239 w 4204471"/>
              <a:gd name="T45" fmla="*/ 346566 h 846590"/>
              <a:gd name="T46" fmla="*/ 4969225 w 4204471"/>
              <a:gd name="T47" fmla="*/ 165285 h 846590"/>
              <a:gd name="T48" fmla="*/ 5001215 w 4204471"/>
              <a:gd name="T49" fmla="*/ 0 h 8465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204471" h="846590">
                <a:moveTo>
                  <a:pt x="0" y="152400"/>
                </a:moveTo>
                <a:cubicBezTo>
                  <a:pt x="47438" y="138579"/>
                  <a:pt x="94877" y="124758"/>
                  <a:pt x="147918" y="121023"/>
                </a:cubicBezTo>
                <a:cubicBezTo>
                  <a:pt x="200959" y="117288"/>
                  <a:pt x="250265" y="123264"/>
                  <a:pt x="318247" y="129988"/>
                </a:cubicBezTo>
                <a:cubicBezTo>
                  <a:pt x="386229" y="136712"/>
                  <a:pt x="476624" y="143435"/>
                  <a:pt x="555812" y="161365"/>
                </a:cubicBezTo>
                <a:cubicBezTo>
                  <a:pt x="635000" y="179295"/>
                  <a:pt x="719417" y="207683"/>
                  <a:pt x="793376" y="237565"/>
                </a:cubicBezTo>
                <a:cubicBezTo>
                  <a:pt x="867335" y="267447"/>
                  <a:pt x="939053" y="298077"/>
                  <a:pt x="999565" y="340659"/>
                </a:cubicBezTo>
                <a:cubicBezTo>
                  <a:pt x="1060077" y="383241"/>
                  <a:pt x="1098924" y="444500"/>
                  <a:pt x="1156447" y="493059"/>
                </a:cubicBezTo>
                <a:cubicBezTo>
                  <a:pt x="1213970" y="541618"/>
                  <a:pt x="1291665" y="596900"/>
                  <a:pt x="1344706" y="632012"/>
                </a:cubicBezTo>
                <a:cubicBezTo>
                  <a:pt x="1397747" y="667124"/>
                  <a:pt x="1423147" y="688041"/>
                  <a:pt x="1474694" y="703729"/>
                </a:cubicBezTo>
                <a:cubicBezTo>
                  <a:pt x="1526241" y="719417"/>
                  <a:pt x="1597212" y="731370"/>
                  <a:pt x="1653988" y="726141"/>
                </a:cubicBezTo>
                <a:cubicBezTo>
                  <a:pt x="1710764" y="720912"/>
                  <a:pt x="1766047" y="683559"/>
                  <a:pt x="1815353" y="672353"/>
                </a:cubicBezTo>
                <a:cubicBezTo>
                  <a:pt x="1864659" y="661147"/>
                  <a:pt x="1896036" y="637241"/>
                  <a:pt x="1949824" y="658906"/>
                </a:cubicBezTo>
                <a:cubicBezTo>
                  <a:pt x="2003612" y="680571"/>
                  <a:pt x="2075329" y="771712"/>
                  <a:pt x="2138082" y="802341"/>
                </a:cubicBezTo>
                <a:cubicBezTo>
                  <a:pt x="2200835" y="832970"/>
                  <a:pt x="2258359" y="856129"/>
                  <a:pt x="2326341" y="842682"/>
                </a:cubicBezTo>
                <a:cubicBezTo>
                  <a:pt x="2394323" y="829235"/>
                  <a:pt x="2482476" y="753782"/>
                  <a:pt x="2545976" y="721659"/>
                </a:cubicBezTo>
                <a:cubicBezTo>
                  <a:pt x="2609476" y="689536"/>
                  <a:pt x="2654300" y="667870"/>
                  <a:pt x="2707341" y="649941"/>
                </a:cubicBezTo>
                <a:cubicBezTo>
                  <a:pt x="2760382" y="632012"/>
                  <a:pt x="2805953" y="611841"/>
                  <a:pt x="2864224" y="614082"/>
                </a:cubicBezTo>
                <a:cubicBezTo>
                  <a:pt x="2922495" y="616323"/>
                  <a:pt x="2989730" y="639482"/>
                  <a:pt x="3056965" y="663388"/>
                </a:cubicBezTo>
                <a:cubicBezTo>
                  <a:pt x="3124200" y="687294"/>
                  <a:pt x="3203388" y="752289"/>
                  <a:pt x="3267635" y="757518"/>
                </a:cubicBezTo>
                <a:cubicBezTo>
                  <a:pt x="3331882" y="762747"/>
                  <a:pt x="3361765" y="702236"/>
                  <a:pt x="3442447" y="694765"/>
                </a:cubicBezTo>
                <a:cubicBezTo>
                  <a:pt x="3523129" y="687294"/>
                  <a:pt x="3668806" y="735106"/>
                  <a:pt x="3751729" y="712694"/>
                </a:cubicBezTo>
                <a:cubicBezTo>
                  <a:pt x="3834652" y="690282"/>
                  <a:pt x="3875741" y="630518"/>
                  <a:pt x="3939988" y="560294"/>
                </a:cubicBezTo>
                <a:cubicBezTo>
                  <a:pt x="4004235" y="490070"/>
                  <a:pt x="4097618" y="361577"/>
                  <a:pt x="4137212" y="291353"/>
                </a:cubicBezTo>
                <a:cubicBezTo>
                  <a:pt x="4176806" y="221130"/>
                  <a:pt x="4166347" y="187512"/>
                  <a:pt x="4177553" y="138953"/>
                </a:cubicBezTo>
                <a:cubicBezTo>
                  <a:pt x="4188759" y="90394"/>
                  <a:pt x="4205194" y="16435"/>
                  <a:pt x="4204447" y="0"/>
                </a:cubicBezTo>
              </a:path>
            </a:pathLst>
          </a:custGeom>
          <a:noFill/>
          <a:ln w="101600" cap="flat" cmpd="thinThick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5" name="Oval 56">
            <a:extLst>
              <a:ext uri="{FF2B5EF4-FFF2-40B4-BE49-F238E27FC236}">
                <a16:creationId xmlns:a16="http://schemas.microsoft.com/office/drawing/2014/main" id="{D680EB30-C08F-4555-97E0-AA4EB391B847}"/>
              </a:ext>
            </a:extLst>
          </p:cNvPr>
          <p:cNvSpPr>
            <a:spLocks noChangeAspect="1"/>
          </p:cNvSpPr>
          <p:nvPr/>
        </p:nvSpPr>
        <p:spPr bwMode="auto">
          <a:xfrm>
            <a:off x="4154488" y="1163161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306" name="Text Box 36">
            <a:extLst>
              <a:ext uri="{FF2B5EF4-FFF2-40B4-BE49-F238E27FC236}">
                <a16:creationId xmlns:a16="http://schemas.microsoft.com/office/drawing/2014/main" id="{8FD82168-8157-4940-99A3-603673E88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1282363"/>
            <a:ext cx="78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 Lo</a:t>
            </a:r>
          </a:p>
        </p:txBody>
      </p:sp>
      <p:sp>
        <p:nvSpPr>
          <p:cNvPr id="6307" name="Freeform 211">
            <a:extLst>
              <a:ext uri="{FF2B5EF4-FFF2-40B4-BE49-F238E27FC236}">
                <a16:creationId xmlns:a16="http://schemas.microsoft.com/office/drawing/2014/main" id="{3CF31BD6-8BD3-4FD2-8662-4F270825DDC7}"/>
              </a:ext>
            </a:extLst>
          </p:cNvPr>
          <p:cNvSpPr>
            <a:spLocks/>
          </p:cNvSpPr>
          <p:nvPr/>
        </p:nvSpPr>
        <p:spPr bwMode="auto">
          <a:xfrm>
            <a:off x="17981613" y="647700"/>
            <a:ext cx="8509000" cy="2397125"/>
          </a:xfrm>
          <a:custGeom>
            <a:avLst/>
            <a:gdLst>
              <a:gd name="T0" fmla="*/ 0 w 7070414"/>
              <a:gd name="T1" fmla="*/ 0 h 1991984"/>
              <a:gd name="T2" fmla="*/ 105827 w 7070414"/>
              <a:gd name="T3" fmla="*/ 677295 h 1991984"/>
              <a:gd name="T4" fmla="*/ 529135 w 7070414"/>
              <a:gd name="T5" fmla="*/ 846619 h 1991984"/>
              <a:gd name="T6" fmla="*/ 1058271 w 7070414"/>
              <a:gd name="T7" fmla="*/ 1164100 h 1991984"/>
              <a:gd name="T8" fmla="*/ 1346591 w 7070414"/>
              <a:gd name="T9" fmla="*/ 1184795 h 1991984"/>
              <a:gd name="T10" fmla="*/ 1735094 w 7070414"/>
              <a:gd name="T11" fmla="*/ 1133998 h 1991984"/>
              <a:gd name="T12" fmla="*/ 2053046 w 7070414"/>
              <a:gd name="T13" fmla="*/ 1164100 h 1991984"/>
              <a:gd name="T14" fmla="*/ 2696945 w 7070414"/>
              <a:gd name="T15" fmla="*/ 1160808 h 1991984"/>
              <a:gd name="T16" fmla="*/ 3141419 w 7070414"/>
              <a:gd name="T17" fmla="*/ 915759 h 1991984"/>
              <a:gd name="T18" fmla="*/ 3555792 w 7070414"/>
              <a:gd name="T19" fmla="*/ 613798 h 1991984"/>
              <a:gd name="T20" fmla="*/ 3767446 w 7070414"/>
              <a:gd name="T21" fmla="*/ 317482 h 1991984"/>
              <a:gd name="T22" fmla="*/ 3997914 w 7070414"/>
              <a:gd name="T23" fmla="*/ 203188 h 1991984"/>
              <a:gd name="T24" fmla="*/ 4245784 w 7070414"/>
              <a:gd name="T25" fmla="*/ 229527 h 1991984"/>
              <a:gd name="T26" fmla="*/ 4695903 w 7070414"/>
              <a:gd name="T27" fmla="*/ 517848 h 1991984"/>
              <a:gd name="T28" fmla="*/ 5293708 w 7070414"/>
              <a:gd name="T29" fmla="*/ 746906 h 1991984"/>
              <a:gd name="T30" fmla="*/ 5887281 w 7070414"/>
              <a:gd name="T31" fmla="*/ 602040 h 1991984"/>
              <a:gd name="T32" fmla="*/ 6391959 w 7070414"/>
              <a:gd name="T33" fmla="*/ 402144 h 1991984"/>
              <a:gd name="T34" fmla="*/ 6921095 w 7070414"/>
              <a:gd name="T35" fmla="*/ 253985 h 1991984"/>
              <a:gd name="T36" fmla="*/ 7407900 w 7070414"/>
              <a:gd name="T37" fmla="*/ 296317 h 1991984"/>
              <a:gd name="T38" fmla="*/ 7556057 w 7070414"/>
              <a:gd name="T39" fmla="*/ 656129 h 1991984"/>
              <a:gd name="T40" fmla="*/ 7344403 w 7070414"/>
              <a:gd name="T41" fmla="*/ 1100604 h 1991984"/>
              <a:gd name="T42" fmla="*/ 7238576 w 7070414"/>
              <a:gd name="T43" fmla="*/ 1481582 h 1991984"/>
              <a:gd name="T44" fmla="*/ 7365569 w 7070414"/>
              <a:gd name="T45" fmla="*/ 1883726 h 1991984"/>
              <a:gd name="T46" fmla="*/ 7937035 w 7070414"/>
              <a:gd name="T47" fmla="*/ 2222373 h 1991984"/>
              <a:gd name="T48" fmla="*/ 8510186 w 7070414"/>
              <a:gd name="T49" fmla="*/ 2397621 h 19919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070414" h="1991984">
                <a:moveTo>
                  <a:pt x="0" y="0"/>
                </a:moveTo>
                <a:cubicBezTo>
                  <a:pt x="7327" y="222738"/>
                  <a:pt x="14654" y="445477"/>
                  <a:pt x="87923" y="562708"/>
                </a:cubicBezTo>
                <a:cubicBezTo>
                  <a:pt x="161192" y="679939"/>
                  <a:pt x="307730" y="635977"/>
                  <a:pt x="439615" y="703385"/>
                </a:cubicBezTo>
                <a:cubicBezTo>
                  <a:pt x="571500" y="770793"/>
                  <a:pt x="766037" y="920327"/>
                  <a:pt x="879230" y="967154"/>
                </a:cubicBezTo>
                <a:cubicBezTo>
                  <a:pt x="992423" y="1013981"/>
                  <a:pt x="1025053" y="988516"/>
                  <a:pt x="1118772" y="984348"/>
                </a:cubicBezTo>
                <a:cubicBezTo>
                  <a:pt x="1212491" y="980180"/>
                  <a:pt x="1343725" y="945011"/>
                  <a:pt x="1441547" y="942145"/>
                </a:cubicBezTo>
                <a:cubicBezTo>
                  <a:pt x="1539370" y="939279"/>
                  <a:pt x="1572520" y="963442"/>
                  <a:pt x="1705707" y="967154"/>
                </a:cubicBezTo>
                <a:cubicBezTo>
                  <a:pt x="1838894" y="970866"/>
                  <a:pt x="2089963" y="998807"/>
                  <a:pt x="2240670" y="964419"/>
                </a:cubicBezTo>
                <a:cubicBezTo>
                  <a:pt x="2391377" y="930031"/>
                  <a:pt x="2491023" y="836572"/>
                  <a:pt x="2609947" y="760828"/>
                </a:cubicBezTo>
                <a:cubicBezTo>
                  <a:pt x="2728871" y="685084"/>
                  <a:pt x="2867529" y="592797"/>
                  <a:pt x="2954215" y="509954"/>
                </a:cubicBezTo>
                <a:cubicBezTo>
                  <a:pt x="3040901" y="427111"/>
                  <a:pt x="3068841" y="320626"/>
                  <a:pt x="3130061" y="263769"/>
                </a:cubicBezTo>
                <a:cubicBezTo>
                  <a:pt x="3191281" y="206912"/>
                  <a:pt x="3255303" y="180991"/>
                  <a:pt x="3321538" y="168812"/>
                </a:cubicBezTo>
                <a:cubicBezTo>
                  <a:pt x="3387773" y="156633"/>
                  <a:pt x="3430823" y="147124"/>
                  <a:pt x="3527473" y="190695"/>
                </a:cubicBezTo>
                <a:cubicBezTo>
                  <a:pt x="3624123" y="234266"/>
                  <a:pt x="3756334" y="358596"/>
                  <a:pt x="3901440" y="430237"/>
                </a:cubicBezTo>
                <a:cubicBezTo>
                  <a:pt x="4046546" y="501878"/>
                  <a:pt x="4233137" y="608884"/>
                  <a:pt x="4398107" y="620542"/>
                </a:cubicBezTo>
                <a:cubicBezTo>
                  <a:pt x="4563077" y="632200"/>
                  <a:pt x="4739184" y="547924"/>
                  <a:pt x="4891258" y="500185"/>
                </a:cubicBezTo>
                <a:cubicBezTo>
                  <a:pt x="5031023" y="444826"/>
                  <a:pt x="5167401" y="382303"/>
                  <a:pt x="5310553" y="334108"/>
                </a:cubicBezTo>
                <a:cubicBezTo>
                  <a:pt x="5453705" y="285913"/>
                  <a:pt x="5609492" y="225669"/>
                  <a:pt x="5750169" y="211015"/>
                </a:cubicBezTo>
                <a:cubicBezTo>
                  <a:pt x="5890846" y="196361"/>
                  <a:pt x="6066692" y="190500"/>
                  <a:pt x="6154615" y="246185"/>
                </a:cubicBezTo>
                <a:cubicBezTo>
                  <a:pt x="6242538" y="301870"/>
                  <a:pt x="6286499" y="433754"/>
                  <a:pt x="6277707" y="545123"/>
                </a:cubicBezTo>
                <a:cubicBezTo>
                  <a:pt x="6268915" y="656492"/>
                  <a:pt x="6145822" y="800100"/>
                  <a:pt x="6101861" y="914400"/>
                </a:cubicBezTo>
                <a:cubicBezTo>
                  <a:pt x="6057900" y="1028700"/>
                  <a:pt x="6011007" y="1122485"/>
                  <a:pt x="6013938" y="1230923"/>
                </a:cubicBezTo>
                <a:cubicBezTo>
                  <a:pt x="6016869" y="1339361"/>
                  <a:pt x="6022731" y="1462454"/>
                  <a:pt x="6119446" y="1565031"/>
                </a:cubicBezTo>
                <a:cubicBezTo>
                  <a:pt x="6216161" y="1667608"/>
                  <a:pt x="6435735" y="1775226"/>
                  <a:pt x="6594230" y="1846385"/>
                </a:cubicBezTo>
                <a:cubicBezTo>
                  <a:pt x="6752725" y="1917544"/>
                  <a:pt x="6868191" y="1921646"/>
                  <a:pt x="7070414" y="1991984"/>
                </a:cubicBezTo>
              </a:path>
            </a:pathLst>
          </a:custGeom>
          <a:noFill/>
          <a:ln w="101600" cap="flat" cmpd="thickThin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8" name="Freeform 216">
            <a:extLst>
              <a:ext uri="{FF2B5EF4-FFF2-40B4-BE49-F238E27FC236}">
                <a16:creationId xmlns:a16="http://schemas.microsoft.com/office/drawing/2014/main" id="{B6B58549-DDAB-45C9-AC42-69C8D4CCEE29}"/>
              </a:ext>
            </a:extLst>
          </p:cNvPr>
          <p:cNvSpPr>
            <a:spLocks/>
          </p:cNvSpPr>
          <p:nvPr/>
        </p:nvSpPr>
        <p:spPr bwMode="auto">
          <a:xfrm>
            <a:off x="7015163" y="11630025"/>
            <a:ext cx="2238375" cy="6532563"/>
          </a:xfrm>
          <a:custGeom>
            <a:avLst/>
            <a:gdLst>
              <a:gd name="T0" fmla="*/ 0 w 745447"/>
              <a:gd name="T1" fmla="*/ 0 h 2175439"/>
              <a:gd name="T2" fmla="*/ 95357 w 745447"/>
              <a:gd name="T3" fmla="*/ 476786 h 2175439"/>
              <a:gd name="T4" fmla="*/ 133500 w 745447"/>
              <a:gd name="T5" fmla="*/ 896358 h 2175439"/>
              <a:gd name="T6" fmla="*/ 476787 w 745447"/>
              <a:gd name="T7" fmla="*/ 1506644 h 2175439"/>
              <a:gd name="T8" fmla="*/ 896359 w 745447"/>
              <a:gd name="T9" fmla="*/ 2078788 h 2175439"/>
              <a:gd name="T10" fmla="*/ 1449431 w 745447"/>
              <a:gd name="T11" fmla="*/ 2956074 h 2175439"/>
              <a:gd name="T12" fmla="*/ 1964361 w 745447"/>
              <a:gd name="T13" fmla="*/ 4100361 h 2175439"/>
              <a:gd name="T14" fmla="*/ 2212290 w 745447"/>
              <a:gd name="T15" fmla="*/ 5340005 h 2175439"/>
              <a:gd name="T16" fmla="*/ 2100477 w 745447"/>
              <a:gd name="T17" fmla="*/ 6533664 h 2175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45447" h="2175439">
                <a:moveTo>
                  <a:pt x="0" y="0"/>
                </a:moveTo>
                <a:cubicBezTo>
                  <a:pt x="23283" y="64558"/>
                  <a:pt x="24342" y="109008"/>
                  <a:pt x="31750" y="158750"/>
                </a:cubicBezTo>
                <a:cubicBezTo>
                  <a:pt x="39158" y="208492"/>
                  <a:pt x="23283" y="241300"/>
                  <a:pt x="44450" y="298450"/>
                </a:cubicBezTo>
                <a:cubicBezTo>
                  <a:pt x="65617" y="355600"/>
                  <a:pt x="116417" y="436033"/>
                  <a:pt x="158750" y="501650"/>
                </a:cubicBezTo>
                <a:cubicBezTo>
                  <a:pt x="201083" y="567267"/>
                  <a:pt x="244475" y="611717"/>
                  <a:pt x="298450" y="692150"/>
                </a:cubicBezTo>
                <a:cubicBezTo>
                  <a:pt x="352425" y="772583"/>
                  <a:pt x="423333" y="872067"/>
                  <a:pt x="482600" y="984250"/>
                </a:cubicBezTo>
                <a:cubicBezTo>
                  <a:pt x="541867" y="1096433"/>
                  <a:pt x="611717" y="1232958"/>
                  <a:pt x="654050" y="1365250"/>
                </a:cubicBezTo>
                <a:cubicBezTo>
                  <a:pt x="696383" y="1497542"/>
                  <a:pt x="729047" y="1642969"/>
                  <a:pt x="736600" y="1778000"/>
                </a:cubicBezTo>
                <a:cubicBezTo>
                  <a:pt x="744153" y="1913031"/>
                  <a:pt x="763929" y="2030447"/>
                  <a:pt x="699371" y="2175439"/>
                </a:cubicBezTo>
              </a:path>
            </a:pathLst>
          </a:custGeom>
          <a:noFill/>
          <a:ln w="101600" cap="flat" cmpd="thickThin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9" name="Rectangle 1">
            <a:extLst>
              <a:ext uri="{FF2B5EF4-FFF2-40B4-BE49-F238E27FC236}">
                <a16:creationId xmlns:a16="http://schemas.microsoft.com/office/drawing/2014/main" id="{C757A5F0-1239-4BB7-B7A9-B12523A5D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96838"/>
            <a:ext cx="25603200" cy="18105437"/>
          </a:xfrm>
          <a:prstGeom prst="rect">
            <a:avLst/>
          </a:prstGeom>
          <a:noFill/>
          <a:ln w="152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>
              <a:solidFill>
                <a:srgbClr val="000000"/>
              </a:solidFill>
            </a:endParaRPr>
          </a:p>
        </p:txBody>
      </p:sp>
      <p:sp>
        <p:nvSpPr>
          <p:cNvPr id="6310" name="Text Box 36">
            <a:extLst>
              <a:ext uri="{FF2B5EF4-FFF2-40B4-BE49-F238E27FC236}">
                <a16:creationId xmlns:a16="http://schemas.microsoft.com/office/drawing/2014/main" id="{B4D6F51F-FB65-4C75-B71B-10860AB2F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10988675"/>
            <a:ext cx="79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Caen</a:t>
            </a:r>
          </a:p>
        </p:txBody>
      </p:sp>
      <p:sp>
        <p:nvSpPr>
          <p:cNvPr id="6311" name="Freeform 148">
            <a:extLst>
              <a:ext uri="{FF2B5EF4-FFF2-40B4-BE49-F238E27FC236}">
                <a16:creationId xmlns:a16="http://schemas.microsoft.com/office/drawing/2014/main" id="{61296A8B-D246-401B-98ED-F0F72D6453EB}"/>
              </a:ext>
            </a:extLst>
          </p:cNvPr>
          <p:cNvSpPr>
            <a:spLocks/>
          </p:cNvSpPr>
          <p:nvPr/>
        </p:nvSpPr>
        <p:spPr bwMode="auto">
          <a:xfrm>
            <a:off x="6819900" y="11468100"/>
            <a:ext cx="1600200" cy="304800"/>
          </a:xfrm>
          <a:custGeom>
            <a:avLst/>
            <a:gdLst>
              <a:gd name="T0" fmla="*/ 0 w 1600200"/>
              <a:gd name="T1" fmla="*/ 0 h 304800"/>
              <a:gd name="T2" fmla="*/ 350520 w 1600200"/>
              <a:gd name="T3" fmla="*/ 190500 h 304800"/>
              <a:gd name="T4" fmla="*/ 678180 w 1600200"/>
              <a:gd name="T5" fmla="*/ 236220 h 304800"/>
              <a:gd name="T6" fmla="*/ 906780 w 1600200"/>
              <a:gd name="T7" fmla="*/ 160020 h 304800"/>
              <a:gd name="T8" fmla="*/ 1173480 w 1600200"/>
              <a:gd name="T9" fmla="*/ 304800 h 304800"/>
              <a:gd name="T10" fmla="*/ 1600200 w 1600200"/>
              <a:gd name="T11" fmla="*/ 160020 h 304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0200" h="304800">
                <a:moveTo>
                  <a:pt x="0" y="0"/>
                </a:moveTo>
                <a:cubicBezTo>
                  <a:pt x="118745" y="75565"/>
                  <a:pt x="237490" y="151130"/>
                  <a:pt x="350520" y="190500"/>
                </a:cubicBezTo>
                <a:cubicBezTo>
                  <a:pt x="463550" y="229870"/>
                  <a:pt x="585470" y="241300"/>
                  <a:pt x="678180" y="236220"/>
                </a:cubicBezTo>
                <a:cubicBezTo>
                  <a:pt x="770890" y="231140"/>
                  <a:pt x="824230" y="148590"/>
                  <a:pt x="906780" y="160020"/>
                </a:cubicBezTo>
                <a:cubicBezTo>
                  <a:pt x="989330" y="171450"/>
                  <a:pt x="1057910" y="304800"/>
                  <a:pt x="1173480" y="304800"/>
                </a:cubicBezTo>
                <a:cubicBezTo>
                  <a:pt x="1289050" y="304800"/>
                  <a:pt x="1536700" y="175260"/>
                  <a:pt x="1600200" y="160020"/>
                </a:cubicBezTo>
              </a:path>
            </a:pathLst>
          </a:custGeom>
          <a:noFill/>
          <a:ln w="1270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2" name="Freeform 127">
            <a:extLst>
              <a:ext uri="{FF2B5EF4-FFF2-40B4-BE49-F238E27FC236}">
                <a16:creationId xmlns:a16="http://schemas.microsoft.com/office/drawing/2014/main" id="{D23AD5DD-8EFA-487E-B890-CBA0569C0286}"/>
              </a:ext>
            </a:extLst>
          </p:cNvPr>
          <p:cNvSpPr>
            <a:spLocks/>
          </p:cNvSpPr>
          <p:nvPr/>
        </p:nvSpPr>
        <p:spPr bwMode="auto">
          <a:xfrm>
            <a:off x="7831138" y="13658850"/>
            <a:ext cx="1905000" cy="306388"/>
          </a:xfrm>
          <a:custGeom>
            <a:avLst/>
            <a:gdLst>
              <a:gd name="T0" fmla="*/ 0 w 1905000"/>
              <a:gd name="T1" fmla="*/ 23278 h 305889"/>
              <a:gd name="T2" fmla="*/ 237066 w 1905000"/>
              <a:gd name="T3" fmla="*/ 6289 h 305889"/>
              <a:gd name="T4" fmla="*/ 550333 w 1905000"/>
              <a:gd name="T5" fmla="*/ 116716 h 305889"/>
              <a:gd name="T6" fmla="*/ 762000 w 1905000"/>
              <a:gd name="T7" fmla="*/ 269613 h 305889"/>
              <a:gd name="T8" fmla="*/ 1253066 w 1905000"/>
              <a:gd name="T9" fmla="*/ 303590 h 305889"/>
              <a:gd name="T10" fmla="*/ 1540933 w 1905000"/>
              <a:gd name="T11" fmla="*/ 210153 h 305889"/>
              <a:gd name="T12" fmla="*/ 1905000 w 1905000"/>
              <a:gd name="T13" fmla="*/ 74244 h 3058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000" h="305889">
                <a:moveTo>
                  <a:pt x="0" y="23202"/>
                </a:moveTo>
                <a:cubicBezTo>
                  <a:pt x="72672" y="6974"/>
                  <a:pt x="145344" y="-9253"/>
                  <a:pt x="237066" y="6269"/>
                </a:cubicBezTo>
                <a:cubicBezTo>
                  <a:pt x="328788" y="21791"/>
                  <a:pt x="462844" y="72592"/>
                  <a:pt x="550333" y="116336"/>
                </a:cubicBezTo>
                <a:cubicBezTo>
                  <a:pt x="637822" y="160081"/>
                  <a:pt x="644878" y="237692"/>
                  <a:pt x="762000" y="268736"/>
                </a:cubicBezTo>
                <a:cubicBezTo>
                  <a:pt x="879122" y="299780"/>
                  <a:pt x="1123244" y="312480"/>
                  <a:pt x="1253066" y="302602"/>
                </a:cubicBezTo>
                <a:cubicBezTo>
                  <a:pt x="1382888" y="292724"/>
                  <a:pt x="1432277" y="247569"/>
                  <a:pt x="1540933" y="209469"/>
                </a:cubicBezTo>
                <a:cubicBezTo>
                  <a:pt x="1649589" y="171369"/>
                  <a:pt x="1777294" y="122685"/>
                  <a:pt x="1905000" y="74002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3" name="Freeform 128">
            <a:extLst>
              <a:ext uri="{FF2B5EF4-FFF2-40B4-BE49-F238E27FC236}">
                <a16:creationId xmlns:a16="http://schemas.microsoft.com/office/drawing/2014/main" id="{878D1955-48C0-4AAC-8BB5-4B0205202F62}"/>
              </a:ext>
            </a:extLst>
          </p:cNvPr>
          <p:cNvSpPr>
            <a:spLocks/>
          </p:cNvSpPr>
          <p:nvPr/>
        </p:nvSpPr>
        <p:spPr bwMode="auto">
          <a:xfrm>
            <a:off x="8120063" y="15333663"/>
            <a:ext cx="2166937" cy="422275"/>
          </a:xfrm>
          <a:custGeom>
            <a:avLst/>
            <a:gdLst>
              <a:gd name="T0" fmla="*/ 0 w 2167467"/>
              <a:gd name="T1" fmla="*/ 0 h 423334"/>
              <a:gd name="T2" fmla="*/ 380814 w 2167467"/>
              <a:gd name="T3" fmla="*/ 126365 h 423334"/>
              <a:gd name="T4" fmla="*/ 677002 w 2167467"/>
              <a:gd name="T5" fmla="*/ 320126 h 423334"/>
              <a:gd name="T6" fmla="*/ 1091666 w 2167467"/>
              <a:gd name="T7" fmla="*/ 336975 h 423334"/>
              <a:gd name="T8" fmla="*/ 1506330 w 2167467"/>
              <a:gd name="T9" fmla="*/ 235882 h 423334"/>
              <a:gd name="T10" fmla="*/ 2166407 w 2167467"/>
              <a:gd name="T11" fmla="*/ 421219 h 4233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7467" h="423334">
                <a:moveTo>
                  <a:pt x="0" y="0"/>
                </a:moveTo>
                <a:cubicBezTo>
                  <a:pt x="134055" y="36689"/>
                  <a:pt x="268111" y="73378"/>
                  <a:pt x="381000" y="127000"/>
                </a:cubicBezTo>
                <a:cubicBezTo>
                  <a:pt x="493889" y="180622"/>
                  <a:pt x="558801" y="286456"/>
                  <a:pt x="677334" y="321734"/>
                </a:cubicBezTo>
                <a:cubicBezTo>
                  <a:pt x="795867" y="357012"/>
                  <a:pt x="953911" y="352778"/>
                  <a:pt x="1092200" y="338667"/>
                </a:cubicBezTo>
                <a:cubicBezTo>
                  <a:pt x="1230489" y="324556"/>
                  <a:pt x="1327856" y="222956"/>
                  <a:pt x="1507067" y="237067"/>
                </a:cubicBezTo>
                <a:cubicBezTo>
                  <a:pt x="1686278" y="251178"/>
                  <a:pt x="1926872" y="337256"/>
                  <a:pt x="2167467" y="423334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14" name="Group 1">
            <a:extLst>
              <a:ext uri="{FF2B5EF4-FFF2-40B4-BE49-F238E27FC236}">
                <a16:creationId xmlns:a16="http://schemas.microsoft.com/office/drawing/2014/main" id="{6B4DD60F-532F-4CA5-8360-E4B35AEED210}"/>
              </a:ext>
            </a:extLst>
          </p:cNvPr>
          <p:cNvGrpSpPr>
            <a:grpSpLocks/>
          </p:cNvGrpSpPr>
          <p:nvPr/>
        </p:nvGrpSpPr>
        <p:grpSpPr bwMode="auto">
          <a:xfrm>
            <a:off x="20564475" y="14393863"/>
            <a:ext cx="5859463" cy="3943350"/>
            <a:chOff x="20562888" y="15624620"/>
            <a:chExt cx="5859462" cy="3942681"/>
          </a:xfrm>
        </p:grpSpPr>
        <p:sp>
          <p:nvSpPr>
            <p:cNvPr id="6337" name="TextBox 178">
              <a:extLst>
                <a:ext uri="{FF2B5EF4-FFF2-40B4-BE49-F238E27FC236}">
                  <a16:creationId xmlns:a16="http://schemas.microsoft.com/office/drawing/2014/main" id="{21E1DE48-E627-49F9-9454-C8E2BFE68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2888" y="15833725"/>
              <a:ext cx="5859462" cy="347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5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5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5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5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Red Ball Express (29 Aug – 10 Sep)</a:t>
              </a:r>
            </a:p>
            <a:p>
              <a:endParaRPr lang="en-US" altLang="en-US" sz="2000"/>
            </a:p>
            <a:p>
              <a:r>
                <a:rPr lang="en-US" altLang="en-US" sz="2000"/>
                <a:t>Red Ball Express (10-20 Sep)</a:t>
              </a:r>
            </a:p>
            <a:p>
              <a:endParaRPr lang="en-US" altLang="en-US" sz="2000"/>
            </a:p>
            <a:p>
              <a:r>
                <a:rPr lang="en-US" altLang="en-US" sz="2000"/>
                <a:t>Red Ball Express (20 Sep addition)</a:t>
              </a:r>
            </a:p>
            <a:p>
              <a:endParaRPr lang="en-US" altLang="en-US" sz="2000"/>
            </a:p>
            <a:p>
              <a:r>
                <a:rPr lang="en-US" altLang="en-US" sz="2000"/>
                <a:t>Red Lion (16 Sep – 12 Oct)</a:t>
              </a:r>
            </a:p>
            <a:p>
              <a:endParaRPr lang="en-US" altLang="en-US" sz="2000"/>
            </a:p>
            <a:p>
              <a:r>
                <a:rPr lang="en-US" altLang="en-US" sz="2000"/>
                <a:t>White Ball Route (6 Oct – 10 Jan)</a:t>
              </a:r>
            </a:p>
            <a:p>
              <a:endParaRPr lang="en-US" altLang="en-US" sz="2000"/>
            </a:p>
            <a:p>
              <a:r>
                <a:rPr lang="en-US" altLang="en-US" sz="2000"/>
                <a:t>Green Diamond (10 Oct – 1 Nov)</a:t>
              </a:r>
            </a:p>
          </p:txBody>
        </p:sp>
        <p:cxnSp>
          <p:nvCxnSpPr>
            <p:cNvPr id="6338" name="Straight Connector 11263">
              <a:extLst>
                <a:ext uri="{FF2B5EF4-FFF2-40B4-BE49-F238E27FC236}">
                  <a16:creationId xmlns:a16="http://schemas.microsoft.com/office/drawing/2014/main" id="{2C7E48B9-D795-4C10-A7B5-F1633C7DCA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2700000">
              <a:off x="25150905" y="16231392"/>
              <a:ext cx="914400" cy="914400"/>
            </a:xfrm>
            <a:prstGeom prst="line">
              <a:avLst/>
            </a:prstGeom>
            <a:noFill/>
            <a:ln w="12700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39" name="Straight Connector 180">
              <a:extLst>
                <a:ext uri="{FF2B5EF4-FFF2-40B4-BE49-F238E27FC236}">
                  <a16:creationId xmlns:a16="http://schemas.microsoft.com/office/drawing/2014/main" id="{65651B1F-FC05-464D-A90B-472B68B95A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2700000">
              <a:off x="25145009" y="17469658"/>
              <a:ext cx="914400" cy="914400"/>
            </a:xfrm>
            <a:prstGeom prst="line">
              <a:avLst/>
            </a:prstGeom>
            <a:noFill/>
            <a:ln w="127000" cmpd="dbl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0" name="Straight Connector 181">
              <a:extLst>
                <a:ext uri="{FF2B5EF4-FFF2-40B4-BE49-F238E27FC236}">
                  <a16:creationId xmlns:a16="http://schemas.microsoft.com/office/drawing/2014/main" id="{9A9E68D3-CC29-4142-993B-9B1E0F5D60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2700000">
              <a:off x="25134777" y="18045596"/>
              <a:ext cx="914400" cy="914400"/>
            </a:xfrm>
            <a:prstGeom prst="line">
              <a:avLst/>
            </a:prstGeom>
            <a:noFill/>
            <a:ln w="127000" algn="ctr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EE5E009-3E7B-4F3B-AC59-C0758A8ABAE0}"/>
                </a:ext>
              </a:extLst>
            </p:cNvPr>
            <p:cNvCxnSpPr/>
            <p:nvPr/>
          </p:nvCxnSpPr>
          <p:spPr bwMode="auto">
            <a:xfrm rot="18900000">
              <a:off x="25111075" y="18653056"/>
              <a:ext cx="914400" cy="914245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42" name="Straight Connector 11263">
              <a:extLst>
                <a:ext uri="{FF2B5EF4-FFF2-40B4-BE49-F238E27FC236}">
                  <a16:creationId xmlns:a16="http://schemas.microsoft.com/office/drawing/2014/main" id="{8FC58F54-75D7-4F63-84E3-9E47FC95BB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2700000">
              <a:off x="25169704" y="15624620"/>
              <a:ext cx="914400" cy="914400"/>
            </a:xfrm>
            <a:prstGeom prst="line">
              <a:avLst/>
            </a:prstGeom>
            <a:noFill/>
            <a:ln w="1270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15" name="Freeform 134">
            <a:extLst>
              <a:ext uri="{FF2B5EF4-FFF2-40B4-BE49-F238E27FC236}">
                <a16:creationId xmlns:a16="http://schemas.microsoft.com/office/drawing/2014/main" id="{811DA3C2-C8E3-4374-BC68-FF7E39AE3C2A}"/>
              </a:ext>
            </a:extLst>
          </p:cNvPr>
          <p:cNvSpPr>
            <a:spLocks/>
          </p:cNvSpPr>
          <p:nvPr/>
        </p:nvSpPr>
        <p:spPr bwMode="auto">
          <a:xfrm>
            <a:off x="14978063" y="12774613"/>
            <a:ext cx="422275" cy="542925"/>
          </a:xfrm>
          <a:custGeom>
            <a:avLst/>
            <a:gdLst>
              <a:gd name="T0" fmla="*/ 0 w 423334"/>
              <a:gd name="T1" fmla="*/ 542054 h 543797"/>
              <a:gd name="T2" fmla="*/ 75819 w 423334"/>
              <a:gd name="T3" fmla="*/ 229791 h 543797"/>
              <a:gd name="T4" fmla="*/ 210610 w 423334"/>
              <a:gd name="T5" fmla="*/ 94759 h 543797"/>
              <a:gd name="T6" fmla="*/ 353823 w 423334"/>
              <a:gd name="T7" fmla="*/ 18803 h 543797"/>
              <a:gd name="T8" fmla="*/ 421219 w 423334"/>
              <a:gd name="T9" fmla="*/ 1924 h 5437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3334" h="543797">
                <a:moveTo>
                  <a:pt x="0" y="543797"/>
                </a:moveTo>
                <a:cubicBezTo>
                  <a:pt x="20461" y="424558"/>
                  <a:pt x="40922" y="305319"/>
                  <a:pt x="76200" y="230530"/>
                </a:cubicBezTo>
                <a:cubicBezTo>
                  <a:pt x="111478" y="155741"/>
                  <a:pt x="165100" y="130341"/>
                  <a:pt x="211667" y="95063"/>
                </a:cubicBezTo>
                <a:cubicBezTo>
                  <a:pt x="258234" y="59785"/>
                  <a:pt x="320322" y="34385"/>
                  <a:pt x="355600" y="18863"/>
                </a:cubicBezTo>
                <a:cubicBezTo>
                  <a:pt x="390878" y="3341"/>
                  <a:pt x="420512" y="-3714"/>
                  <a:pt x="423334" y="1930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6" name="Rounded Rectangular Callout 218">
            <a:extLst>
              <a:ext uri="{FF2B5EF4-FFF2-40B4-BE49-F238E27FC236}">
                <a16:creationId xmlns:a16="http://schemas.microsoft.com/office/drawing/2014/main" id="{F37D5745-D28C-4105-BDFB-21C227F3F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11276013"/>
            <a:ext cx="865187" cy="371475"/>
          </a:xfrm>
          <a:prstGeom prst="wedgeRoundRectCallout">
            <a:avLst>
              <a:gd name="adj1" fmla="val 99792"/>
              <a:gd name="adj2" fmla="val -98968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24 Jul</a:t>
            </a:r>
          </a:p>
        </p:txBody>
      </p:sp>
      <p:sp>
        <p:nvSpPr>
          <p:cNvPr id="6317" name="Rounded Rectangular Callout 219">
            <a:extLst>
              <a:ext uri="{FF2B5EF4-FFF2-40B4-BE49-F238E27FC236}">
                <a16:creationId xmlns:a16="http://schemas.microsoft.com/office/drawing/2014/main" id="{72ADFFA6-E9B0-4D4E-A13F-57B259E5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3825" y="649288"/>
            <a:ext cx="973138" cy="371475"/>
          </a:xfrm>
          <a:prstGeom prst="wedgeRoundRectCallout">
            <a:avLst>
              <a:gd name="adj1" fmla="val 202847"/>
              <a:gd name="adj2" fmla="val -43218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12 Sep</a:t>
            </a:r>
          </a:p>
        </p:txBody>
      </p:sp>
      <p:sp>
        <p:nvSpPr>
          <p:cNvPr id="6318" name="Rounded Rectangular Callout 220">
            <a:extLst>
              <a:ext uri="{FF2B5EF4-FFF2-40B4-BE49-F238E27FC236}">
                <a16:creationId xmlns:a16="http://schemas.microsoft.com/office/drawing/2014/main" id="{F56A3D49-CD86-48FE-8ADA-291FBBCCC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288" y="17071975"/>
            <a:ext cx="1019175" cy="371475"/>
          </a:xfrm>
          <a:prstGeom prst="wedgeRoundRectCallout">
            <a:avLst>
              <a:gd name="adj1" fmla="val 157417"/>
              <a:gd name="adj2" fmla="val 38940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13 Aug</a:t>
            </a:r>
          </a:p>
        </p:txBody>
      </p:sp>
      <p:sp>
        <p:nvSpPr>
          <p:cNvPr id="6319" name="Rounded Rectangular Callout 221">
            <a:extLst>
              <a:ext uri="{FF2B5EF4-FFF2-40B4-BE49-F238E27FC236}">
                <a16:creationId xmlns:a16="http://schemas.microsoft.com/office/drawing/2014/main" id="{67DD2168-5D31-423B-9816-FE3FE586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6950" y="16643350"/>
            <a:ext cx="1019175" cy="371475"/>
          </a:xfrm>
          <a:prstGeom prst="wedgeRoundRectCallout">
            <a:avLst>
              <a:gd name="adj1" fmla="val 144611"/>
              <a:gd name="adj2" fmla="val -277949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26 Aug</a:t>
            </a:r>
          </a:p>
        </p:txBody>
      </p:sp>
      <p:sp>
        <p:nvSpPr>
          <p:cNvPr id="6320" name="Freeform 223">
            <a:extLst>
              <a:ext uri="{FF2B5EF4-FFF2-40B4-BE49-F238E27FC236}">
                <a16:creationId xmlns:a16="http://schemas.microsoft.com/office/drawing/2014/main" id="{0923714E-DBE4-4710-AEEB-7C98464214AE}"/>
              </a:ext>
            </a:extLst>
          </p:cNvPr>
          <p:cNvSpPr>
            <a:spLocks/>
          </p:cNvSpPr>
          <p:nvPr/>
        </p:nvSpPr>
        <p:spPr bwMode="auto">
          <a:xfrm>
            <a:off x="4259263" y="11918950"/>
            <a:ext cx="8194675" cy="4114800"/>
          </a:xfrm>
          <a:custGeom>
            <a:avLst/>
            <a:gdLst>
              <a:gd name="T0" fmla="*/ 93990 w 16602278"/>
              <a:gd name="T1" fmla="*/ 0 h 8336073"/>
              <a:gd name="T2" fmla="*/ 423830 w 16602278"/>
              <a:gd name="T3" fmla="*/ 425321 h 8336073"/>
              <a:gd name="T4" fmla="*/ 588750 w 16602278"/>
              <a:gd name="T5" fmla="*/ 954801 h 8336073"/>
              <a:gd name="T6" fmla="*/ 710270 w 16602278"/>
              <a:gd name="T7" fmla="*/ 1275961 h 8336073"/>
              <a:gd name="T8" fmla="*/ 840470 w 16602278"/>
              <a:gd name="T9" fmla="*/ 1510321 h 8336073"/>
              <a:gd name="T10" fmla="*/ 1152950 w 16602278"/>
              <a:gd name="T11" fmla="*/ 1753362 h 8336073"/>
              <a:gd name="T12" fmla="*/ 1222390 w 16602278"/>
              <a:gd name="T13" fmla="*/ 2204722 h 8336073"/>
              <a:gd name="T14" fmla="*/ 1309190 w 16602278"/>
              <a:gd name="T15" fmla="*/ 2413042 h 8336073"/>
              <a:gd name="T16" fmla="*/ 1665070 w 16602278"/>
              <a:gd name="T17" fmla="*/ 2760243 h 8336073"/>
              <a:gd name="T18" fmla="*/ 1994910 w 16602278"/>
              <a:gd name="T19" fmla="*/ 2890443 h 8336073"/>
              <a:gd name="T20" fmla="*/ 2411549 w 16602278"/>
              <a:gd name="T21" fmla="*/ 3072723 h 8336073"/>
              <a:gd name="T22" fmla="*/ 2819509 w 16602278"/>
              <a:gd name="T23" fmla="*/ 3194243 h 8336073"/>
              <a:gd name="T24" fmla="*/ 3114629 w 16602278"/>
              <a:gd name="T25" fmla="*/ 3228963 h 8336073"/>
              <a:gd name="T26" fmla="*/ 3409749 w 16602278"/>
              <a:gd name="T27" fmla="*/ 3307083 h 8336073"/>
              <a:gd name="T28" fmla="*/ 3661469 w 16602278"/>
              <a:gd name="T29" fmla="*/ 3402563 h 8336073"/>
              <a:gd name="T30" fmla="*/ 4017349 w 16602278"/>
              <a:gd name="T31" fmla="*/ 3220283 h 8336073"/>
              <a:gd name="T32" fmla="*/ 4416628 w 16602278"/>
              <a:gd name="T33" fmla="*/ 3090083 h 8336073"/>
              <a:gd name="T34" fmla="*/ 4946108 w 16602278"/>
              <a:gd name="T35" fmla="*/ 3011963 h 8336073"/>
              <a:gd name="T36" fmla="*/ 5432188 w 16602278"/>
              <a:gd name="T37" fmla="*/ 2977243 h 8336073"/>
              <a:gd name="T38" fmla="*/ 5944308 w 16602278"/>
              <a:gd name="T39" fmla="*/ 2985923 h 8336073"/>
              <a:gd name="T40" fmla="*/ 6230748 w 16602278"/>
              <a:gd name="T41" fmla="*/ 3142163 h 8336073"/>
              <a:gd name="T42" fmla="*/ 6551908 w 16602278"/>
              <a:gd name="T43" fmla="*/ 3237643 h 8336073"/>
              <a:gd name="T44" fmla="*/ 6873067 w 16602278"/>
              <a:gd name="T45" fmla="*/ 3211603 h 8336073"/>
              <a:gd name="T46" fmla="*/ 7142147 w 16602278"/>
              <a:gd name="T47" fmla="*/ 3202923 h 8336073"/>
              <a:gd name="T48" fmla="*/ 7680307 w 16602278"/>
              <a:gd name="T49" fmla="*/ 3367843 h 8336073"/>
              <a:gd name="T50" fmla="*/ 8194919 w 16602278"/>
              <a:gd name="T51" fmla="*/ 3415512 h 8336073"/>
              <a:gd name="T52" fmla="*/ 7732387 w 16602278"/>
              <a:gd name="T53" fmla="*/ 3636923 h 8336073"/>
              <a:gd name="T54" fmla="*/ 7176868 w 16602278"/>
              <a:gd name="T55" fmla="*/ 3949403 h 8336073"/>
              <a:gd name="T56" fmla="*/ 6786268 w 16602278"/>
              <a:gd name="T57" fmla="*/ 4036204 h 8336073"/>
              <a:gd name="T58" fmla="*/ 6473788 w 16602278"/>
              <a:gd name="T59" fmla="*/ 3975443 h 8336073"/>
              <a:gd name="T60" fmla="*/ 6143948 w 16602278"/>
              <a:gd name="T61" fmla="*/ 4010164 h 8336073"/>
              <a:gd name="T62" fmla="*/ 5779388 w 16602278"/>
              <a:gd name="T63" fmla="*/ 3810524 h 8336073"/>
              <a:gd name="T64" fmla="*/ 5579748 w 16602278"/>
              <a:gd name="T65" fmla="*/ 3784484 h 8336073"/>
              <a:gd name="T66" fmla="*/ 5328028 w 16602278"/>
              <a:gd name="T67" fmla="*/ 3697684 h 8336073"/>
              <a:gd name="T68" fmla="*/ 4954788 w 16602278"/>
              <a:gd name="T69" fmla="*/ 3827884 h 8336073"/>
              <a:gd name="T70" fmla="*/ 4711748 w 16602278"/>
              <a:gd name="T71" fmla="*/ 3827884 h 8336073"/>
              <a:gd name="T72" fmla="*/ 4321148 w 16602278"/>
              <a:gd name="T73" fmla="*/ 3801843 h 8336073"/>
              <a:gd name="T74" fmla="*/ 3887149 w 16602278"/>
              <a:gd name="T75" fmla="*/ 3992803 h 8336073"/>
              <a:gd name="T76" fmla="*/ 3609389 w 16602278"/>
              <a:gd name="T77" fmla="*/ 4114324 h 8336073"/>
              <a:gd name="T78" fmla="*/ 3322949 w 16602278"/>
              <a:gd name="T79" fmla="*/ 3949403 h 8336073"/>
              <a:gd name="T80" fmla="*/ 2941029 w 16602278"/>
              <a:gd name="T81" fmla="*/ 3845243 h 8336073"/>
              <a:gd name="T82" fmla="*/ 2593829 w 16602278"/>
              <a:gd name="T83" fmla="*/ 3758443 h 8336073"/>
              <a:gd name="T84" fmla="*/ 2194550 w 16602278"/>
              <a:gd name="T85" fmla="*/ 3871284 h 8336073"/>
              <a:gd name="T86" fmla="*/ 1977549 w 16602278"/>
              <a:gd name="T87" fmla="*/ 3914684 h 8336073"/>
              <a:gd name="T88" fmla="*/ 1569589 w 16602278"/>
              <a:gd name="T89" fmla="*/ 4044884 h 8336073"/>
              <a:gd name="T90" fmla="*/ 1257110 w 16602278"/>
              <a:gd name="T91" fmla="*/ 3940724 h 8336073"/>
              <a:gd name="T92" fmla="*/ 1048790 w 16602278"/>
              <a:gd name="T93" fmla="*/ 3741084 h 8336073"/>
              <a:gd name="T94" fmla="*/ 814430 w 16602278"/>
              <a:gd name="T95" fmla="*/ 3463323 h 8336073"/>
              <a:gd name="T96" fmla="*/ 736310 w 16602278"/>
              <a:gd name="T97" fmla="*/ 3107443 h 8336073"/>
              <a:gd name="T98" fmla="*/ 736310 w 16602278"/>
              <a:gd name="T99" fmla="*/ 2821002 h 8336073"/>
              <a:gd name="T100" fmla="*/ 649510 w 16602278"/>
              <a:gd name="T101" fmla="*/ 2525882 h 8336073"/>
              <a:gd name="T102" fmla="*/ 527990 w 16602278"/>
              <a:gd name="T103" fmla="*/ 2178682 h 8336073"/>
              <a:gd name="T104" fmla="*/ 562710 w 16602278"/>
              <a:gd name="T105" fmla="*/ 1736001 h 8336073"/>
              <a:gd name="T106" fmla="*/ 545350 w 16602278"/>
              <a:gd name="T107" fmla="*/ 1406161 h 8336073"/>
              <a:gd name="T108" fmla="*/ 310990 w 16602278"/>
              <a:gd name="T109" fmla="*/ 954801 h 8336073"/>
              <a:gd name="T110" fmla="*/ 128710 w 16602278"/>
              <a:gd name="T111" fmla="*/ 694401 h 8336073"/>
              <a:gd name="T112" fmla="*/ 7190 w 16602278"/>
              <a:gd name="T113" fmla="*/ 347200 h 8336073"/>
              <a:gd name="T114" fmla="*/ 24550 w 16602278"/>
              <a:gd name="T115" fmla="*/ 8680 h 83360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602278" h="8336073">
                <a:moveTo>
                  <a:pt x="190413" y="0"/>
                </a:moveTo>
                <a:cubicBezTo>
                  <a:pt x="440993" y="269631"/>
                  <a:pt x="691574" y="539262"/>
                  <a:pt x="858628" y="861647"/>
                </a:cubicBezTo>
                <a:cubicBezTo>
                  <a:pt x="1025682" y="1184032"/>
                  <a:pt x="1096021" y="1647093"/>
                  <a:pt x="1192736" y="1934308"/>
                </a:cubicBezTo>
                <a:cubicBezTo>
                  <a:pt x="1289451" y="2221523"/>
                  <a:pt x="1353928" y="2397370"/>
                  <a:pt x="1438920" y="2584939"/>
                </a:cubicBezTo>
                <a:cubicBezTo>
                  <a:pt x="1523912" y="2772508"/>
                  <a:pt x="1553221" y="2898531"/>
                  <a:pt x="1702690" y="3059723"/>
                </a:cubicBezTo>
                <a:cubicBezTo>
                  <a:pt x="1852159" y="3220915"/>
                  <a:pt x="2206782" y="3317631"/>
                  <a:pt x="2335736" y="3552093"/>
                </a:cubicBezTo>
                <a:cubicBezTo>
                  <a:pt x="2464690" y="3786555"/>
                  <a:pt x="2423659" y="4243755"/>
                  <a:pt x="2476413" y="4466493"/>
                </a:cubicBezTo>
                <a:cubicBezTo>
                  <a:pt x="2529167" y="4689231"/>
                  <a:pt x="2502790" y="4700954"/>
                  <a:pt x="2652259" y="4888523"/>
                </a:cubicBezTo>
                <a:cubicBezTo>
                  <a:pt x="2801728" y="5076092"/>
                  <a:pt x="3141697" y="5430716"/>
                  <a:pt x="3373228" y="5591908"/>
                </a:cubicBezTo>
                <a:cubicBezTo>
                  <a:pt x="3604759" y="5753100"/>
                  <a:pt x="3789398" y="5750169"/>
                  <a:pt x="4041444" y="5855677"/>
                </a:cubicBezTo>
                <a:cubicBezTo>
                  <a:pt x="4293490" y="5961185"/>
                  <a:pt x="4607082" y="6122377"/>
                  <a:pt x="4885505" y="6224954"/>
                </a:cubicBezTo>
                <a:cubicBezTo>
                  <a:pt x="5163928" y="6327531"/>
                  <a:pt x="5474590" y="6418385"/>
                  <a:pt x="5711982" y="6471139"/>
                </a:cubicBezTo>
                <a:cubicBezTo>
                  <a:pt x="5949374" y="6523893"/>
                  <a:pt x="6110567" y="6503377"/>
                  <a:pt x="6309859" y="6541477"/>
                </a:cubicBezTo>
                <a:cubicBezTo>
                  <a:pt x="6509151" y="6579577"/>
                  <a:pt x="6723097" y="6641123"/>
                  <a:pt x="6907736" y="6699739"/>
                </a:cubicBezTo>
                <a:cubicBezTo>
                  <a:pt x="7092375" y="6758355"/>
                  <a:pt x="7212536" y="6922478"/>
                  <a:pt x="7417690" y="6893170"/>
                </a:cubicBezTo>
                <a:cubicBezTo>
                  <a:pt x="7622844" y="6863862"/>
                  <a:pt x="7883682" y="6629401"/>
                  <a:pt x="8138659" y="6523893"/>
                </a:cubicBezTo>
                <a:cubicBezTo>
                  <a:pt x="8393636" y="6418385"/>
                  <a:pt x="8633959" y="6330461"/>
                  <a:pt x="8947551" y="6260123"/>
                </a:cubicBezTo>
                <a:cubicBezTo>
                  <a:pt x="9261143" y="6189785"/>
                  <a:pt x="9677313" y="6139962"/>
                  <a:pt x="10020213" y="6101862"/>
                </a:cubicBezTo>
                <a:cubicBezTo>
                  <a:pt x="10363113" y="6063762"/>
                  <a:pt x="10667913" y="6040315"/>
                  <a:pt x="11004951" y="6031523"/>
                </a:cubicBezTo>
                <a:cubicBezTo>
                  <a:pt x="11341989" y="6022731"/>
                  <a:pt x="11772813" y="5993423"/>
                  <a:pt x="12042444" y="6049108"/>
                </a:cubicBezTo>
                <a:cubicBezTo>
                  <a:pt x="12312075" y="6104793"/>
                  <a:pt x="12417582" y="6280639"/>
                  <a:pt x="12622736" y="6365631"/>
                </a:cubicBezTo>
                <a:cubicBezTo>
                  <a:pt x="12827890" y="6450623"/>
                  <a:pt x="13056490" y="6535616"/>
                  <a:pt x="13273367" y="6559062"/>
                </a:cubicBezTo>
                <a:cubicBezTo>
                  <a:pt x="13490244" y="6582508"/>
                  <a:pt x="13724705" y="6518031"/>
                  <a:pt x="13923997" y="6506308"/>
                </a:cubicBezTo>
                <a:cubicBezTo>
                  <a:pt x="14123289" y="6494585"/>
                  <a:pt x="14196558" y="6435969"/>
                  <a:pt x="14469120" y="6488723"/>
                </a:cubicBezTo>
                <a:cubicBezTo>
                  <a:pt x="14741682" y="6541477"/>
                  <a:pt x="15203903" y="6751051"/>
                  <a:pt x="15559367" y="6822831"/>
                </a:cubicBezTo>
                <a:cubicBezTo>
                  <a:pt x="15914831" y="6894611"/>
                  <a:pt x="16584323" y="6828548"/>
                  <a:pt x="16601907" y="6919402"/>
                </a:cubicBezTo>
                <a:cubicBezTo>
                  <a:pt x="16619492" y="7010256"/>
                  <a:pt x="16008615" y="7187688"/>
                  <a:pt x="15664874" y="7367954"/>
                </a:cubicBezTo>
                <a:cubicBezTo>
                  <a:pt x="15321133" y="7548220"/>
                  <a:pt x="14858913" y="7866185"/>
                  <a:pt x="14539459" y="8001000"/>
                </a:cubicBezTo>
                <a:cubicBezTo>
                  <a:pt x="14220005" y="8135815"/>
                  <a:pt x="13985543" y="8168055"/>
                  <a:pt x="13748151" y="8176847"/>
                </a:cubicBezTo>
                <a:cubicBezTo>
                  <a:pt x="13510759" y="8185639"/>
                  <a:pt x="13331982" y="8062546"/>
                  <a:pt x="13115105" y="8053754"/>
                </a:cubicBezTo>
                <a:cubicBezTo>
                  <a:pt x="12898228" y="8044962"/>
                  <a:pt x="12681351" y="8179777"/>
                  <a:pt x="12446890" y="8124093"/>
                </a:cubicBezTo>
                <a:cubicBezTo>
                  <a:pt x="12212429" y="8068409"/>
                  <a:pt x="11898836" y="7795847"/>
                  <a:pt x="11708336" y="7719647"/>
                </a:cubicBezTo>
                <a:cubicBezTo>
                  <a:pt x="11517836" y="7643447"/>
                  <a:pt x="11456290" y="7704993"/>
                  <a:pt x="11303890" y="7666893"/>
                </a:cubicBezTo>
                <a:cubicBezTo>
                  <a:pt x="11151490" y="7628793"/>
                  <a:pt x="11004951" y="7476393"/>
                  <a:pt x="10793936" y="7491047"/>
                </a:cubicBezTo>
                <a:cubicBezTo>
                  <a:pt x="10582921" y="7505701"/>
                  <a:pt x="10245881" y="7710855"/>
                  <a:pt x="10037797" y="7754816"/>
                </a:cubicBezTo>
                <a:cubicBezTo>
                  <a:pt x="9829713" y="7798777"/>
                  <a:pt x="9759374" y="7763608"/>
                  <a:pt x="9545428" y="7754816"/>
                </a:cubicBezTo>
                <a:cubicBezTo>
                  <a:pt x="9331482" y="7746024"/>
                  <a:pt x="9032543" y="7646378"/>
                  <a:pt x="8754120" y="7702062"/>
                </a:cubicBezTo>
                <a:cubicBezTo>
                  <a:pt x="8475697" y="7757746"/>
                  <a:pt x="7874890" y="8088923"/>
                  <a:pt x="7874890" y="8088923"/>
                </a:cubicBezTo>
                <a:cubicBezTo>
                  <a:pt x="7634567" y="8194431"/>
                  <a:pt x="7502682" y="8349762"/>
                  <a:pt x="7312182" y="8335108"/>
                </a:cubicBezTo>
                <a:cubicBezTo>
                  <a:pt x="7121682" y="8320454"/>
                  <a:pt x="6957559" y="8091854"/>
                  <a:pt x="6731890" y="8001000"/>
                </a:cubicBezTo>
                <a:cubicBezTo>
                  <a:pt x="6506221" y="7910146"/>
                  <a:pt x="6204352" y="7854462"/>
                  <a:pt x="5958167" y="7789985"/>
                </a:cubicBezTo>
                <a:cubicBezTo>
                  <a:pt x="5711982" y="7725508"/>
                  <a:pt x="5506828" y="7605347"/>
                  <a:pt x="5254782" y="7614139"/>
                </a:cubicBezTo>
                <a:cubicBezTo>
                  <a:pt x="5002736" y="7622931"/>
                  <a:pt x="4653975" y="7789985"/>
                  <a:pt x="4445890" y="7842739"/>
                </a:cubicBezTo>
                <a:cubicBezTo>
                  <a:pt x="4237805" y="7895493"/>
                  <a:pt x="4217289" y="7872047"/>
                  <a:pt x="4006274" y="7930662"/>
                </a:cubicBezTo>
                <a:cubicBezTo>
                  <a:pt x="3795259" y="7989277"/>
                  <a:pt x="3423051" y="8185639"/>
                  <a:pt x="3179797" y="8194431"/>
                </a:cubicBezTo>
                <a:cubicBezTo>
                  <a:pt x="2936543" y="8203223"/>
                  <a:pt x="2722597" y="8085993"/>
                  <a:pt x="2546751" y="7983416"/>
                </a:cubicBezTo>
                <a:cubicBezTo>
                  <a:pt x="2370905" y="7880839"/>
                  <a:pt x="2274189" y="7740162"/>
                  <a:pt x="2124720" y="7578970"/>
                </a:cubicBezTo>
                <a:cubicBezTo>
                  <a:pt x="1975251" y="7417778"/>
                  <a:pt x="1755444" y="7230208"/>
                  <a:pt x="1649936" y="7016262"/>
                </a:cubicBezTo>
                <a:cubicBezTo>
                  <a:pt x="1544428" y="6802316"/>
                  <a:pt x="1518051" y="6512170"/>
                  <a:pt x="1491674" y="6295293"/>
                </a:cubicBezTo>
                <a:cubicBezTo>
                  <a:pt x="1465297" y="6078416"/>
                  <a:pt x="1520982" y="5911362"/>
                  <a:pt x="1491674" y="5715000"/>
                </a:cubicBezTo>
                <a:cubicBezTo>
                  <a:pt x="1462366" y="5518638"/>
                  <a:pt x="1386166" y="5334000"/>
                  <a:pt x="1315828" y="5117123"/>
                </a:cubicBezTo>
                <a:cubicBezTo>
                  <a:pt x="1245490" y="4900246"/>
                  <a:pt x="1098952" y="4680439"/>
                  <a:pt x="1069644" y="4413739"/>
                </a:cubicBezTo>
                <a:cubicBezTo>
                  <a:pt x="1040336" y="4147039"/>
                  <a:pt x="1134121" y="3777761"/>
                  <a:pt x="1139982" y="3516923"/>
                </a:cubicBezTo>
                <a:cubicBezTo>
                  <a:pt x="1145843" y="3256085"/>
                  <a:pt x="1189805" y="3112477"/>
                  <a:pt x="1104813" y="2848708"/>
                </a:cubicBezTo>
                <a:cubicBezTo>
                  <a:pt x="1019821" y="2584939"/>
                  <a:pt x="770705" y="2174631"/>
                  <a:pt x="630028" y="1934308"/>
                </a:cubicBezTo>
                <a:cubicBezTo>
                  <a:pt x="489351" y="1693985"/>
                  <a:pt x="363328" y="1611924"/>
                  <a:pt x="260751" y="1406770"/>
                </a:cubicBezTo>
                <a:cubicBezTo>
                  <a:pt x="158174" y="1201616"/>
                  <a:pt x="49736" y="934916"/>
                  <a:pt x="14567" y="703385"/>
                </a:cubicBezTo>
                <a:cubicBezTo>
                  <a:pt x="-20602" y="471854"/>
                  <a:pt x="14567" y="244719"/>
                  <a:pt x="49736" y="17585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1" name="Oval 51">
            <a:extLst>
              <a:ext uri="{FF2B5EF4-FFF2-40B4-BE49-F238E27FC236}">
                <a16:creationId xmlns:a16="http://schemas.microsoft.com/office/drawing/2014/main" id="{395C9C3C-1CF6-43A3-BDD4-E9725A32B2FE}"/>
              </a:ext>
            </a:extLst>
          </p:cNvPr>
          <p:cNvSpPr>
            <a:spLocks noChangeAspect="1"/>
          </p:cNvSpPr>
          <p:nvPr/>
        </p:nvSpPr>
        <p:spPr bwMode="auto">
          <a:xfrm>
            <a:off x="7905750" y="15184438"/>
            <a:ext cx="184150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322" name="Oval 54">
            <a:extLst>
              <a:ext uri="{FF2B5EF4-FFF2-40B4-BE49-F238E27FC236}">
                <a16:creationId xmlns:a16="http://schemas.microsoft.com/office/drawing/2014/main" id="{DD0A4015-369D-46D3-8833-D4759A4757D2}"/>
              </a:ext>
            </a:extLst>
          </p:cNvPr>
          <p:cNvSpPr>
            <a:spLocks noChangeAspect="1"/>
          </p:cNvSpPr>
          <p:nvPr/>
        </p:nvSpPr>
        <p:spPr bwMode="auto">
          <a:xfrm>
            <a:off x="5548313" y="14262100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323" name="Oval 55">
            <a:extLst>
              <a:ext uri="{FF2B5EF4-FFF2-40B4-BE49-F238E27FC236}">
                <a16:creationId xmlns:a16="http://schemas.microsoft.com/office/drawing/2014/main" id="{EE099CDD-A1B8-4BC3-80D8-74DECE30BE8E}"/>
              </a:ext>
            </a:extLst>
          </p:cNvPr>
          <p:cNvSpPr>
            <a:spLocks noChangeAspect="1"/>
          </p:cNvSpPr>
          <p:nvPr/>
        </p:nvSpPr>
        <p:spPr bwMode="auto">
          <a:xfrm>
            <a:off x="4819650" y="13001625"/>
            <a:ext cx="182563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cxnSp>
        <p:nvCxnSpPr>
          <p:cNvPr id="6324" name="Straight Connector 11263">
            <a:extLst>
              <a:ext uri="{FF2B5EF4-FFF2-40B4-BE49-F238E27FC236}">
                <a16:creationId xmlns:a16="http://schemas.microsoft.com/office/drawing/2014/main" id="{372B282A-243F-471E-9D49-C867C12AC5C8}"/>
              </a:ext>
            </a:extLst>
          </p:cNvPr>
          <p:cNvCxnSpPr>
            <a:cxnSpLocks noChangeShapeType="1"/>
          </p:cNvCxnSpPr>
          <p:nvPr/>
        </p:nvCxnSpPr>
        <p:spPr bwMode="auto">
          <a:xfrm rot="-2700000">
            <a:off x="25130125" y="15608300"/>
            <a:ext cx="914400" cy="914400"/>
          </a:xfrm>
          <a:prstGeom prst="line">
            <a:avLst/>
          </a:prstGeom>
          <a:noFill/>
          <a:ln w="1270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25" name="Rounded Rectangular Callout 228">
            <a:extLst>
              <a:ext uri="{FF2B5EF4-FFF2-40B4-BE49-F238E27FC236}">
                <a16:creationId xmlns:a16="http://schemas.microsoft.com/office/drawing/2014/main" id="{D689493F-FF5F-44BA-8D9F-EA5DE66BC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8812213"/>
            <a:ext cx="863600" cy="371475"/>
          </a:xfrm>
          <a:prstGeom prst="wedgeRoundRectCallout">
            <a:avLst>
              <a:gd name="adj1" fmla="val 107551"/>
              <a:gd name="adj2" fmla="val 15139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33399"/>
            </a:solidFill>
            <a:round/>
            <a:headEnd/>
            <a:tailEnd/>
          </a:ln>
        </p:spPr>
        <p:txBody>
          <a:bodyPr/>
          <a:lstStyle>
            <a:lvl1pPr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16 Jul</a:t>
            </a:r>
          </a:p>
        </p:txBody>
      </p:sp>
      <p:sp>
        <p:nvSpPr>
          <p:cNvPr id="6326" name="Freeform 229">
            <a:extLst>
              <a:ext uri="{FF2B5EF4-FFF2-40B4-BE49-F238E27FC236}">
                <a16:creationId xmlns:a16="http://schemas.microsoft.com/office/drawing/2014/main" id="{B9485832-ABBF-41A9-BBCF-DE0A942FCA0B}"/>
              </a:ext>
            </a:extLst>
          </p:cNvPr>
          <p:cNvSpPr>
            <a:spLocks/>
          </p:cNvSpPr>
          <p:nvPr/>
        </p:nvSpPr>
        <p:spPr bwMode="auto">
          <a:xfrm>
            <a:off x="8982075" y="9674225"/>
            <a:ext cx="11579225" cy="5853113"/>
          </a:xfrm>
          <a:custGeom>
            <a:avLst/>
            <a:gdLst>
              <a:gd name="T0" fmla="*/ 0 w 9254991"/>
              <a:gd name="T1" fmla="*/ 504958 h 4679056"/>
              <a:gd name="T2" fmla="*/ 716707 w 9254991"/>
              <a:gd name="T3" fmla="*/ 485917 h 4679056"/>
              <a:gd name="T4" fmla="*/ 848702 w 9254991"/>
              <a:gd name="T5" fmla="*/ 375922 h 4679056"/>
              <a:gd name="T6" fmla="*/ 1024695 w 9254991"/>
              <a:gd name="T7" fmla="*/ 89934 h 4679056"/>
              <a:gd name="T8" fmla="*/ 1266685 w 9254991"/>
              <a:gd name="T9" fmla="*/ 1938 h 4679056"/>
              <a:gd name="T10" fmla="*/ 1442678 w 9254991"/>
              <a:gd name="T11" fmla="*/ 155931 h 4679056"/>
              <a:gd name="T12" fmla="*/ 1464676 w 9254991"/>
              <a:gd name="T13" fmla="*/ 375922 h 4679056"/>
              <a:gd name="T14" fmla="*/ 1442678 w 9254991"/>
              <a:gd name="T15" fmla="*/ 705908 h 4679056"/>
              <a:gd name="T16" fmla="*/ 1596671 w 9254991"/>
              <a:gd name="T17" fmla="*/ 617912 h 4679056"/>
              <a:gd name="T18" fmla="*/ 1728666 w 9254991"/>
              <a:gd name="T19" fmla="*/ 309924 h 4679056"/>
              <a:gd name="T20" fmla="*/ 1904658 w 9254991"/>
              <a:gd name="T21" fmla="*/ 441919 h 4679056"/>
              <a:gd name="T22" fmla="*/ 1860659 w 9254991"/>
              <a:gd name="T23" fmla="*/ 859903 h 4679056"/>
              <a:gd name="T24" fmla="*/ 2036652 w 9254991"/>
              <a:gd name="T25" fmla="*/ 925900 h 4679056"/>
              <a:gd name="T26" fmla="*/ 2146648 w 9254991"/>
              <a:gd name="T27" fmla="*/ 727908 h 4679056"/>
              <a:gd name="T28" fmla="*/ 2256643 w 9254991"/>
              <a:gd name="T29" fmla="*/ 463919 h 4679056"/>
              <a:gd name="T30" fmla="*/ 2476635 w 9254991"/>
              <a:gd name="T31" fmla="*/ 617912 h 4679056"/>
              <a:gd name="T32" fmla="*/ 2476635 w 9254991"/>
              <a:gd name="T33" fmla="*/ 991896 h 4679056"/>
              <a:gd name="T34" fmla="*/ 2191460 w 9254991"/>
              <a:gd name="T35" fmla="*/ 1167889 h 4679056"/>
              <a:gd name="T36" fmla="*/ 2742253 w 9254991"/>
              <a:gd name="T37" fmla="*/ 1149150 h 4679056"/>
              <a:gd name="T38" fmla="*/ 3070609 w 9254991"/>
              <a:gd name="T39" fmla="*/ 1321884 h 4679056"/>
              <a:gd name="T40" fmla="*/ 2982614 w 9254991"/>
              <a:gd name="T41" fmla="*/ 1651870 h 4679056"/>
              <a:gd name="T42" fmla="*/ 3290600 w 9254991"/>
              <a:gd name="T43" fmla="*/ 1563873 h 4679056"/>
              <a:gd name="T44" fmla="*/ 3532590 w 9254991"/>
              <a:gd name="T45" fmla="*/ 1607872 h 4679056"/>
              <a:gd name="T46" fmla="*/ 3356598 w 9254991"/>
              <a:gd name="T47" fmla="*/ 1761865 h 4679056"/>
              <a:gd name="T48" fmla="*/ 3620587 w 9254991"/>
              <a:gd name="T49" fmla="*/ 2047854 h 4679056"/>
              <a:gd name="T50" fmla="*/ 3884576 w 9254991"/>
              <a:gd name="T51" fmla="*/ 2377840 h 4679056"/>
              <a:gd name="T52" fmla="*/ 4016571 w 9254991"/>
              <a:gd name="T53" fmla="*/ 2575832 h 4679056"/>
              <a:gd name="T54" fmla="*/ 4412554 w 9254991"/>
              <a:gd name="T55" fmla="*/ 2377840 h 4679056"/>
              <a:gd name="T56" fmla="*/ 4390555 w 9254991"/>
              <a:gd name="T57" fmla="*/ 2575832 h 4679056"/>
              <a:gd name="T58" fmla="*/ 4346557 w 9254991"/>
              <a:gd name="T59" fmla="*/ 2707826 h 4679056"/>
              <a:gd name="T60" fmla="*/ 4742540 w 9254991"/>
              <a:gd name="T61" fmla="*/ 2729826 h 4679056"/>
              <a:gd name="T62" fmla="*/ 5138524 w 9254991"/>
              <a:gd name="T63" fmla="*/ 2641830 h 4679056"/>
              <a:gd name="T64" fmla="*/ 5314517 w 9254991"/>
              <a:gd name="T65" fmla="*/ 2685828 h 4679056"/>
              <a:gd name="T66" fmla="*/ 5490509 w 9254991"/>
              <a:gd name="T67" fmla="*/ 2971816 h 4679056"/>
              <a:gd name="T68" fmla="*/ 5622504 w 9254991"/>
              <a:gd name="T69" fmla="*/ 2861821 h 4679056"/>
              <a:gd name="T70" fmla="*/ 5688501 w 9254991"/>
              <a:gd name="T71" fmla="*/ 2707826 h 4679056"/>
              <a:gd name="T72" fmla="*/ 5974489 w 9254991"/>
              <a:gd name="T73" fmla="*/ 2707826 h 4679056"/>
              <a:gd name="T74" fmla="*/ 5864493 w 9254991"/>
              <a:gd name="T75" fmla="*/ 2927818 h 4679056"/>
              <a:gd name="T76" fmla="*/ 5886493 w 9254991"/>
              <a:gd name="T77" fmla="*/ 3191807 h 4679056"/>
              <a:gd name="T78" fmla="*/ 6128483 w 9254991"/>
              <a:gd name="T79" fmla="*/ 3059812 h 4679056"/>
              <a:gd name="T80" fmla="*/ 6480469 w 9254991"/>
              <a:gd name="T81" fmla="*/ 2971816 h 4679056"/>
              <a:gd name="T82" fmla="*/ 6524467 w 9254991"/>
              <a:gd name="T83" fmla="*/ 3103810 h 4679056"/>
              <a:gd name="T84" fmla="*/ 6854453 w 9254991"/>
              <a:gd name="T85" fmla="*/ 3741784 h 4679056"/>
              <a:gd name="T86" fmla="*/ 6854453 w 9254991"/>
              <a:gd name="T87" fmla="*/ 4137767 h 4679056"/>
              <a:gd name="T88" fmla="*/ 6788455 w 9254991"/>
              <a:gd name="T89" fmla="*/ 4291762 h 4679056"/>
              <a:gd name="T90" fmla="*/ 7008446 w 9254991"/>
              <a:gd name="T91" fmla="*/ 4621748 h 4679056"/>
              <a:gd name="T92" fmla="*/ 7096443 w 9254991"/>
              <a:gd name="T93" fmla="*/ 4753743 h 4679056"/>
              <a:gd name="T94" fmla="*/ 7250436 w 9254991"/>
              <a:gd name="T95" fmla="*/ 4885737 h 4679056"/>
              <a:gd name="T96" fmla="*/ 7338433 w 9254991"/>
              <a:gd name="T97" fmla="*/ 5017732 h 4679056"/>
              <a:gd name="T98" fmla="*/ 7536424 w 9254991"/>
              <a:gd name="T99" fmla="*/ 5149727 h 4679056"/>
              <a:gd name="T100" fmla="*/ 7976406 w 9254991"/>
              <a:gd name="T101" fmla="*/ 5369718 h 4679056"/>
              <a:gd name="T102" fmla="*/ 8108401 w 9254991"/>
              <a:gd name="T103" fmla="*/ 5457713 h 4679056"/>
              <a:gd name="T104" fmla="*/ 8130400 w 9254991"/>
              <a:gd name="T105" fmla="*/ 5787701 h 4679056"/>
              <a:gd name="T106" fmla="*/ 8548382 w 9254991"/>
              <a:gd name="T107" fmla="*/ 5853697 h 4679056"/>
              <a:gd name="T108" fmla="*/ 9362348 w 9254991"/>
              <a:gd name="T109" fmla="*/ 5787701 h 4679056"/>
              <a:gd name="T110" fmla="*/ 9956324 w 9254991"/>
              <a:gd name="T111" fmla="*/ 5545710 h 4679056"/>
              <a:gd name="T112" fmla="*/ 10748291 w 9254991"/>
              <a:gd name="T113" fmla="*/ 5193725 h 4679056"/>
              <a:gd name="T114" fmla="*/ 11266294 w 9254991"/>
              <a:gd name="T115" fmla="*/ 4995732 h 4679056"/>
              <a:gd name="T116" fmla="*/ 11578380 w 9254991"/>
              <a:gd name="T117" fmla="*/ 5009123 h 46790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54991" h="4679056">
                <a:moveTo>
                  <a:pt x="0" y="403630"/>
                </a:moveTo>
                <a:cubicBezTo>
                  <a:pt x="140039" y="412513"/>
                  <a:pt x="459822" y="405600"/>
                  <a:pt x="572888" y="388410"/>
                </a:cubicBezTo>
                <a:cubicBezTo>
                  <a:pt x="685954" y="371220"/>
                  <a:pt x="637365" y="353241"/>
                  <a:pt x="678396" y="300487"/>
                </a:cubicBezTo>
                <a:cubicBezTo>
                  <a:pt x="719427" y="247733"/>
                  <a:pt x="763388" y="121710"/>
                  <a:pt x="819073" y="71887"/>
                </a:cubicBezTo>
                <a:cubicBezTo>
                  <a:pt x="874758" y="22064"/>
                  <a:pt x="956819" y="-7243"/>
                  <a:pt x="1012504" y="1549"/>
                </a:cubicBezTo>
                <a:cubicBezTo>
                  <a:pt x="1068189" y="10341"/>
                  <a:pt x="1126804" y="74818"/>
                  <a:pt x="1153181" y="124641"/>
                </a:cubicBezTo>
                <a:cubicBezTo>
                  <a:pt x="1179558" y="174464"/>
                  <a:pt x="1170765" y="227218"/>
                  <a:pt x="1170765" y="300487"/>
                </a:cubicBezTo>
                <a:cubicBezTo>
                  <a:pt x="1170765" y="373756"/>
                  <a:pt x="1135596" y="532018"/>
                  <a:pt x="1153181" y="564256"/>
                </a:cubicBezTo>
                <a:cubicBezTo>
                  <a:pt x="1170766" y="596494"/>
                  <a:pt x="1238173" y="546672"/>
                  <a:pt x="1276273" y="493918"/>
                </a:cubicBezTo>
                <a:cubicBezTo>
                  <a:pt x="1314373" y="441164"/>
                  <a:pt x="1340750" y="271179"/>
                  <a:pt x="1381781" y="247733"/>
                </a:cubicBezTo>
                <a:cubicBezTo>
                  <a:pt x="1422812" y="224287"/>
                  <a:pt x="1504874" y="279972"/>
                  <a:pt x="1522458" y="353241"/>
                </a:cubicBezTo>
                <a:cubicBezTo>
                  <a:pt x="1540043" y="426510"/>
                  <a:pt x="1469704" y="622872"/>
                  <a:pt x="1487288" y="687349"/>
                </a:cubicBezTo>
                <a:cubicBezTo>
                  <a:pt x="1504872" y="751826"/>
                  <a:pt x="1589865" y="757688"/>
                  <a:pt x="1627965" y="740103"/>
                </a:cubicBezTo>
                <a:cubicBezTo>
                  <a:pt x="1666065" y="722518"/>
                  <a:pt x="1686580" y="643387"/>
                  <a:pt x="1715888" y="581841"/>
                </a:cubicBezTo>
                <a:cubicBezTo>
                  <a:pt x="1745196" y="520295"/>
                  <a:pt x="1759849" y="385480"/>
                  <a:pt x="1803811" y="370826"/>
                </a:cubicBezTo>
                <a:cubicBezTo>
                  <a:pt x="1847773" y="356172"/>
                  <a:pt x="1950350" y="423580"/>
                  <a:pt x="1979658" y="493918"/>
                </a:cubicBezTo>
                <a:cubicBezTo>
                  <a:pt x="2008966" y="564256"/>
                  <a:pt x="2017650" y="719587"/>
                  <a:pt x="1979658" y="792856"/>
                </a:cubicBezTo>
                <a:cubicBezTo>
                  <a:pt x="1941666" y="866125"/>
                  <a:pt x="1716322" y="912583"/>
                  <a:pt x="1751708" y="933533"/>
                </a:cubicBezTo>
                <a:cubicBezTo>
                  <a:pt x="1787094" y="954483"/>
                  <a:pt x="2074854" y="898038"/>
                  <a:pt x="2191976" y="918554"/>
                </a:cubicBezTo>
                <a:cubicBezTo>
                  <a:pt x="2309098" y="939070"/>
                  <a:pt x="2422421" y="989653"/>
                  <a:pt x="2454442" y="1056626"/>
                </a:cubicBezTo>
                <a:cubicBezTo>
                  <a:pt x="2486463" y="1123600"/>
                  <a:pt x="2354796" y="1288157"/>
                  <a:pt x="2384104" y="1320395"/>
                </a:cubicBezTo>
                <a:cubicBezTo>
                  <a:pt x="2413412" y="1352633"/>
                  <a:pt x="2557019" y="1255917"/>
                  <a:pt x="2630288" y="1250056"/>
                </a:cubicBezTo>
                <a:cubicBezTo>
                  <a:pt x="2703557" y="1244195"/>
                  <a:pt x="2814927" y="1258849"/>
                  <a:pt x="2823719" y="1285226"/>
                </a:cubicBezTo>
                <a:cubicBezTo>
                  <a:pt x="2832511" y="1311603"/>
                  <a:pt x="2671319" y="1349703"/>
                  <a:pt x="2683042" y="1408318"/>
                </a:cubicBezTo>
                <a:cubicBezTo>
                  <a:pt x="2694765" y="1466933"/>
                  <a:pt x="2823720" y="1554857"/>
                  <a:pt x="2894058" y="1636918"/>
                </a:cubicBezTo>
                <a:cubicBezTo>
                  <a:pt x="2964397" y="1718980"/>
                  <a:pt x="3052319" y="1830349"/>
                  <a:pt x="3105073" y="1900687"/>
                </a:cubicBezTo>
                <a:cubicBezTo>
                  <a:pt x="3157827" y="1971026"/>
                  <a:pt x="3140243" y="2058949"/>
                  <a:pt x="3210581" y="2058949"/>
                </a:cubicBezTo>
                <a:cubicBezTo>
                  <a:pt x="3280919" y="2058949"/>
                  <a:pt x="3477281" y="1900687"/>
                  <a:pt x="3527104" y="1900687"/>
                </a:cubicBezTo>
                <a:cubicBezTo>
                  <a:pt x="3576927" y="1900687"/>
                  <a:pt x="3518311" y="2014988"/>
                  <a:pt x="3509519" y="2058949"/>
                </a:cubicBezTo>
                <a:cubicBezTo>
                  <a:pt x="3500727" y="2102910"/>
                  <a:pt x="3427458" y="2143941"/>
                  <a:pt x="3474350" y="2164456"/>
                </a:cubicBezTo>
                <a:cubicBezTo>
                  <a:pt x="3521242" y="2184971"/>
                  <a:pt x="3685365" y="2190833"/>
                  <a:pt x="3790873" y="2182041"/>
                </a:cubicBezTo>
                <a:cubicBezTo>
                  <a:pt x="3896381" y="2173249"/>
                  <a:pt x="4031196" y="2117565"/>
                  <a:pt x="4107396" y="2111703"/>
                </a:cubicBezTo>
                <a:cubicBezTo>
                  <a:pt x="4183596" y="2105842"/>
                  <a:pt x="4201181" y="2102911"/>
                  <a:pt x="4248073" y="2146872"/>
                </a:cubicBezTo>
                <a:cubicBezTo>
                  <a:pt x="4294965" y="2190833"/>
                  <a:pt x="4347719" y="2352026"/>
                  <a:pt x="4388750" y="2375472"/>
                </a:cubicBezTo>
                <a:cubicBezTo>
                  <a:pt x="4429781" y="2398918"/>
                  <a:pt x="4467881" y="2322718"/>
                  <a:pt x="4494258" y="2287549"/>
                </a:cubicBezTo>
                <a:cubicBezTo>
                  <a:pt x="4520635" y="2252380"/>
                  <a:pt x="4500119" y="2184971"/>
                  <a:pt x="4547011" y="2164456"/>
                </a:cubicBezTo>
                <a:cubicBezTo>
                  <a:pt x="4593903" y="2143941"/>
                  <a:pt x="4752165" y="2135148"/>
                  <a:pt x="4775611" y="2164456"/>
                </a:cubicBezTo>
                <a:cubicBezTo>
                  <a:pt x="4799057" y="2193764"/>
                  <a:pt x="4699411" y="2275826"/>
                  <a:pt x="4687688" y="2340303"/>
                </a:cubicBezTo>
                <a:cubicBezTo>
                  <a:pt x="4675965" y="2404780"/>
                  <a:pt x="4670104" y="2533733"/>
                  <a:pt x="4705273" y="2551318"/>
                </a:cubicBezTo>
                <a:cubicBezTo>
                  <a:pt x="4740442" y="2568903"/>
                  <a:pt x="4819573" y="2475118"/>
                  <a:pt x="4898704" y="2445810"/>
                </a:cubicBezTo>
                <a:cubicBezTo>
                  <a:pt x="4977835" y="2416502"/>
                  <a:pt x="5127304" y="2369610"/>
                  <a:pt x="5180058" y="2375472"/>
                </a:cubicBezTo>
                <a:cubicBezTo>
                  <a:pt x="5232812" y="2381334"/>
                  <a:pt x="5165404" y="2378402"/>
                  <a:pt x="5215227" y="2480979"/>
                </a:cubicBezTo>
                <a:cubicBezTo>
                  <a:pt x="5265050" y="2583556"/>
                  <a:pt x="5435035" y="2853187"/>
                  <a:pt x="5478996" y="2990933"/>
                </a:cubicBezTo>
                <a:cubicBezTo>
                  <a:pt x="5522957" y="3128679"/>
                  <a:pt x="5487788" y="3234187"/>
                  <a:pt x="5478996" y="3307456"/>
                </a:cubicBezTo>
                <a:cubicBezTo>
                  <a:pt x="5470204" y="3380725"/>
                  <a:pt x="5405727" y="3366072"/>
                  <a:pt x="5426242" y="3430549"/>
                </a:cubicBezTo>
                <a:cubicBezTo>
                  <a:pt x="5446757" y="3495026"/>
                  <a:pt x="5602088" y="3694318"/>
                  <a:pt x="5602088" y="3694318"/>
                </a:cubicBezTo>
                <a:cubicBezTo>
                  <a:pt x="5643119" y="3755864"/>
                  <a:pt x="5640188" y="3764657"/>
                  <a:pt x="5672427" y="3799826"/>
                </a:cubicBezTo>
                <a:cubicBezTo>
                  <a:pt x="5704666" y="3834995"/>
                  <a:pt x="5763280" y="3870164"/>
                  <a:pt x="5795519" y="3905333"/>
                </a:cubicBezTo>
                <a:cubicBezTo>
                  <a:pt x="5827758" y="3940502"/>
                  <a:pt x="5827758" y="3975672"/>
                  <a:pt x="5865858" y="4010841"/>
                </a:cubicBezTo>
                <a:cubicBezTo>
                  <a:pt x="5903958" y="4046010"/>
                  <a:pt x="5939127" y="4069457"/>
                  <a:pt x="6024119" y="4116349"/>
                </a:cubicBezTo>
                <a:cubicBezTo>
                  <a:pt x="6109111" y="4163241"/>
                  <a:pt x="6299611" y="4251164"/>
                  <a:pt x="6375811" y="4292195"/>
                </a:cubicBezTo>
                <a:cubicBezTo>
                  <a:pt x="6452011" y="4333226"/>
                  <a:pt x="6460804" y="4306848"/>
                  <a:pt x="6481319" y="4362533"/>
                </a:cubicBezTo>
                <a:cubicBezTo>
                  <a:pt x="6501834" y="4418218"/>
                  <a:pt x="6440289" y="4573549"/>
                  <a:pt x="6498904" y="4626303"/>
                </a:cubicBezTo>
                <a:cubicBezTo>
                  <a:pt x="6557519" y="4679057"/>
                  <a:pt x="6668888" y="4679056"/>
                  <a:pt x="6833011" y="4679056"/>
                </a:cubicBezTo>
                <a:cubicBezTo>
                  <a:pt x="6997134" y="4679056"/>
                  <a:pt x="7296073" y="4667334"/>
                  <a:pt x="7483642" y="4626303"/>
                </a:cubicBezTo>
                <a:cubicBezTo>
                  <a:pt x="7671211" y="4585272"/>
                  <a:pt x="7773789" y="4512003"/>
                  <a:pt x="7958427" y="4432872"/>
                </a:cubicBezTo>
                <a:cubicBezTo>
                  <a:pt x="8143065" y="4353741"/>
                  <a:pt x="8416956" y="4224787"/>
                  <a:pt x="8591473" y="4151518"/>
                </a:cubicBezTo>
                <a:cubicBezTo>
                  <a:pt x="8765990" y="4078249"/>
                  <a:pt x="8894944" y="4017849"/>
                  <a:pt x="9005530" y="3993256"/>
                </a:cubicBezTo>
                <a:cubicBezTo>
                  <a:pt x="9116116" y="3968663"/>
                  <a:pt x="9096730" y="3880868"/>
                  <a:pt x="9254991" y="4003960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7" name="Freeform 230">
            <a:extLst>
              <a:ext uri="{FF2B5EF4-FFF2-40B4-BE49-F238E27FC236}">
                <a16:creationId xmlns:a16="http://schemas.microsoft.com/office/drawing/2014/main" id="{90E54E49-00C2-404C-9F5C-F1F85D284CA5}"/>
              </a:ext>
            </a:extLst>
          </p:cNvPr>
          <p:cNvSpPr>
            <a:spLocks/>
          </p:cNvSpPr>
          <p:nvPr/>
        </p:nvSpPr>
        <p:spPr bwMode="auto">
          <a:xfrm>
            <a:off x="15594013" y="11761788"/>
            <a:ext cx="9707562" cy="2824162"/>
          </a:xfrm>
          <a:custGeom>
            <a:avLst/>
            <a:gdLst>
              <a:gd name="T0" fmla="*/ 9706563 w 7758785"/>
              <a:gd name="T1" fmla="*/ 2824764 h 2257929"/>
              <a:gd name="T2" fmla="*/ 9135953 w 7758785"/>
              <a:gd name="T3" fmla="*/ 2204278 h 2257929"/>
              <a:gd name="T4" fmla="*/ 8139662 w 7758785"/>
              <a:gd name="T5" fmla="*/ 2006969 h 2257929"/>
              <a:gd name="T6" fmla="*/ 7831674 w 7758785"/>
              <a:gd name="T7" fmla="*/ 1940972 h 2257929"/>
              <a:gd name="T8" fmla="*/ 7413693 w 7758785"/>
              <a:gd name="T9" fmla="*/ 1127006 h 2257929"/>
              <a:gd name="T10" fmla="*/ 7039708 w 7758785"/>
              <a:gd name="T11" fmla="*/ 599028 h 2257929"/>
              <a:gd name="T12" fmla="*/ 6555728 w 7758785"/>
              <a:gd name="T13" fmla="*/ 313039 h 2257929"/>
              <a:gd name="T14" fmla="*/ 6049750 w 7758785"/>
              <a:gd name="T15" fmla="*/ 137047 h 2257929"/>
              <a:gd name="T16" fmla="*/ 5543770 w 7758785"/>
              <a:gd name="T17" fmla="*/ 203044 h 2257929"/>
              <a:gd name="T18" fmla="*/ 4927795 w 7758785"/>
              <a:gd name="T19" fmla="*/ 5052 h 2257929"/>
              <a:gd name="T20" fmla="*/ 4509812 w 7758785"/>
              <a:gd name="T21" fmla="*/ 71049 h 2257929"/>
              <a:gd name="T22" fmla="*/ 4355819 w 7758785"/>
              <a:gd name="T23" fmla="*/ 203044 h 2257929"/>
              <a:gd name="T24" fmla="*/ 4025833 w 7758785"/>
              <a:gd name="T25" fmla="*/ 247042 h 2257929"/>
              <a:gd name="T26" fmla="*/ 3629850 w 7758785"/>
              <a:gd name="T27" fmla="*/ 445033 h 2257929"/>
              <a:gd name="T28" fmla="*/ 3167869 w 7758785"/>
              <a:gd name="T29" fmla="*/ 775021 h 2257929"/>
              <a:gd name="T30" fmla="*/ 3035874 w 7758785"/>
              <a:gd name="T31" fmla="*/ 665025 h 2257929"/>
              <a:gd name="T32" fmla="*/ 2947878 w 7758785"/>
              <a:gd name="T33" fmla="*/ 775021 h 2257929"/>
              <a:gd name="T34" fmla="*/ 2881881 w 7758785"/>
              <a:gd name="T35" fmla="*/ 665025 h 2257929"/>
              <a:gd name="T36" fmla="*/ 2771885 w 7758785"/>
              <a:gd name="T37" fmla="*/ 775021 h 2257929"/>
              <a:gd name="T38" fmla="*/ 2353902 w 7758785"/>
              <a:gd name="T39" fmla="*/ 731021 h 2257929"/>
              <a:gd name="T40" fmla="*/ 2375902 w 7758785"/>
              <a:gd name="T41" fmla="*/ 599028 h 2257929"/>
              <a:gd name="T42" fmla="*/ 2427233 w 7758785"/>
              <a:gd name="T43" fmla="*/ 357037 h 2257929"/>
              <a:gd name="T44" fmla="*/ 2045916 w 7758785"/>
              <a:gd name="T45" fmla="*/ 511031 h 2257929"/>
              <a:gd name="T46" fmla="*/ 2067914 w 7758785"/>
              <a:gd name="T47" fmla="*/ 731021 h 2257929"/>
              <a:gd name="T48" fmla="*/ 1849554 w 7758785"/>
              <a:gd name="T49" fmla="*/ 673986 h 2257929"/>
              <a:gd name="T50" fmla="*/ 1759928 w 7758785"/>
              <a:gd name="T51" fmla="*/ 841018 h 2257929"/>
              <a:gd name="T52" fmla="*/ 1508975 w 7758785"/>
              <a:gd name="T53" fmla="*/ 849165 h 2257929"/>
              <a:gd name="T54" fmla="*/ 1099955 w 7758785"/>
              <a:gd name="T55" fmla="*/ 753021 h 2257929"/>
              <a:gd name="T56" fmla="*/ 672195 w 7758785"/>
              <a:gd name="T57" fmla="*/ 854054 h 2257929"/>
              <a:gd name="T58" fmla="*/ 351986 w 7758785"/>
              <a:gd name="T59" fmla="*/ 1039009 h 2257929"/>
              <a:gd name="T60" fmla="*/ 0 w 7758785"/>
              <a:gd name="T61" fmla="*/ 1171004 h 225792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758785" h="2257929">
                <a:moveTo>
                  <a:pt x="7758785" y="2257929"/>
                </a:moveTo>
                <a:cubicBezTo>
                  <a:pt x="7692388" y="2153603"/>
                  <a:pt x="7511423" y="1870903"/>
                  <a:pt x="7302677" y="1761954"/>
                </a:cubicBezTo>
                <a:cubicBezTo>
                  <a:pt x="7093931" y="1653006"/>
                  <a:pt x="6680067" y="1639316"/>
                  <a:pt x="6506308" y="1604238"/>
                </a:cubicBezTo>
                <a:cubicBezTo>
                  <a:pt x="6332549" y="1569160"/>
                  <a:pt x="6356838" y="1668715"/>
                  <a:pt x="6260123" y="1551484"/>
                </a:cubicBezTo>
                <a:cubicBezTo>
                  <a:pt x="6163408" y="1434253"/>
                  <a:pt x="6031524" y="1079631"/>
                  <a:pt x="5926016" y="900854"/>
                </a:cubicBezTo>
                <a:cubicBezTo>
                  <a:pt x="5820508" y="722077"/>
                  <a:pt x="5741377" y="587261"/>
                  <a:pt x="5627077" y="478823"/>
                </a:cubicBezTo>
                <a:cubicBezTo>
                  <a:pt x="5512777" y="370385"/>
                  <a:pt x="5372101" y="311769"/>
                  <a:pt x="5240216" y="250223"/>
                </a:cubicBezTo>
                <a:cubicBezTo>
                  <a:pt x="5108331" y="188677"/>
                  <a:pt x="4970586" y="124200"/>
                  <a:pt x="4835770" y="109546"/>
                </a:cubicBezTo>
                <a:cubicBezTo>
                  <a:pt x="4700954" y="94892"/>
                  <a:pt x="4580792" y="179885"/>
                  <a:pt x="4431323" y="162300"/>
                </a:cubicBezTo>
                <a:cubicBezTo>
                  <a:pt x="4281854" y="144715"/>
                  <a:pt x="4076700" y="21623"/>
                  <a:pt x="3938954" y="4038"/>
                </a:cubicBezTo>
                <a:cubicBezTo>
                  <a:pt x="3801208" y="-13547"/>
                  <a:pt x="3681046" y="30415"/>
                  <a:pt x="3604846" y="56792"/>
                </a:cubicBezTo>
                <a:cubicBezTo>
                  <a:pt x="3528646" y="83169"/>
                  <a:pt x="3546231" y="138854"/>
                  <a:pt x="3481754" y="162300"/>
                </a:cubicBezTo>
                <a:cubicBezTo>
                  <a:pt x="3417277" y="185746"/>
                  <a:pt x="3314700" y="165231"/>
                  <a:pt x="3217985" y="197469"/>
                </a:cubicBezTo>
                <a:cubicBezTo>
                  <a:pt x="3121270" y="229707"/>
                  <a:pt x="3015762" y="285391"/>
                  <a:pt x="2901462" y="355730"/>
                </a:cubicBezTo>
                <a:cubicBezTo>
                  <a:pt x="2787162" y="426069"/>
                  <a:pt x="2611316" y="590192"/>
                  <a:pt x="2532185" y="619500"/>
                </a:cubicBezTo>
                <a:cubicBezTo>
                  <a:pt x="2453054" y="648808"/>
                  <a:pt x="2455985" y="531577"/>
                  <a:pt x="2426677" y="531577"/>
                </a:cubicBezTo>
                <a:cubicBezTo>
                  <a:pt x="2397369" y="531577"/>
                  <a:pt x="2376854" y="619500"/>
                  <a:pt x="2356339" y="619500"/>
                </a:cubicBezTo>
                <a:cubicBezTo>
                  <a:pt x="2335824" y="619500"/>
                  <a:pt x="2327031" y="531577"/>
                  <a:pt x="2303585" y="531577"/>
                </a:cubicBezTo>
                <a:cubicBezTo>
                  <a:pt x="2280139" y="531577"/>
                  <a:pt x="2286000" y="610708"/>
                  <a:pt x="2215662" y="619500"/>
                </a:cubicBezTo>
                <a:cubicBezTo>
                  <a:pt x="2145324" y="628292"/>
                  <a:pt x="1934308" y="607776"/>
                  <a:pt x="1881554" y="584330"/>
                </a:cubicBezTo>
                <a:cubicBezTo>
                  <a:pt x="1828800" y="560884"/>
                  <a:pt x="1889370" y="528646"/>
                  <a:pt x="1899139" y="478823"/>
                </a:cubicBezTo>
                <a:cubicBezTo>
                  <a:pt x="1908908" y="429000"/>
                  <a:pt x="1984131" y="297115"/>
                  <a:pt x="1940170" y="285392"/>
                </a:cubicBezTo>
                <a:cubicBezTo>
                  <a:pt x="1896208" y="273669"/>
                  <a:pt x="1683239" y="358661"/>
                  <a:pt x="1635370" y="408484"/>
                </a:cubicBezTo>
                <a:cubicBezTo>
                  <a:pt x="1587501" y="458307"/>
                  <a:pt x="1679114" y="562621"/>
                  <a:pt x="1652954" y="584330"/>
                </a:cubicBezTo>
                <a:cubicBezTo>
                  <a:pt x="1626794" y="606039"/>
                  <a:pt x="1519442" y="524086"/>
                  <a:pt x="1478411" y="538740"/>
                </a:cubicBezTo>
                <a:cubicBezTo>
                  <a:pt x="1437380" y="553394"/>
                  <a:pt x="1452143" y="648916"/>
                  <a:pt x="1406770" y="672254"/>
                </a:cubicBezTo>
                <a:cubicBezTo>
                  <a:pt x="1361397" y="695592"/>
                  <a:pt x="1294098" y="690489"/>
                  <a:pt x="1206175" y="678766"/>
                </a:cubicBezTo>
                <a:cubicBezTo>
                  <a:pt x="1118252" y="667043"/>
                  <a:pt x="990709" y="601264"/>
                  <a:pt x="879231" y="601915"/>
                </a:cubicBezTo>
                <a:cubicBezTo>
                  <a:pt x="767753" y="602566"/>
                  <a:pt x="537308" y="682674"/>
                  <a:pt x="537308" y="682674"/>
                </a:cubicBezTo>
                <a:cubicBezTo>
                  <a:pt x="451990" y="731954"/>
                  <a:pt x="370905" y="788290"/>
                  <a:pt x="281354" y="830515"/>
                </a:cubicBezTo>
                <a:cubicBezTo>
                  <a:pt x="191803" y="872740"/>
                  <a:pt x="93785" y="900854"/>
                  <a:pt x="0" y="936023"/>
                </a:cubicBezTo>
              </a:path>
            </a:pathLst>
          </a:custGeom>
          <a:noFill/>
          <a:ln w="508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" name="Oval 31">
            <a:extLst>
              <a:ext uri="{FF2B5EF4-FFF2-40B4-BE49-F238E27FC236}">
                <a16:creationId xmlns:a16="http://schemas.microsoft.com/office/drawing/2014/main" id="{D0BF51F4-8894-473A-A971-3681E134B9CF}"/>
              </a:ext>
            </a:extLst>
          </p:cNvPr>
          <p:cNvSpPr>
            <a:spLocks noChangeAspect="1"/>
          </p:cNvSpPr>
          <p:nvPr/>
        </p:nvSpPr>
        <p:spPr bwMode="auto">
          <a:xfrm>
            <a:off x="11364913" y="10150475"/>
            <a:ext cx="184150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329" name="Freeform 7">
            <a:extLst>
              <a:ext uri="{FF2B5EF4-FFF2-40B4-BE49-F238E27FC236}">
                <a16:creationId xmlns:a16="http://schemas.microsoft.com/office/drawing/2014/main" id="{C69758BE-B09D-4A5B-817B-066B5120509A}"/>
              </a:ext>
            </a:extLst>
          </p:cNvPr>
          <p:cNvSpPr>
            <a:spLocks/>
          </p:cNvSpPr>
          <p:nvPr/>
        </p:nvSpPr>
        <p:spPr bwMode="auto">
          <a:xfrm>
            <a:off x="15189200" y="12920663"/>
            <a:ext cx="685800" cy="528637"/>
          </a:xfrm>
          <a:custGeom>
            <a:avLst/>
            <a:gdLst>
              <a:gd name="T0" fmla="*/ 70817 w 686494"/>
              <a:gd name="T1" fmla="*/ 30566 h 529485"/>
              <a:gd name="T2" fmla="*/ 473810 w 686494"/>
              <a:gd name="T3" fmla="*/ 40729 h 529485"/>
              <a:gd name="T4" fmla="*/ 680392 w 686494"/>
              <a:gd name="T5" fmla="*/ 231910 h 529485"/>
              <a:gd name="T6" fmla="*/ 597449 w 686494"/>
              <a:gd name="T7" fmla="*/ 495603 h 529485"/>
              <a:gd name="T8" fmla="*/ 361896 w 686494"/>
              <a:gd name="T9" fmla="*/ 470284 h 529485"/>
              <a:gd name="T10" fmla="*/ 128240 w 686494"/>
              <a:gd name="T11" fmla="*/ 522645 h 529485"/>
              <a:gd name="T12" fmla="*/ 4772 w 686494"/>
              <a:gd name="T13" fmla="*/ 380550 h 529485"/>
              <a:gd name="T14" fmla="*/ 70817 w 686494"/>
              <a:gd name="T15" fmla="*/ 30566 h 5294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6494" h="529485">
                <a:moveTo>
                  <a:pt x="70961" y="30664"/>
                </a:moveTo>
                <a:cubicBezTo>
                  <a:pt x="149292" y="-26155"/>
                  <a:pt x="372968" y="7194"/>
                  <a:pt x="474769" y="40859"/>
                </a:cubicBezTo>
                <a:cubicBezTo>
                  <a:pt x="576570" y="74524"/>
                  <a:pt x="661122" y="156599"/>
                  <a:pt x="681770" y="232655"/>
                </a:cubicBezTo>
                <a:cubicBezTo>
                  <a:pt x="702418" y="308711"/>
                  <a:pt x="651849" y="457338"/>
                  <a:pt x="598659" y="497194"/>
                </a:cubicBezTo>
                <a:cubicBezTo>
                  <a:pt x="545469" y="537050"/>
                  <a:pt x="440989" y="467273"/>
                  <a:pt x="362629" y="471794"/>
                </a:cubicBezTo>
                <a:cubicBezTo>
                  <a:pt x="284269" y="476315"/>
                  <a:pt x="178263" y="549204"/>
                  <a:pt x="128500" y="524323"/>
                </a:cubicBezTo>
                <a:cubicBezTo>
                  <a:pt x="78737" y="499442"/>
                  <a:pt x="14372" y="464047"/>
                  <a:pt x="4782" y="381771"/>
                </a:cubicBezTo>
                <a:cubicBezTo>
                  <a:pt x="-4808" y="299495"/>
                  <a:pt x="-7370" y="87483"/>
                  <a:pt x="70961" y="30664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30" name="Freeform 135">
            <a:extLst>
              <a:ext uri="{FF2B5EF4-FFF2-40B4-BE49-F238E27FC236}">
                <a16:creationId xmlns:a16="http://schemas.microsoft.com/office/drawing/2014/main" id="{5F4DE688-23F8-47FD-85BD-973A9B0C5463}"/>
              </a:ext>
            </a:extLst>
          </p:cNvPr>
          <p:cNvSpPr>
            <a:spLocks/>
          </p:cNvSpPr>
          <p:nvPr/>
        </p:nvSpPr>
        <p:spPr bwMode="auto">
          <a:xfrm>
            <a:off x="15036800" y="13538200"/>
            <a:ext cx="1066800" cy="152400"/>
          </a:xfrm>
          <a:custGeom>
            <a:avLst/>
            <a:gdLst>
              <a:gd name="T0" fmla="*/ 0 w 1066800"/>
              <a:gd name="T1" fmla="*/ 0 h 152979"/>
              <a:gd name="T2" fmla="*/ 406400 w 1066800"/>
              <a:gd name="T3" fmla="*/ 151248 h 152979"/>
              <a:gd name="T4" fmla="*/ 1066800 w 1066800"/>
              <a:gd name="T5" fmla="*/ 42013 h 1529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6800" h="152979">
                <a:moveTo>
                  <a:pt x="0" y="0"/>
                </a:moveTo>
                <a:cubicBezTo>
                  <a:pt x="114300" y="72672"/>
                  <a:pt x="228600" y="145345"/>
                  <a:pt x="406400" y="152400"/>
                </a:cubicBezTo>
                <a:cubicBezTo>
                  <a:pt x="584200" y="159456"/>
                  <a:pt x="825500" y="100894"/>
                  <a:pt x="1066800" y="42333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1" name="Freeform 137">
            <a:extLst>
              <a:ext uri="{FF2B5EF4-FFF2-40B4-BE49-F238E27FC236}">
                <a16:creationId xmlns:a16="http://schemas.microsoft.com/office/drawing/2014/main" id="{2845888E-F3CD-444F-AB40-8CFD9993F9B2}"/>
              </a:ext>
            </a:extLst>
          </p:cNvPr>
          <p:cNvSpPr>
            <a:spLocks/>
          </p:cNvSpPr>
          <p:nvPr/>
        </p:nvSpPr>
        <p:spPr bwMode="auto">
          <a:xfrm>
            <a:off x="16941800" y="14173200"/>
            <a:ext cx="609600" cy="1168400"/>
          </a:xfrm>
          <a:custGeom>
            <a:avLst/>
            <a:gdLst>
              <a:gd name="T0" fmla="*/ 0 w 609600"/>
              <a:gd name="T1" fmla="*/ 1168400 h 1168400"/>
              <a:gd name="T2" fmla="*/ 262467 w 609600"/>
              <a:gd name="T3" fmla="*/ 939800 h 1168400"/>
              <a:gd name="T4" fmla="*/ 330200 w 609600"/>
              <a:gd name="T5" fmla="*/ 575733 h 1168400"/>
              <a:gd name="T6" fmla="*/ 347133 w 609600"/>
              <a:gd name="T7" fmla="*/ 381000 h 1168400"/>
              <a:gd name="T8" fmla="*/ 609600 w 609600"/>
              <a:gd name="T9" fmla="*/ 0 h 1168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9600" h="1168400">
                <a:moveTo>
                  <a:pt x="0" y="1168400"/>
                </a:moveTo>
                <a:cubicBezTo>
                  <a:pt x="103717" y="1103489"/>
                  <a:pt x="207434" y="1038578"/>
                  <a:pt x="262467" y="939800"/>
                </a:cubicBezTo>
                <a:cubicBezTo>
                  <a:pt x="317500" y="841022"/>
                  <a:pt x="316089" y="668866"/>
                  <a:pt x="330200" y="575733"/>
                </a:cubicBezTo>
                <a:cubicBezTo>
                  <a:pt x="344311" y="482600"/>
                  <a:pt x="300566" y="476955"/>
                  <a:pt x="347133" y="381000"/>
                </a:cubicBezTo>
                <a:cubicBezTo>
                  <a:pt x="393700" y="285045"/>
                  <a:pt x="501650" y="142522"/>
                  <a:pt x="609600" y="0"/>
                </a:cubicBez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2" name="Freeform 150">
            <a:extLst>
              <a:ext uri="{FF2B5EF4-FFF2-40B4-BE49-F238E27FC236}">
                <a16:creationId xmlns:a16="http://schemas.microsoft.com/office/drawing/2014/main" id="{8DE65221-5EED-4F7E-8635-69B875EBD49B}"/>
              </a:ext>
            </a:extLst>
          </p:cNvPr>
          <p:cNvSpPr>
            <a:spLocks/>
          </p:cNvSpPr>
          <p:nvPr/>
        </p:nvSpPr>
        <p:spPr bwMode="auto">
          <a:xfrm>
            <a:off x="11780838" y="11141075"/>
            <a:ext cx="1782762" cy="1174750"/>
          </a:xfrm>
          <a:custGeom>
            <a:avLst/>
            <a:gdLst>
              <a:gd name="T0" fmla="*/ 0 w 1783080"/>
              <a:gd name="T1" fmla="*/ 1150490 h 1174816"/>
              <a:gd name="T2" fmla="*/ 548444 w 1783080"/>
              <a:gd name="T3" fmla="*/ 1150490 h 1174816"/>
              <a:gd name="T4" fmla="*/ 807432 w 1783080"/>
              <a:gd name="T5" fmla="*/ 899058 h 1174816"/>
              <a:gd name="T6" fmla="*/ 944543 w 1783080"/>
              <a:gd name="T7" fmla="*/ 868582 h 1174816"/>
              <a:gd name="T8" fmla="*/ 1035950 w 1783080"/>
              <a:gd name="T9" fmla="*/ 655246 h 1174816"/>
              <a:gd name="T10" fmla="*/ 1317790 w 1783080"/>
              <a:gd name="T11" fmla="*/ 335242 h 1174816"/>
              <a:gd name="T12" fmla="*/ 1515840 w 1783080"/>
              <a:gd name="T13" fmla="*/ 99048 h 1174816"/>
              <a:gd name="T14" fmla="*/ 1782444 w 1783080"/>
              <a:gd name="T15" fmla="*/ 0 h 1174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3080" h="1174816">
                <a:moveTo>
                  <a:pt x="0" y="1150620"/>
                </a:moveTo>
                <a:cubicBezTo>
                  <a:pt x="207010" y="1171575"/>
                  <a:pt x="414020" y="1192530"/>
                  <a:pt x="548640" y="1150620"/>
                </a:cubicBezTo>
                <a:cubicBezTo>
                  <a:pt x="683260" y="1108710"/>
                  <a:pt x="741680" y="946150"/>
                  <a:pt x="807720" y="899160"/>
                </a:cubicBezTo>
                <a:cubicBezTo>
                  <a:pt x="873760" y="852170"/>
                  <a:pt x="906780" y="909320"/>
                  <a:pt x="944880" y="868680"/>
                </a:cubicBezTo>
                <a:cubicBezTo>
                  <a:pt x="982980" y="828040"/>
                  <a:pt x="974090" y="744220"/>
                  <a:pt x="1036320" y="655320"/>
                </a:cubicBezTo>
                <a:cubicBezTo>
                  <a:pt x="1098550" y="566420"/>
                  <a:pt x="1238250" y="427990"/>
                  <a:pt x="1318260" y="335280"/>
                </a:cubicBezTo>
                <a:cubicBezTo>
                  <a:pt x="1398270" y="242570"/>
                  <a:pt x="1438910" y="154940"/>
                  <a:pt x="1516380" y="99060"/>
                </a:cubicBezTo>
                <a:cubicBezTo>
                  <a:pt x="1593850" y="43180"/>
                  <a:pt x="1688465" y="21590"/>
                  <a:pt x="1783080" y="0"/>
                </a:cubicBezTo>
              </a:path>
            </a:pathLst>
          </a:custGeom>
          <a:noFill/>
          <a:ln w="1270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3" name="Freeform 217">
            <a:extLst>
              <a:ext uri="{FF2B5EF4-FFF2-40B4-BE49-F238E27FC236}">
                <a16:creationId xmlns:a16="http://schemas.microsoft.com/office/drawing/2014/main" id="{0B602E28-C289-40D3-873F-80D8DDD46D77}"/>
              </a:ext>
            </a:extLst>
          </p:cNvPr>
          <p:cNvSpPr>
            <a:spLocks/>
          </p:cNvSpPr>
          <p:nvPr/>
        </p:nvSpPr>
        <p:spPr bwMode="auto">
          <a:xfrm>
            <a:off x="8159750" y="9359900"/>
            <a:ext cx="12395200" cy="6359525"/>
          </a:xfrm>
          <a:custGeom>
            <a:avLst/>
            <a:gdLst>
              <a:gd name="T0" fmla="*/ 0 w 4127585"/>
              <a:gd name="T1" fmla="*/ 19071 h 2117275"/>
              <a:gd name="T2" fmla="*/ 362358 w 4127585"/>
              <a:gd name="T3" fmla="*/ 38143 h 2117275"/>
              <a:gd name="T4" fmla="*/ 476787 w 4127585"/>
              <a:gd name="T5" fmla="*/ 362357 h 2117275"/>
              <a:gd name="T6" fmla="*/ 457715 w 4127585"/>
              <a:gd name="T7" fmla="*/ 572143 h 2117275"/>
              <a:gd name="T8" fmla="*/ 553073 w 4127585"/>
              <a:gd name="T9" fmla="*/ 858215 h 2117275"/>
              <a:gd name="T10" fmla="*/ 381429 w 4127585"/>
              <a:gd name="T11" fmla="*/ 1048930 h 2117275"/>
              <a:gd name="T12" fmla="*/ 343286 w 4127585"/>
              <a:gd name="T13" fmla="*/ 1239644 h 2117275"/>
              <a:gd name="T14" fmla="*/ 724716 w 4127585"/>
              <a:gd name="T15" fmla="*/ 1296858 h 2117275"/>
              <a:gd name="T16" fmla="*/ 1296860 w 4127585"/>
              <a:gd name="T17" fmla="*/ 1144287 h 2117275"/>
              <a:gd name="T18" fmla="*/ 1888076 w 4127585"/>
              <a:gd name="T19" fmla="*/ 1125215 h 2117275"/>
              <a:gd name="T20" fmla="*/ 2460220 w 4127585"/>
              <a:gd name="T21" fmla="*/ 1144287 h 2117275"/>
              <a:gd name="T22" fmla="*/ 3032364 w 4127585"/>
              <a:gd name="T23" fmla="*/ 1315930 h 2117275"/>
              <a:gd name="T24" fmla="*/ 3757080 w 4127585"/>
              <a:gd name="T25" fmla="*/ 1659216 h 2117275"/>
              <a:gd name="T26" fmla="*/ 4348296 w 4127585"/>
              <a:gd name="T27" fmla="*/ 2002502 h 2117275"/>
              <a:gd name="T28" fmla="*/ 4729725 w 4127585"/>
              <a:gd name="T29" fmla="*/ 2555574 h 2117275"/>
              <a:gd name="T30" fmla="*/ 5263726 w 4127585"/>
              <a:gd name="T31" fmla="*/ 3032360 h 2117275"/>
              <a:gd name="T32" fmla="*/ 5797727 w 4127585"/>
              <a:gd name="T33" fmla="*/ 3375646 h 2117275"/>
              <a:gd name="T34" fmla="*/ 6522443 w 4127585"/>
              <a:gd name="T35" fmla="*/ 3394718 h 2117275"/>
              <a:gd name="T36" fmla="*/ 7189945 w 4127585"/>
              <a:gd name="T37" fmla="*/ 3394718 h 2117275"/>
              <a:gd name="T38" fmla="*/ 7838375 w 4127585"/>
              <a:gd name="T39" fmla="*/ 3642646 h 2117275"/>
              <a:gd name="T40" fmla="*/ 7819303 w 4127585"/>
              <a:gd name="T41" fmla="*/ 4386433 h 2117275"/>
              <a:gd name="T42" fmla="*/ 7876518 w 4127585"/>
              <a:gd name="T43" fmla="*/ 5034862 h 2117275"/>
              <a:gd name="T44" fmla="*/ 8734734 w 4127585"/>
              <a:gd name="T45" fmla="*/ 5320934 h 2117275"/>
              <a:gd name="T46" fmla="*/ 9478522 w 4127585"/>
              <a:gd name="T47" fmla="*/ 5931220 h 2117275"/>
              <a:gd name="T48" fmla="*/ 10451167 w 4127585"/>
              <a:gd name="T49" fmla="*/ 6274506 h 2117275"/>
              <a:gd name="T50" fmla="*/ 11404740 w 4127585"/>
              <a:gd name="T51" fmla="*/ 6350792 h 2117275"/>
              <a:gd name="T52" fmla="*/ 12186671 w 4127585"/>
              <a:gd name="T53" fmla="*/ 6350792 h 2117275"/>
              <a:gd name="T54" fmla="*/ 12396712 w 4127585"/>
              <a:gd name="T55" fmla="*/ 6358976 h 211727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127585" h="2117275">
                <a:moveTo>
                  <a:pt x="0" y="6350"/>
                </a:moveTo>
                <a:cubicBezTo>
                  <a:pt x="47096" y="0"/>
                  <a:pt x="94192" y="-6350"/>
                  <a:pt x="120650" y="12700"/>
                </a:cubicBezTo>
                <a:cubicBezTo>
                  <a:pt x="147108" y="31750"/>
                  <a:pt x="153458" y="91017"/>
                  <a:pt x="158750" y="120650"/>
                </a:cubicBezTo>
                <a:cubicBezTo>
                  <a:pt x="164042" y="150283"/>
                  <a:pt x="148167" y="162983"/>
                  <a:pt x="152400" y="190500"/>
                </a:cubicBezTo>
                <a:cubicBezTo>
                  <a:pt x="156633" y="218017"/>
                  <a:pt x="188383" y="259292"/>
                  <a:pt x="184150" y="285750"/>
                </a:cubicBezTo>
                <a:cubicBezTo>
                  <a:pt x="179917" y="312208"/>
                  <a:pt x="138642" y="328083"/>
                  <a:pt x="127000" y="349250"/>
                </a:cubicBezTo>
                <a:cubicBezTo>
                  <a:pt x="115358" y="370417"/>
                  <a:pt x="95250" y="398992"/>
                  <a:pt x="114300" y="412750"/>
                </a:cubicBezTo>
                <a:cubicBezTo>
                  <a:pt x="133350" y="426508"/>
                  <a:pt x="188383" y="437092"/>
                  <a:pt x="241300" y="431800"/>
                </a:cubicBezTo>
                <a:cubicBezTo>
                  <a:pt x="294217" y="426508"/>
                  <a:pt x="367242" y="390525"/>
                  <a:pt x="431800" y="381000"/>
                </a:cubicBezTo>
                <a:cubicBezTo>
                  <a:pt x="496358" y="371475"/>
                  <a:pt x="564092" y="374650"/>
                  <a:pt x="628650" y="374650"/>
                </a:cubicBezTo>
                <a:cubicBezTo>
                  <a:pt x="693208" y="374650"/>
                  <a:pt x="755650" y="370417"/>
                  <a:pt x="819150" y="381000"/>
                </a:cubicBezTo>
                <a:cubicBezTo>
                  <a:pt x="882650" y="391583"/>
                  <a:pt x="937683" y="409575"/>
                  <a:pt x="1009650" y="438150"/>
                </a:cubicBezTo>
                <a:cubicBezTo>
                  <a:pt x="1081617" y="466725"/>
                  <a:pt x="1177925" y="514350"/>
                  <a:pt x="1250950" y="552450"/>
                </a:cubicBezTo>
                <a:cubicBezTo>
                  <a:pt x="1323975" y="590550"/>
                  <a:pt x="1393825" y="617008"/>
                  <a:pt x="1447800" y="666750"/>
                </a:cubicBezTo>
                <a:cubicBezTo>
                  <a:pt x="1501775" y="716492"/>
                  <a:pt x="1524000" y="793750"/>
                  <a:pt x="1574800" y="850900"/>
                </a:cubicBezTo>
                <a:cubicBezTo>
                  <a:pt x="1625600" y="908050"/>
                  <a:pt x="1693333" y="964142"/>
                  <a:pt x="1752600" y="1009650"/>
                </a:cubicBezTo>
                <a:cubicBezTo>
                  <a:pt x="1811867" y="1055158"/>
                  <a:pt x="1860550" y="1103842"/>
                  <a:pt x="1930400" y="1123950"/>
                </a:cubicBezTo>
                <a:cubicBezTo>
                  <a:pt x="2000250" y="1144058"/>
                  <a:pt x="2094442" y="1129242"/>
                  <a:pt x="2171700" y="1130300"/>
                </a:cubicBezTo>
                <a:cubicBezTo>
                  <a:pt x="2248958" y="1131358"/>
                  <a:pt x="2320925" y="1116542"/>
                  <a:pt x="2393950" y="1130300"/>
                </a:cubicBezTo>
                <a:cubicBezTo>
                  <a:pt x="2466975" y="1144058"/>
                  <a:pt x="2574925" y="1157817"/>
                  <a:pt x="2609850" y="1212850"/>
                </a:cubicBezTo>
                <a:cubicBezTo>
                  <a:pt x="2644775" y="1267883"/>
                  <a:pt x="2601383" y="1383242"/>
                  <a:pt x="2603500" y="1460500"/>
                </a:cubicBezTo>
                <a:cubicBezTo>
                  <a:pt x="2605617" y="1537758"/>
                  <a:pt x="2571750" y="1624542"/>
                  <a:pt x="2622550" y="1676400"/>
                </a:cubicBezTo>
                <a:cubicBezTo>
                  <a:pt x="2673350" y="1728258"/>
                  <a:pt x="2819400" y="1721908"/>
                  <a:pt x="2908300" y="1771650"/>
                </a:cubicBezTo>
                <a:cubicBezTo>
                  <a:pt x="2997200" y="1821392"/>
                  <a:pt x="3060700" y="1921933"/>
                  <a:pt x="3155950" y="1974850"/>
                </a:cubicBezTo>
                <a:cubicBezTo>
                  <a:pt x="3251200" y="2027767"/>
                  <a:pt x="3372908" y="2065867"/>
                  <a:pt x="3479800" y="2089150"/>
                </a:cubicBezTo>
                <a:cubicBezTo>
                  <a:pt x="3586692" y="2112433"/>
                  <a:pt x="3700992" y="2110317"/>
                  <a:pt x="3797300" y="2114550"/>
                </a:cubicBezTo>
                <a:cubicBezTo>
                  <a:pt x="3893608" y="2118783"/>
                  <a:pt x="4002603" y="2114096"/>
                  <a:pt x="4057650" y="2114550"/>
                </a:cubicBezTo>
                <a:cubicBezTo>
                  <a:pt x="4112697" y="2115004"/>
                  <a:pt x="4082077" y="2100342"/>
                  <a:pt x="4127585" y="2117275"/>
                </a:cubicBezTo>
              </a:path>
            </a:pathLst>
          </a:custGeom>
          <a:noFill/>
          <a:ln w="101600" cap="flat" cmpd="thickThin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4" name="Oval 34">
            <a:extLst>
              <a:ext uri="{FF2B5EF4-FFF2-40B4-BE49-F238E27FC236}">
                <a16:creationId xmlns:a16="http://schemas.microsoft.com/office/drawing/2014/main" id="{6FA61CD8-ECF3-42AA-8110-E1EF0A179F7B}"/>
              </a:ext>
            </a:extLst>
          </p:cNvPr>
          <p:cNvSpPr>
            <a:spLocks noChangeAspect="1"/>
          </p:cNvSpPr>
          <p:nvPr/>
        </p:nvSpPr>
        <p:spPr bwMode="auto">
          <a:xfrm>
            <a:off x="13339763" y="12380913"/>
            <a:ext cx="182562" cy="18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335" name="Oval 33">
            <a:extLst>
              <a:ext uri="{FF2B5EF4-FFF2-40B4-BE49-F238E27FC236}">
                <a16:creationId xmlns:a16="http://schemas.microsoft.com/office/drawing/2014/main" id="{41FF4AE4-A4B6-4DCB-BB3B-0EF55CAE7FB1}"/>
              </a:ext>
            </a:extLst>
          </p:cNvPr>
          <p:cNvSpPr>
            <a:spLocks noChangeAspect="1"/>
          </p:cNvSpPr>
          <p:nvPr/>
        </p:nvSpPr>
        <p:spPr bwMode="auto">
          <a:xfrm>
            <a:off x="15440025" y="12655550"/>
            <a:ext cx="184150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00"/>
          </a:p>
        </p:txBody>
      </p:sp>
      <p:sp>
        <p:nvSpPr>
          <p:cNvPr id="6336" name="Text Box 36">
            <a:extLst>
              <a:ext uri="{FF2B5EF4-FFF2-40B4-BE49-F238E27FC236}">
                <a16:creationId xmlns:a16="http://schemas.microsoft.com/office/drawing/2014/main" id="{E838080F-BE3B-41F2-997A-8CC07687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8700" y="13777913"/>
            <a:ext cx="178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613025">
              <a:spcBef>
                <a:spcPct val="20000"/>
              </a:spcBef>
              <a:buChar char="•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3025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3025">
              <a:spcBef>
                <a:spcPct val="20000"/>
              </a:spcBef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3025">
              <a:spcBef>
                <a:spcPct val="20000"/>
              </a:spcBef>
              <a:buChar char="–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3025">
              <a:spcBef>
                <a:spcPct val="20000"/>
              </a:spcBef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3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Ghennevieres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613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613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7" ma:contentTypeDescription="Create a new document." ma:contentTypeScope="" ma:versionID="54020f8725f690ed454867f2cfcff3ba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3b61d74ef752e306a8e1c31bda7974b7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1df25e4-c6e9-434b-9203-30fe81e583d3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8A9A89-80F8-4C9E-99AD-87905D6AF6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A8699E-A0B6-4959-A783-66D2B562E0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233fc49-3339-4531-8895-cee7bd22929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c93905bf-b08c-430b-8630-76f4d352397a"/>
  </ds:schemaRefs>
</ds:datastoreItem>
</file>

<file path=customXml/itemProps3.xml><?xml version="1.0" encoding="utf-8"?>
<ds:datastoreItem xmlns:ds="http://schemas.openxmlformats.org/officeDocument/2006/customXml" ds:itemID="{F4502201-5AFB-48A1-919F-DF7D1D49E427}"/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1194</Words>
  <Application>Microsoft Office PowerPoint</Application>
  <PresentationFormat>Custom</PresentationFormat>
  <Paragraphs>653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Fort Leavenworth, 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jeffrey.gudmens</dc:creator>
  <cp:lastModifiedBy>Moran, Michael P Mr CTR USARMY CAC (USA)</cp:lastModifiedBy>
  <cp:revision>321</cp:revision>
  <dcterms:created xsi:type="dcterms:W3CDTF">2006-01-20T13:32:56Z</dcterms:created>
  <dcterms:modified xsi:type="dcterms:W3CDTF">2022-06-03T13:50:33Z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MediaServiceImageTags">
    <vt:lpwstr/>
  </property>
</Properties>
</file>